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081074" y="2474035"/>
            <a:ext cx="16269969" cy="4678045"/>
          </a:xfrm>
          <a:custGeom>
            <a:avLst/>
            <a:gdLst/>
            <a:ahLst/>
            <a:cxnLst/>
            <a:rect l="l" t="t" r="r" b="b"/>
            <a:pathLst>
              <a:path w="16269969" h="4678045">
                <a:moveTo>
                  <a:pt x="16269691" y="0"/>
                </a:moveTo>
                <a:lnTo>
                  <a:pt x="0" y="0"/>
                </a:lnTo>
                <a:lnTo>
                  <a:pt x="0" y="4525518"/>
                </a:lnTo>
                <a:lnTo>
                  <a:pt x="0" y="4677905"/>
                </a:lnTo>
                <a:lnTo>
                  <a:pt x="16269691" y="4677905"/>
                </a:lnTo>
                <a:lnTo>
                  <a:pt x="16269691" y="4525518"/>
                </a:lnTo>
                <a:lnTo>
                  <a:pt x="16269691" y="0"/>
                </a:lnTo>
                <a:close/>
              </a:path>
            </a:pathLst>
          </a:custGeom>
          <a:solidFill>
            <a:srgbClr val="BC17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058672" y="2447390"/>
            <a:ext cx="16315055" cy="4723130"/>
          </a:xfrm>
          <a:custGeom>
            <a:avLst/>
            <a:gdLst/>
            <a:ahLst/>
            <a:cxnLst/>
            <a:rect l="l" t="t" r="r" b="b"/>
            <a:pathLst>
              <a:path w="16315055" h="4723130">
                <a:moveTo>
                  <a:pt x="16314496" y="4678172"/>
                </a:moveTo>
                <a:lnTo>
                  <a:pt x="44805" y="4678172"/>
                </a:lnTo>
                <a:lnTo>
                  <a:pt x="44805" y="4552162"/>
                </a:lnTo>
                <a:lnTo>
                  <a:pt x="0" y="4552162"/>
                </a:lnTo>
                <a:lnTo>
                  <a:pt x="0" y="4678172"/>
                </a:lnTo>
                <a:lnTo>
                  <a:pt x="0" y="4722634"/>
                </a:lnTo>
                <a:lnTo>
                  <a:pt x="16314496" y="4722634"/>
                </a:lnTo>
                <a:lnTo>
                  <a:pt x="16314496" y="4678172"/>
                </a:lnTo>
                <a:close/>
              </a:path>
              <a:path w="16315055" h="4723130">
                <a:moveTo>
                  <a:pt x="16314496" y="44577"/>
                </a:moveTo>
                <a:lnTo>
                  <a:pt x="16269691" y="44577"/>
                </a:lnTo>
                <a:lnTo>
                  <a:pt x="16269691" y="4677664"/>
                </a:lnTo>
                <a:lnTo>
                  <a:pt x="16314496" y="4677664"/>
                </a:lnTo>
                <a:lnTo>
                  <a:pt x="16314496" y="44577"/>
                </a:lnTo>
                <a:close/>
              </a:path>
              <a:path w="16315055" h="4723130">
                <a:moveTo>
                  <a:pt x="16314496" y="0"/>
                </a:moveTo>
                <a:lnTo>
                  <a:pt x="16144228" y="0"/>
                </a:lnTo>
                <a:lnTo>
                  <a:pt x="16144228" y="44462"/>
                </a:lnTo>
                <a:lnTo>
                  <a:pt x="16314496" y="44462"/>
                </a:lnTo>
                <a:lnTo>
                  <a:pt x="16314496" y="0"/>
                </a:lnTo>
                <a:close/>
              </a:path>
            </a:pathLst>
          </a:custGeom>
          <a:solidFill>
            <a:srgbClr val="F5F7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33215" y="2321633"/>
            <a:ext cx="16269969" cy="4678045"/>
          </a:xfrm>
          <a:custGeom>
            <a:avLst/>
            <a:gdLst/>
            <a:ahLst/>
            <a:cxnLst/>
            <a:rect l="l" t="t" r="r" b="b"/>
            <a:pathLst>
              <a:path w="16269969" h="4678045">
                <a:moveTo>
                  <a:pt x="16269690" y="4677912"/>
                </a:moveTo>
                <a:lnTo>
                  <a:pt x="0" y="4677912"/>
                </a:lnTo>
                <a:lnTo>
                  <a:pt x="0" y="0"/>
                </a:lnTo>
                <a:lnTo>
                  <a:pt x="16269690" y="0"/>
                </a:lnTo>
                <a:lnTo>
                  <a:pt x="16269690" y="4677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35908" y="3952485"/>
            <a:ext cx="6016183" cy="1263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1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75080" y="1178902"/>
            <a:ext cx="16062325" cy="1784985"/>
          </a:xfrm>
          <a:custGeom>
            <a:avLst/>
            <a:gdLst/>
            <a:ahLst/>
            <a:cxnLst/>
            <a:rect l="l" t="t" r="r" b="b"/>
            <a:pathLst>
              <a:path w="16062325" h="1784985">
                <a:moveTo>
                  <a:pt x="16061728" y="0"/>
                </a:moveTo>
                <a:lnTo>
                  <a:pt x="0" y="0"/>
                </a:lnTo>
                <a:lnTo>
                  <a:pt x="0" y="1634578"/>
                </a:lnTo>
                <a:lnTo>
                  <a:pt x="0" y="1784769"/>
                </a:lnTo>
                <a:lnTo>
                  <a:pt x="16061728" y="1784769"/>
                </a:lnTo>
                <a:lnTo>
                  <a:pt x="16061728" y="1634578"/>
                </a:lnTo>
                <a:lnTo>
                  <a:pt x="16061728" y="0"/>
                </a:lnTo>
                <a:close/>
              </a:path>
            </a:pathLst>
          </a:custGeom>
          <a:solidFill>
            <a:srgbClr val="BC17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029106" y="1028699"/>
            <a:ext cx="16229965" cy="1953260"/>
          </a:xfrm>
          <a:custGeom>
            <a:avLst/>
            <a:gdLst/>
            <a:ahLst/>
            <a:cxnLst/>
            <a:rect l="l" t="t" r="r" b="b"/>
            <a:pathLst>
              <a:path w="16229965" h="1953260">
                <a:moveTo>
                  <a:pt x="16229826" y="167868"/>
                </a:moveTo>
                <a:lnTo>
                  <a:pt x="16185591" y="167868"/>
                </a:lnTo>
                <a:lnTo>
                  <a:pt x="16185591" y="1908467"/>
                </a:lnTo>
                <a:lnTo>
                  <a:pt x="16229826" y="1908467"/>
                </a:lnTo>
                <a:lnTo>
                  <a:pt x="16229826" y="167868"/>
                </a:lnTo>
                <a:close/>
              </a:path>
              <a:path w="16229965" h="1953260">
                <a:moveTo>
                  <a:pt x="16229826" y="123113"/>
                </a:moveTo>
                <a:lnTo>
                  <a:pt x="16061728" y="123113"/>
                </a:lnTo>
                <a:lnTo>
                  <a:pt x="16061728" y="0"/>
                </a:lnTo>
                <a:lnTo>
                  <a:pt x="0" y="0"/>
                </a:lnTo>
                <a:lnTo>
                  <a:pt x="0" y="1784781"/>
                </a:lnTo>
                <a:lnTo>
                  <a:pt x="123850" y="1784781"/>
                </a:lnTo>
                <a:lnTo>
                  <a:pt x="123850" y="1908771"/>
                </a:lnTo>
                <a:lnTo>
                  <a:pt x="123850" y="1953196"/>
                </a:lnTo>
                <a:lnTo>
                  <a:pt x="16229826" y="1953196"/>
                </a:lnTo>
                <a:lnTo>
                  <a:pt x="16229826" y="1908771"/>
                </a:lnTo>
                <a:lnTo>
                  <a:pt x="168084" y="1908771"/>
                </a:lnTo>
                <a:lnTo>
                  <a:pt x="168084" y="1784781"/>
                </a:lnTo>
                <a:lnTo>
                  <a:pt x="16061728" y="1784781"/>
                </a:lnTo>
                <a:lnTo>
                  <a:pt x="16061728" y="167525"/>
                </a:lnTo>
                <a:lnTo>
                  <a:pt x="16229826" y="167525"/>
                </a:lnTo>
                <a:lnTo>
                  <a:pt x="16229826" y="123113"/>
                </a:lnTo>
                <a:close/>
              </a:path>
            </a:pathLst>
          </a:custGeom>
          <a:solidFill>
            <a:srgbClr val="F5F7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174648" y="3607028"/>
            <a:ext cx="14310360" cy="5633085"/>
          </a:xfrm>
          <a:custGeom>
            <a:avLst/>
            <a:gdLst/>
            <a:ahLst/>
            <a:cxnLst/>
            <a:rect l="l" t="t" r="r" b="b"/>
            <a:pathLst>
              <a:path w="14310360" h="5633084">
                <a:moveTo>
                  <a:pt x="14309979" y="0"/>
                </a:moveTo>
                <a:lnTo>
                  <a:pt x="0" y="0"/>
                </a:lnTo>
                <a:lnTo>
                  <a:pt x="0" y="5482298"/>
                </a:lnTo>
                <a:lnTo>
                  <a:pt x="0" y="5632678"/>
                </a:lnTo>
                <a:lnTo>
                  <a:pt x="14309979" y="5632678"/>
                </a:lnTo>
                <a:lnTo>
                  <a:pt x="14309979" y="5482298"/>
                </a:lnTo>
                <a:lnTo>
                  <a:pt x="14309979" y="0"/>
                </a:lnTo>
                <a:close/>
              </a:path>
            </a:pathLst>
          </a:custGeom>
          <a:solidFill>
            <a:srgbClr val="BC17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152537" y="3581120"/>
            <a:ext cx="14354810" cy="5676265"/>
          </a:xfrm>
          <a:custGeom>
            <a:avLst/>
            <a:gdLst/>
            <a:ahLst/>
            <a:cxnLst/>
            <a:rect l="l" t="t" r="r" b="b"/>
            <a:pathLst>
              <a:path w="14354810" h="5676265">
                <a:moveTo>
                  <a:pt x="14354201" y="43599"/>
                </a:moveTo>
                <a:lnTo>
                  <a:pt x="14309966" y="43599"/>
                </a:lnTo>
                <a:lnTo>
                  <a:pt x="14309966" y="5632043"/>
                </a:lnTo>
                <a:lnTo>
                  <a:pt x="14354201" y="5632043"/>
                </a:lnTo>
                <a:lnTo>
                  <a:pt x="14354201" y="43599"/>
                </a:lnTo>
                <a:close/>
              </a:path>
              <a:path w="14354810" h="5676265">
                <a:moveTo>
                  <a:pt x="14354201" y="0"/>
                </a:moveTo>
                <a:lnTo>
                  <a:pt x="0" y="0"/>
                </a:lnTo>
                <a:lnTo>
                  <a:pt x="0" y="43180"/>
                </a:lnTo>
                <a:lnTo>
                  <a:pt x="0" y="5632615"/>
                </a:lnTo>
                <a:lnTo>
                  <a:pt x="0" y="5675795"/>
                </a:lnTo>
                <a:lnTo>
                  <a:pt x="14354201" y="5675795"/>
                </a:lnTo>
                <a:lnTo>
                  <a:pt x="14354201" y="5632615"/>
                </a:lnTo>
                <a:lnTo>
                  <a:pt x="44221" y="5632615"/>
                </a:lnTo>
                <a:lnTo>
                  <a:pt x="44221" y="43180"/>
                </a:lnTo>
                <a:lnTo>
                  <a:pt x="14354201" y="43180"/>
                </a:lnTo>
                <a:lnTo>
                  <a:pt x="14354201" y="0"/>
                </a:lnTo>
                <a:close/>
              </a:path>
            </a:pathLst>
          </a:custGeom>
          <a:solidFill>
            <a:srgbClr val="FF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28706" y="3456645"/>
            <a:ext cx="14310360" cy="5633085"/>
          </a:xfrm>
          <a:custGeom>
            <a:avLst/>
            <a:gdLst/>
            <a:ahLst/>
            <a:cxnLst/>
            <a:rect l="l" t="t" r="r" b="b"/>
            <a:pathLst>
              <a:path w="14310360" h="5633084">
                <a:moveTo>
                  <a:pt x="14309974" y="5632674"/>
                </a:moveTo>
                <a:lnTo>
                  <a:pt x="0" y="5632674"/>
                </a:lnTo>
                <a:lnTo>
                  <a:pt x="0" y="0"/>
                </a:lnTo>
                <a:lnTo>
                  <a:pt x="14309974" y="0"/>
                </a:lnTo>
                <a:lnTo>
                  <a:pt x="14309974" y="56326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74788" y="2368574"/>
            <a:ext cx="16062325" cy="6871334"/>
          </a:xfrm>
          <a:custGeom>
            <a:avLst/>
            <a:gdLst/>
            <a:ahLst/>
            <a:cxnLst/>
            <a:rect l="l" t="t" r="r" b="b"/>
            <a:pathLst>
              <a:path w="16062325" h="6871334">
                <a:moveTo>
                  <a:pt x="16062287" y="0"/>
                </a:moveTo>
                <a:lnTo>
                  <a:pt x="0" y="0"/>
                </a:lnTo>
                <a:lnTo>
                  <a:pt x="0" y="6720497"/>
                </a:lnTo>
                <a:lnTo>
                  <a:pt x="0" y="6870878"/>
                </a:lnTo>
                <a:lnTo>
                  <a:pt x="16062287" y="6870878"/>
                </a:lnTo>
                <a:lnTo>
                  <a:pt x="16062287" y="6720497"/>
                </a:lnTo>
                <a:lnTo>
                  <a:pt x="16062287" y="0"/>
                </a:lnTo>
                <a:close/>
              </a:path>
            </a:pathLst>
          </a:custGeom>
          <a:solidFill>
            <a:srgbClr val="BC17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50593" y="1178890"/>
            <a:ext cx="16186813" cy="178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danielepuleri97@gmail.com" TargetMode="External"/><Relationship Id="rId3" Type="http://schemas.openxmlformats.org/officeDocument/2006/relationships/hyperlink" Target="https://github.com/DPdotexe" TargetMode="External"/><Relationship Id="rId4" Type="http://schemas.openxmlformats.org/officeDocument/2006/relationships/hyperlink" Target="https://dpdotexe.github.io/Start2Impact/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29845">
              <a:lnSpc>
                <a:spcPct val="100000"/>
              </a:lnSpc>
              <a:spcBef>
                <a:spcPts val="125"/>
              </a:spcBef>
            </a:pPr>
            <a:r>
              <a:rPr dirty="0" spc="-315"/>
              <a:t>HTML&amp;CSS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11162" y="5489374"/>
            <a:ext cx="5683250" cy="650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100" spc="275">
                <a:latin typeface="Arial"/>
                <a:cs typeface="Arial"/>
              </a:rPr>
              <a:t>Project</a:t>
            </a:r>
            <a:r>
              <a:rPr dirty="0" sz="4100" spc="145">
                <a:latin typeface="Arial"/>
                <a:cs typeface="Arial"/>
              </a:rPr>
              <a:t> </a:t>
            </a:r>
            <a:r>
              <a:rPr dirty="0" sz="4100" spc="430">
                <a:latin typeface="Arial"/>
                <a:cs typeface="Arial"/>
              </a:rPr>
              <a:t>Start2Impact</a:t>
            </a:r>
            <a:endParaRPr sz="4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428595" y="1090773"/>
            <a:ext cx="2828925" cy="388620"/>
            <a:chOff x="14428595" y="1090773"/>
            <a:chExt cx="2828925" cy="388620"/>
          </a:xfrm>
        </p:grpSpPr>
        <p:sp>
          <p:nvSpPr>
            <p:cNvPr id="5" name="object 5"/>
            <p:cNvSpPr/>
            <p:nvPr/>
          </p:nvSpPr>
          <p:spPr>
            <a:xfrm>
              <a:off x="14431570" y="1093101"/>
              <a:ext cx="2813050" cy="386080"/>
            </a:xfrm>
            <a:custGeom>
              <a:avLst/>
              <a:gdLst/>
              <a:ahLst/>
              <a:cxnLst/>
              <a:rect l="l" t="t" r="r" b="b"/>
              <a:pathLst>
                <a:path w="2813050" h="386080">
                  <a:moveTo>
                    <a:pt x="316115" y="215"/>
                  </a:moveTo>
                  <a:lnTo>
                    <a:pt x="258013" y="215"/>
                  </a:lnTo>
                  <a:lnTo>
                    <a:pt x="258013" y="1828"/>
                  </a:lnTo>
                  <a:lnTo>
                    <a:pt x="316115" y="1828"/>
                  </a:lnTo>
                  <a:lnTo>
                    <a:pt x="316115" y="215"/>
                  </a:lnTo>
                  <a:close/>
                </a:path>
                <a:path w="2813050" h="386080">
                  <a:moveTo>
                    <a:pt x="319582" y="379069"/>
                  </a:moveTo>
                  <a:lnTo>
                    <a:pt x="318249" y="379069"/>
                  </a:lnTo>
                  <a:lnTo>
                    <a:pt x="318249" y="324129"/>
                  </a:lnTo>
                  <a:lnTo>
                    <a:pt x="318249" y="323532"/>
                  </a:lnTo>
                  <a:lnTo>
                    <a:pt x="316115" y="323532"/>
                  </a:lnTo>
                  <a:lnTo>
                    <a:pt x="316115" y="322262"/>
                  </a:lnTo>
                  <a:lnTo>
                    <a:pt x="316115" y="316001"/>
                  </a:lnTo>
                  <a:lnTo>
                    <a:pt x="191820" y="316001"/>
                  </a:lnTo>
                  <a:lnTo>
                    <a:pt x="191820" y="322262"/>
                  </a:lnTo>
                  <a:lnTo>
                    <a:pt x="191820" y="323532"/>
                  </a:lnTo>
                  <a:lnTo>
                    <a:pt x="255879" y="323532"/>
                  </a:lnTo>
                  <a:lnTo>
                    <a:pt x="255879" y="324129"/>
                  </a:lnTo>
                  <a:lnTo>
                    <a:pt x="255879" y="379069"/>
                  </a:lnTo>
                  <a:lnTo>
                    <a:pt x="255765" y="384390"/>
                  </a:lnTo>
                  <a:lnTo>
                    <a:pt x="255765" y="386041"/>
                  </a:lnTo>
                  <a:lnTo>
                    <a:pt x="319582" y="386041"/>
                  </a:lnTo>
                  <a:lnTo>
                    <a:pt x="319582" y="384390"/>
                  </a:lnTo>
                  <a:lnTo>
                    <a:pt x="319582" y="379069"/>
                  </a:lnTo>
                  <a:close/>
                </a:path>
                <a:path w="2813050" h="386080">
                  <a:moveTo>
                    <a:pt x="444665" y="319735"/>
                  </a:moveTo>
                  <a:lnTo>
                    <a:pt x="386499" y="319735"/>
                  </a:lnTo>
                  <a:lnTo>
                    <a:pt x="386499" y="322262"/>
                  </a:lnTo>
                  <a:lnTo>
                    <a:pt x="444665" y="322262"/>
                  </a:lnTo>
                  <a:lnTo>
                    <a:pt x="444665" y="319735"/>
                  </a:lnTo>
                  <a:close/>
                </a:path>
                <a:path w="2813050" h="386080">
                  <a:moveTo>
                    <a:pt x="511098" y="132080"/>
                  </a:moveTo>
                  <a:lnTo>
                    <a:pt x="445033" y="132080"/>
                  </a:lnTo>
                  <a:lnTo>
                    <a:pt x="445033" y="189992"/>
                  </a:lnTo>
                  <a:lnTo>
                    <a:pt x="445033" y="190398"/>
                  </a:lnTo>
                  <a:lnTo>
                    <a:pt x="445033" y="194208"/>
                  </a:lnTo>
                  <a:lnTo>
                    <a:pt x="380847" y="194208"/>
                  </a:lnTo>
                  <a:lnTo>
                    <a:pt x="380847" y="196049"/>
                  </a:lnTo>
                  <a:lnTo>
                    <a:pt x="380847" y="252526"/>
                  </a:lnTo>
                  <a:lnTo>
                    <a:pt x="446798" y="252526"/>
                  </a:lnTo>
                  <a:lnTo>
                    <a:pt x="446798" y="196049"/>
                  </a:lnTo>
                  <a:lnTo>
                    <a:pt x="446798" y="194208"/>
                  </a:lnTo>
                  <a:lnTo>
                    <a:pt x="508977" y="194208"/>
                  </a:lnTo>
                  <a:lnTo>
                    <a:pt x="508977" y="190398"/>
                  </a:lnTo>
                  <a:lnTo>
                    <a:pt x="511098" y="190398"/>
                  </a:lnTo>
                  <a:lnTo>
                    <a:pt x="511098" y="189992"/>
                  </a:lnTo>
                  <a:lnTo>
                    <a:pt x="511098" y="132080"/>
                  </a:lnTo>
                  <a:close/>
                </a:path>
                <a:path w="2813050" h="386080">
                  <a:moveTo>
                    <a:pt x="1986673" y="63614"/>
                  </a:moveTo>
                  <a:lnTo>
                    <a:pt x="1928444" y="63614"/>
                  </a:lnTo>
                  <a:lnTo>
                    <a:pt x="1928444" y="66141"/>
                  </a:lnTo>
                  <a:lnTo>
                    <a:pt x="1986673" y="66141"/>
                  </a:lnTo>
                  <a:lnTo>
                    <a:pt x="1986673" y="63614"/>
                  </a:lnTo>
                  <a:close/>
                </a:path>
                <a:path w="2813050" h="386080">
                  <a:moveTo>
                    <a:pt x="1988896" y="189992"/>
                  </a:moveTo>
                  <a:lnTo>
                    <a:pt x="577113" y="189992"/>
                  </a:lnTo>
                  <a:lnTo>
                    <a:pt x="577113" y="190398"/>
                  </a:lnTo>
                  <a:lnTo>
                    <a:pt x="1988896" y="190398"/>
                  </a:lnTo>
                  <a:lnTo>
                    <a:pt x="1988896" y="189992"/>
                  </a:lnTo>
                  <a:close/>
                </a:path>
                <a:path w="2813050" h="386080">
                  <a:moveTo>
                    <a:pt x="2684983" y="316001"/>
                  </a:moveTo>
                  <a:lnTo>
                    <a:pt x="1928444" y="316001"/>
                  </a:lnTo>
                  <a:lnTo>
                    <a:pt x="1928444" y="319735"/>
                  </a:lnTo>
                  <a:lnTo>
                    <a:pt x="1928444" y="322262"/>
                  </a:lnTo>
                  <a:lnTo>
                    <a:pt x="2684983" y="322262"/>
                  </a:lnTo>
                  <a:lnTo>
                    <a:pt x="2684983" y="319735"/>
                  </a:lnTo>
                  <a:lnTo>
                    <a:pt x="2684983" y="316001"/>
                  </a:lnTo>
                  <a:close/>
                </a:path>
                <a:path w="2813050" h="386080">
                  <a:moveTo>
                    <a:pt x="2748813" y="252526"/>
                  </a:moveTo>
                  <a:lnTo>
                    <a:pt x="2054758" y="252526"/>
                  </a:lnTo>
                  <a:lnTo>
                    <a:pt x="2054758" y="253796"/>
                  </a:lnTo>
                  <a:lnTo>
                    <a:pt x="2054758" y="253974"/>
                  </a:lnTo>
                  <a:lnTo>
                    <a:pt x="2054758" y="256336"/>
                  </a:lnTo>
                  <a:lnTo>
                    <a:pt x="1988807" y="256336"/>
                  </a:lnTo>
                  <a:lnTo>
                    <a:pt x="1988807" y="253974"/>
                  </a:lnTo>
                  <a:lnTo>
                    <a:pt x="1988807" y="253796"/>
                  </a:lnTo>
                  <a:lnTo>
                    <a:pt x="512927" y="253796"/>
                  </a:lnTo>
                  <a:lnTo>
                    <a:pt x="512927" y="253974"/>
                  </a:lnTo>
                  <a:lnTo>
                    <a:pt x="446798" y="253974"/>
                  </a:lnTo>
                  <a:lnTo>
                    <a:pt x="446798" y="253796"/>
                  </a:lnTo>
                  <a:lnTo>
                    <a:pt x="380847" y="253796"/>
                  </a:lnTo>
                  <a:lnTo>
                    <a:pt x="380847" y="253974"/>
                  </a:lnTo>
                  <a:lnTo>
                    <a:pt x="380847" y="256336"/>
                  </a:lnTo>
                  <a:lnTo>
                    <a:pt x="380847" y="257606"/>
                  </a:lnTo>
                  <a:lnTo>
                    <a:pt x="380847" y="258876"/>
                  </a:lnTo>
                  <a:lnTo>
                    <a:pt x="316484" y="258876"/>
                  </a:lnTo>
                  <a:lnTo>
                    <a:pt x="316484" y="194208"/>
                  </a:lnTo>
                  <a:lnTo>
                    <a:pt x="380847" y="194208"/>
                  </a:lnTo>
                  <a:lnTo>
                    <a:pt x="380847" y="190398"/>
                  </a:lnTo>
                  <a:lnTo>
                    <a:pt x="380847" y="67411"/>
                  </a:lnTo>
                  <a:lnTo>
                    <a:pt x="573163" y="67411"/>
                  </a:lnTo>
                  <a:lnTo>
                    <a:pt x="573163" y="66141"/>
                  </a:lnTo>
                  <a:lnTo>
                    <a:pt x="573163" y="65798"/>
                  </a:lnTo>
                  <a:lnTo>
                    <a:pt x="573163" y="63614"/>
                  </a:lnTo>
                  <a:lnTo>
                    <a:pt x="511098" y="63614"/>
                  </a:lnTo>
                  <a:lnTo>
                    <a:pt x="511098" y="62344"/>
                  </a:lnTo>
                  <a:lnTo>
                    <a:pt x="320065" y="62344"/>
                  </a:lnTo>
                  <a:lnTo>
                    <a:pt x="320065" y="63614"/>
                  </a:lnTo>
                  <a:lnTo>
                    <a:pt x="254063" y="63614"/>
                  </a:lnTo>
                  <a:lnTo>
                    <a:pt x="254063" y="62344"/>
                  </a:lnTo>
                  <a:lnTo>
                    <a:pt x="123380" y="62344"/>
                  </a:lnTo>
                  <a:lnTo>
                    <a:pt x="123380" y="1485"/>
                  </a:lnTo>
                  <a:lnTo>
                    <a:pt x="123380" y="787"/>
                  </a:lnTo>
                  <a:lnTo>
                    <a:pt x="255765" y="787"/>
                  </a:lnTo>
                  <a:lnTo>
                    <a:pt x="255765" y="0"/>
                  </a:lnTo>
                  <a:lnTo>
                    <a:pt x="63995" y="0"/>
                  </a:lnTo>
                  <a:lnTo>
                    <a:pt x="63995" y="215"/>
                  </a:lnTo>
                  <a:lnTo>
                    <a:pt x="0" y="215"/>
                  </a:lnTo>
                  <a:lnTo>
                    <a:pt x="0" y="1485"/>
                  </a:lnTo>
                  <a:lnTo>
                    <a:pt x="0" y="62344"/>
                  </a:lnTo>
                  <a:lnTo>
                    <a:pt x="63144" y="62344"/>
                  </a:lnTo>
                  <a:lnTo>
                    <a:pt x="63144" y="190398"/>
                  </a:lnTo>
                  <a:lnTo>
                    <a:pt x="63995" y="190398"/>
                  </a:lnTo>
                  <a:lnTo>
                    <a:pt x="63995" y="194208"/>
                  </a:lnTo>
                  <a:lnTo>
                    <a:pt x="127330" y="194208"/>
                  </a:lnTo>
                  <a:lnTo>
                    <a:pt x="127330" y="195478"/>
                  </a:lnTo>
                  <a:lnTo>
                    <a:pt x="127330" y="252526"/>
                  </a:lnTo>
                  <a:lnTo>
                    <a:pt x="127825" y="252526"/>
                  </a:lnTo>
                  <a:lnTo>
                    <a:pt x="127825" y="253796"/>
                  </a:lnTo>
                  <a:lnTo>
                    <a:pt x="127825" y="257606"/>
                  </a:lnTo>
                  <a:lnTo>
                    <a:pt x="127825" y="258876"/>
                  </a:lnTo>
                  <a:lnTo>
                    <a:pt x="191643" y="258876"/>
                  </a:lnTo>
                  <a:lnTo>
                    <a:pt x="191643" y="260032"/>
                  </a:lnTo>
                  <a:lnTo>
                    <a:pt x="191643" y="315925"/>
                  </a:lnTo>
                  <a:lnTo>
                    <a:pt x="316115" y="315925"/>
                  </a:lnTo>
                  <a:lnTo>
                    <a:pt x="316115" y="260134"/>
                  </a:lnTo>
                  <a:lnTo>
                    <a:pt x="382549" y="260134"/>
                  </a:lnTo>
                  <a:lnTo>
                    <a:pt x="382549" y="258876"/>
                  </a:lnTo>
                  <a:lnTo>
                    <a:pt x="448614" y="258876"/>
                  </a:lnTo>
                  <a:lnTo>
                    <a:pt x="448614" y="260032"/>
                  </a:lnTo>
                  <a:lnTo>
                    <a:pt x="1924685" y="260134"/>
                  </a:lnTo>
                  <a:lnTo>
                    <a:pt x="1924685" y="258876"/>
                  </a:lnTo>
                  <a:lnTo>
                    <a:pt x="1924685" y="257606"/>
                  </a:lnTo>
                  <a:lnTo>
                    <a:pt x="1990509" y="257606"/>
                  </a:lnTo>
                  <a:lnTo>
                    <a:pt x="1990509" y="258876"/>
                  </a:lnTo>
                  <a:lnTo>
                    <a:pt x="1990509" y="260032"/>
                  </a:lnTo>
                  <a:lnTo>
                    <a:pt x="1990509" y="315925"/>
                  </a:lnTo>
                  <a:lnTo>
                    <a:pt x="2695562" y="315925"/>
                  </a:lnTo>
                  <a:lnTo>
                    <a:pt x="2695562" y="260134"/>
                  </a:lnTo>
                  <a:lnTo>
                    <a:pt x="2695562" y="258876"/>
                  </a:lnTo>
                  <a:lnTo>
                    <a:pt x="2695562" y="257606"/>
                  </a:lnTo>
                  <a:lnTo>
                    <a:pt x="2748813" y="257606"/>
                  </a:lnTo>
                  <a:lnTo>
                    <a:pt x="2748813" y="256336"/>
                  </a:lnTo>
                  <a:lnTo>
                    <a:pt x="2748813" y="253974"/>
                  </a:lnTo>
                  <a:lnTo>
                    <a:pt x="2748813" y="253796"/>
                  </a:lnTo>
                  <a:lnTo>
                    <a:pt x="2748813" y="252526"/>
                  </a:lnTo>
                  <a:close/>
                </a:path>
                <a:path w="2813050" h="386080">
                  <a:moveTo>
                    <a:pt x="2748813" y="63614"/>
                  </a:moveTo>
                  <a:lnTo>
                    <a:pt x="2699512" y="63614"/>
                  </a:lnTo>
                  <a:lnTo>
                    <a:pt x="2699512" y="66141"/>
                  </a:lnTo>
                  <a:lnTo>
                    <a:pt x="2748813" y="66141"/>
                  </a:lnTo>
                  <a:lnTo>
                    <a:pt x="2748813" y="63614"/>
                  </a:lnTo>
                  <a:close/>
                </a:path>
                <a:path w="2813050" h="386080">
                  <a:moveTo>
                    <a:pt x="2812808" y="127012"/>
                  </a:moveTo>
                  <a:lnTo>
                    <a:pt x="2695689" y="127012"/>
                  </a:lnTo>
                  <a:lnTo>
                    <a:pt x="2695689" y="125742"/>
                  </a:lnTo>
                  <a:lnTo>
                    <a:pt x="2695689" y="67411"/>
                  </a:lnTo>
                  <a:lnTo>
                    <a:pt x="1990623" y="67411"/>
                  </a:lnTo>
                  <a:lnTo>
                    <a:pt x="1990623" y="125742"/>
                  </a:lnTo>
                  <a:lnTo>
                    <a:pt x="1992757" y="125742"/>
                  </a:lnTo>
                  <a:lnTo>
                    <a:pt x="1992757" y="127012"/>
                  </a:lnTo>
                  <a:lnTo>
                    <a:pt x="1992757" y="128270"/>
                  </a:lnTo>
                  <a:lnTo>
                    <a:pt x="1992757" y="129540"/>
                  </a:lnTo>
                  <a:lnTo>
                    <a:pt x="1992757" y="132080"/>
                  </a:lnTo>
                  <a:lnTo>
                    <a:pt x="2054758" y="132080"/>
                  </a:lnTo>
                  <a:lnTo>
                    <a:pt x="2054758" y="189992"/>
                  </a:lnTo>
                  <a:lnTo>
                    <a:pt x="2054758" y="190398"/>
                  </a:lnTo>
                  <a:lnTo>
                    <a:pt x="1992757" y="190398"/>
                  </a:lnTo>
                  <a:lnTo>
                    <a:pt x="1992757" y="191668"/>
                  </a:lnTo>
                  <a:lnTo>
                    <a:pt x="2054758" y="191668"/>
                  </a:lnTo>
                  <a:lnTo>
                    <a:pt x="2054758" y="194208"/>
                  </a:lnTo>
                  <a:lnTo>
                    <a:pt x="2759811" y="194208"/>
                  </a:lnTo>
                  <a:lnTo>
                    <a:pt x="2759811" y="191668"/>
                  </a:lnTo>
                  <a:lnTo>
                    <a:pt x="2759811" y="190398"/>
                  </a:lnTo>
                  <a:lnTo>
                    <a:pt x="2759811" y="189992"/>
                  </a:lnTo>
                  <a:lnTo>
                    <a:pt x="2759811" y="132080"/>
                  </a:lnTo>
                  <a:lnTo>
                    <a:pt x="2759811" y="129540"/>
                  </a:lnTo>
                  <a:lnTo>
                    <a:pt x="2812808" y="129540"/>
                  </a:lnTo>
                  <a:lnTo>
                    <a:pt x="2812808" y="128270"/>
                  </a:lnTo>
                  <a:lnTo>
                    <a:pt x="2812808" y="127012"/>
                  </a:lnTo>
                  <a:close/>
                </a:path>
              </a:pathLst>
            </a:custGeom>
            <a:solidFill>
              <a:srgbClr val="9325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418243" y="1156715"/>
              <a:ext cx="777240" cy="259079"/>
            </a:xfrm>
            <a:custGeom>
              <a:avLst/>
              <a:gdLst/>
              <a:ahLst/>
              <a:cxnLst/>
              <a:rect l="l" t="t" r="r" b="b"/>
              <a:pathLst>
                <a:path w="777240" h="259080">
                  <a:moveTo>
                    <a:pt x="777024" y="62128"/>
                  </a:moveTo>
                  <a:lnTo>
                    <a:pt x="712838" y="62128"/>
                  </a:lnTo>
                  <a:lnTo>
                    <a:pt x="712838" y="0"/>
                  </a:lnTo>
                  <a:lnTo>
                    <a:pt x="0" y="0"/>
                  </a:lnTo>
                  <a:lnTo>
                    <a:pt x="0" y="62128"/>
                  </a:lnTo>
                  <a:lnTo>
                    <a:pt x="0" y="64655"/>
                  </a:lnTo>
                  <a:lnTo>
                    <a:pt x="0" y="65925"/>
                  </a:lnTo>
                  <a:lnTo>
                    <a:pt x="0" y="68465"/>
                  </a:lnTo>
                  <a:lnTo>
                    <a:pt x="64249" y="68465"/>
                  </a:lnTo>
                  <a:lnTo>
                    <a:pt x="64249" y="190182"/>
                  </a:lnTo>
                  <a:lnTo>
                    <a:pt x="0" y="190182"/>
                  </a:lnTo>
                  <a:lnTo>
                    <a:pt x="0" y="192722"/>
                  </a:lnTo>
                  <a:lnTo>
                    <a:pt x="0" y="193992"/>
                  </a:lnTo>
                  <a:lnTo>
                    <a:pt x="0" y="196519"/>
                  </a:lnTo>
                  <a:lnTo>
                    <a:pt x="0" y="258648"/>
                  </a:lnTo>
                  <a:lnTo>
                    <a:pt x="712838" y="258648"/>
                  </a:lnTo>
                  <a:lnTo>
                    <a:pt x="712838" y="196519"/>
                  </a:lnTo>
                  <a:lnTo>
                    <a:pt x="777024" y="196519"/>
                  </a:lnTo>
                  <a:lnTo>
                    <a:pt x="777024" y="193992"/>
                  </a:lnTo>
                  <a:lnTo>
                    <a:pt x="777024" y="64655"/>
                  </a:lnTo>
                  <a:lnTo>
                    <a:pt x="777024" y="62128"/>
                  </a:lnTo>
                  <a:close/>
                </a:path>
              </a:pathLst>
            </a:custGeom>
            <a:solidFill>
              <a:srgbClr val="F5F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554950" y="1090776"/>
              <a:ext cx="391795" cy="198120"/>
            </a:xfrm>
            <a:custGeom>
              <a:avLst/>
              <a:gdLst/>
              <a:ahLst/>
              <a:cxnLst/>
              <a:rect l="l" t="t" r="r" b="b"/>
              <a:pathLst>
                <a:path w="391794" h="198119">
                  <a:moveTo>
                    <a:pt x="391668" y="64668"/>
                  </a:moveTo>
                  <a:lnTo>
                    <a:pt x="134632" y="64668"/>
                  </a:lnTo>
                  <a:lnTo>
                    <a:pt x="134632" y="4152"/>
                  </a:lnTo>
                  <a:lnTo>
                    <a:pt x="134632" y="2324"/>
                  </a:lnTo>
                  <a:lnTo>
                    <a:pt x="134632" y="0"/>
                  </a:lnTo>
                  <a:lnTo>
                    <a:pt x="0" y="0"/>
                  </a:lnTo>
                  <a:lnTo>
                    <a:pt x="0" y="2324"/>
                  </a:lnTo>
                  <a:lnTo>
                    <a:pt x="0" y="4152"/>
                  </a:lnTo>
                  <a:lnTo>
                    <a:pt x="0" y="134404"/>
                  </a:lnTo>
                  <a:lnTo>
                    <a:pt x="64312" y="134404"/>
                  </a:lnTo>
                  <a:lnTo>
                    <a:pt x="64312" y="192722"/>
                  </a:lnTo>
                  <a:lnTo>
                    <a:pt x="64312" y="196532"/>
                  </a:lnTo>
                  <a:lnTo>
                    <a:pt x="64312" y="197802"/>
                  </a:lnTo>
                  <a:lnTo>
                    <a:pt x="385597" y="197802"/>
                  </a:lnTo>
                  <a:lnTo>
                    <a:pt x="385597" y="196532"/>
                  </a:lnTo>
                  <a:lnTo>
                    <a:pt x="385597" y="192722"/>
                  </a:lnTo>
                  <a:lnTo>
                    <a:pt x="263118" y="192722"/>
                  </a:lnTo>
                  <a:lnTo>
                    <a:pt x="263118" y="134404"/>
                  </a:lnTo>
                  <a:lnTo>
                    <a:pt x="263118" y="69735"/>
                  </a:lnTo>
                  <a:lnTo>
                    <a:pt x="391668" y="69735"/>
                  </a:lnTo>
                  <a:lnTo>
                    <a:pt x="391668" y="68465"/>
                  </a:lnTo>
                  <a:lnTo>
                    <a:pt x="391668" y="68122"/>
                  </a:lnTo>
                  <a:lnTo>
                    <a:pt x="391668" y="65938"/>
                  </a:lnTo>
                  <a:lnTo>
                    <a:pt x="391668" y="64668"/>
                  </a:lnTo>
                  <a:close/>
                </a:path>
              </a:pathLst>
            </a:custGeom>
            <a:solidFill>
              <a:srgbClr val="DE0E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946629" y="1093309"/>
              <a:ext cx="2170430" cy="1270"/>
            </a:xfrm>
            <a:custGeom>
              <a:avLst/>
              <a:gdLst/>
              <a:ahLst/>
              <a:cxnLst/>
              <a:rect l="l" t="t" r="r" b="b"/>
              <a:pathLst>
                <a:path w="2170430" h="1269">
                  <a:moveTo>
                    <a:pt x="0" y="1267"/>
                  </a:moveTo>
                  <a:lnTo>
                    <a:pt x="2169934" y="1267"/>
                  </a:lnTo>
                  <a:lnTo>
                    <a:pt x="2169934" y="0"/>
                  </a:lnTo>
                  <a:lnTo>
                    <a:pt x="0" y="0"/>
                  </a:lnTo>
                  <a:lnTo>
                    <a:pt x="0" y="1267"/>
                  </a:lnTo>
                  <a:close/>
                </a:path>
              </a:pathLst>
            </a:custGeom>
            <a:solidFill>
              <a:srgbClr val="9325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683500" y="1090980"/>
              <a:ext cx="263525" cy="326390"/>
            </a:xfrm>
            <a:custGeom>
              <a:avLst/>
              <a:gdLst/>
              <a:ahLst/>
              <a:cxnLst/>
              <a:rect l="l" t="t" r="r" b="b"/>
              <a:pathLst>
                <a:path w="263525" h="326390">
                  <a:moveTo>
                    <a:pt x="198818" y="255917"/>
                  </a:moveTo>
                  <a:lnTo>
                    <a:pt x="194868" y="255917"/>
                  </a:lnTo>
                  <a:lnTo>
                    <a:pt x="194868" y="198170"/>
                  </a:lnTo>
                  <a:lnTo>
                    <a:pt x="128498" y="198170"/>
                  </a:lnTo>
                  <a:lnTo>
                    <a:pt x="128498" y="255917"/>
                  </a:lnTo>
                  <a:lnTo>
                    <a:pt x="70269" y="255917"/>
                  </a:lnTo>
                  <a:lnTo>
                    <a:pt x="70269" y="197599"/>
                  </a:lnTo>
                  <a:lnTo>
                    <a:pt x="0" y="197599"/>
                  </a:lnTo>
                  <a:lnTo>
                    <a:pt x="0" y="255917"/>
                  </a:lnTo>
                  <a:lnTo>
                    <a:pt x="0" y="258457"/>
                  </a:lnTo>
                  <a:lnTo>
                    <a:pt x="0" y="259727"/>
                  </a:lnTo>
                  <a:lnTo>
                    <a:pt x="0" y="262255"/>
                  </a:lnTo>
                  <a:lnTo>
                    <a:pt x="64185" y="262255"/>
                  </a:lnTo>
                  <a:lnTo>
                    <a:pt x="64185" y="321856"/>
                  </a:lnTo>
                  <a:lnTo>
                    <a:pt x="64185" y="324383"/>
                  </a:lnTo>
                  <a:lnTo>
                    <a:pt x="64185" y="326250"/>
                  </a:lnTo>
                  <a:lnTo>
                    <a:pt x="134569" y="326250"/>
                  </a:lnTo>
                  <a:lnTo>
                    <a:pt x="134569" y="324383"/>
                  </a:lnTo>
                  <a:lnTo>
                    <a:pt x="134569" y="321856"/>
                  </a:lnTo>
                  <a:lnTo>
                    <a:pt x="134569" y="262255"/>
                  </a:lnTo>
                  <a:lnTo>
                    <a:pt x="198818" y="262255"/>
                  </a:lnTo>
                  <a:lnTo>
                    <a:pt x="198818" y="259727"/>
                  </a:lnTo>
                  <a:lnTo>
                    <a:pt x="198818" y="258457"/>
                  </a:lnTo>
                  <a:lnTo>
                    <a:pt x="198818" y="255917"/>
                  </a:lnTo>
                  <a:close/>
                </a:path>
                <a:path w="263525" h="326390">
                  <a:moveTo>
                    <a:pt x="259168" y="70040"/>
                  </a:moveTo>
                  <a:lnTo>
                    <a:pt x="192735" y="70040"/>
                  </a:lnTo>
                  <a:lnTo>
                    <a:pt x="192735" y="192112"/>
                  </a:lnTo>
                  <a:lnTo>
                    <a:pt x="259168" y="192112"/>
                  </a:lnTo>
                  <a:lnTo>
                    <a:pt x="259168" y="70040"/>
                  </a:lnTo>
                  <a:close/>
                </a:path>
                <a:path w="263525" h="326390">
                  <a:moveTo>
                    <a:pt x="263118" y="0"/>
                  </a:moveTo>
                  <a:lnTo>
                    <a:pt x="64185" y="0"/>
                  </a:lnTo>
                  <a:lnTo>
                    <a:pt x="64185" y="2120"/>
                  </a:lnTo>
                  <a:lnTo>
                    <a:pt x="64185" y="3606"/>
                  </a:lnTo>
                  <a:lnTo>
                    <a:pt x="64185" y="3949"/>
                  </a:lnTo>
                  <a:lnTo>
                    <a:pt x="64185" y="63982"/>
                  </a:lnTo>
                  <a:lnTo>
                    <a:pt x="259168" y="63982"/>
                  </a:lnTo>
                  <a:lnTo>
                    <a:pt x="259168" y="3949"/>
                  </a:lnTo>
                  <a:lnTo>
                    <a:pt x="263118" y="3949"/>
                  </a:lnTo>
                  <a:lnTo>
                    <a:pt x="263118" y="3606"/>
                  </a:lnTo>
                  <a:lnTo>
                    <a:pt x="263118" y="2120"/>
                  </a:lnTo>
                  <a:lnTo>
                    <a:pt x="263118" y="0"/>
                  </a:lnTo>
                  <a:close/>
                </a:path>
              </a:pathLst>
            </a:custGeom>
            <a:solidFill>
              <a:srgbClr val="DE0E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876235" y="1156715"/>
              <a:ext cx="1548130" cy="259079"/>
            </a:xfrm>
            <a:custGeom>
              <a:avLst/>
              <a:gdLst/>
              <a:ahLst/>
              <a:cxnLst/>
              <a:rect l="l" t="t" r="r" b="b"/>
              <a:pathLst>
                <a:path w="1548130" h="259080">
                  <a:moveTo>
                    <a:pt x="1548091" y="62128"/>
                  </a:moveTo>
                  <a:lnTo>
                    <a:pt x="1483779" y="62128"/>
                  </a:lnTo>
                  <a:lnTo>
                    <a:pt x="1483779" y="0"/>
                  </a:lnTo>
                  <a:lnTo>
                    <a:pt x="128498" y="0"/>
                  </a:lnTo>
                  <a:lnTo>
                    <a:pt x="128498" y="62128"/>
                  </a:lnTo>
                  <a:lnTo>
                    <a:pt x="128498" y="64655"/>
                  </a:lnTo>
                  <a:lnTo>
                    <a:pt x="128498" y="126784"/>
                  </a:lnTo>
                  <a:lnTo>
                    <a:pt x="64312" y="126784"/>
                  </a:lnTo>
                  <a:lnTo>
                    <a:pt x="64312" y="128054"/>
                  </a:lnTo>
                  <a:lnTo>
                    <a:pt x="64312" y="190182"/>
                  </a:lnTo>
                  <a:lnTo>
                    <a:pt x="0" y="190182"/>
                  </a:lnTo>
                  <a:lnTo>
                    <a:pt x="0" y="192722"/>
                  </a:lnTo>
                  <a:lnTo>
                    <a:pt x="0" y="193992"/>
                  </a:lnTo>
                  <a:lnTo>
                    <a:pt x="0" y="196519"/>
                  </a:lnTo>
                  <a:lnTo>
                    <a:pt x="0" y="258648"/>
                  </a:lnTo>
                  <a:lnTo>
                    <a:pt x="1483779" y="258648"/>
                  </a:lnTo>
                  <a:lnTo>
                    <a:pt x="1483779" y="196519"/>
                  </a:lnTo>
                  <a:lnTo>
                    <a:pt x="1548091" y="196519"/>
                  </a:lnTo>
                  <a:lnTo>
                    <a:pt x="1548091" y="193992"/>
                  </a:lnTo>
                  <a:lnTo>
                    <a:pt x="1548091" y="64655"/>
                  </a:lnTo>
                  <a:lnTo>
                    <a:pt x="1548091" y="62128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428585" y="1093316"/>
              <a:ext cx="2828925" cy="385445"/>
            </a:xfrm>
            <a:custGeom>
              <a:avLst/>
              <a:gdLst/>
              <a:ahLst/>
              <a:cxnLst/>
              <a:rect l="l" t="t" r="r" b="b"/>
              <a:pathLst>
                <a:path w="2828925" h="385444">
                  <a:moveTo>
                    <a:pt x="194627" y="256120"/>
                  </a:moveTo>
                  <a:lnTo>
                    <a:pt x="64312" y="256120"/>
                  </a:lnTo>
                  <a:lnTo>
                    <a:pt x="64312" y="257390"/>
                  </a:lnTo>
                  <a:lnTo>
                    <a:pt x="194627" y="257390"/>
                  </a:lnTo>
                  <a:lnTo>
                    <a:pt x="194627" y="256120"/>
                  </a:lnTo>
                  <a:close/>
                </a:path>
                <a:path w="2828925" h="385444">
                  <a:moveTo>
                    <a:pt x="258864" y="319519"/>
                  </a:moveTo>
                  <a:lnTo>
                    <a:pt x="128549" y="319519"/>
                  </a:lnTo>
                  <a:lnTo>
                    <a:pt x="128549" y="322046"/>
                  </a:lnTo>
                  <a:lnTo>
                    <a:pt x="258864" y="322046"/>
                  </a:lnTo>
                  <a:lnTo>
                    <a:pt x="258864" y="319519"/>
                  </a:lnTo>
                  <a:close/>
                </a:path>
                <a:path w="2828925" h="385444">
                  <a:moveTo>
                    <a:pt x="515912" y="256120"/>
                  </a:moveTo>
                  <a:lnTo>
                    <a:pt x="385533" y="256120"/>
                  </a:lnTo>
                  <a:lnTo>
                    <a:pt x="385533" y="257390"/>
                  </a:lnTo>
                  <a:lnTo>
                    <a:pt x="515912" y="257390"/>
                  </a:lnTo>
                  <a:lnTo>
                    <a:pt x="515912" y="256120"/>
                  </a:lnTo>
                  <a:close/>
                </a:path>
                <a:path w="2828925" h="385444">
                  <a:moveTo>
                    <a:pt x="580097" y="191452"/>
                  </a:moveTo>
                  <a:lnTo>
                    <a:pt x="449783" y="191452"/>
                  </a:lnTo>
                  <a:lnTo>
                    <a:pt x="449783" y="193992"/>
                  </a:lnTo>
                  <a:lnTo>
                    <a:pt x="580097" y="193992"/>
                  </a:lnTo>
                  <a:lnTo>
                    <a:pt x="580097" y="191452"/>
                  </a:lnTo>
                  <a:close/>
                </a:path>
                <a:path w="2828925" h="385444">
                  <a:moveTo>
                    <a:pt x="2057742" y="256120"/>
                  </a:moveTo>
                  <a:lnTo>
                    <a:pt x="1927669" y="256120"/>
                  </a:lnTo>
                  <a:lnTo>
                    <a:pt x="1927669" y="257390"/>
                  </a:lnTo>
                  <a:lnTo>
                    <a:pt x="2057742" y="257390"/>
                  </a:lnTo>
                  <a:lnTo>
                    <a:pt x="2057742" y="256120"/>
                  </a:lnTo>
                  <a:close/>
                </a:path>
                <a:path w="2828925" h="385444">
                  <a:moveTo>
                    <a:pt x="2057742" y="128054"/>
                  </a:moveTo>
                  <a:lnTo>
                    <a:pt x="1927669" y="128054"/>
                  </a:lnTo>
                  <a:lnTo>
                    <a:pt x="1927669" y="129324"/>
                  </a:lnTo>
                  <a:lnTo>
                    <a:pt x="2057742" y="129324"/>
                  </a:lnTo>
                  <a:lnTo>
                    <a:pt x="2057742" y="128054"/>
                  </a:lnTo>
                  <a:close/>
                </a:path>
                <a:path w="2828925" h="385444">
                  <a:moveTo>
                    <a:pt x="2700375" y="384175"/>
                  </a:moveTo>
                  <a:lnTo>
                    <a:pt x="192798" y="384175"/>
                  </a:lnTo>
                  <a:lnTo>
                    <a:pt x="192798" y="385445"/>
                  </a:lnTo>
                  <a:lnTo>
                    <a:pt x="2700375" y="385445"/>
                  </a:lnTo>
                  <a:lnTo>
                    <a:pt x="2700375" y="384175"/>
                  </a:lnTo>
                  <a:close/>
                </a:path>
                <a:path w="2828925" h="385444">
                  <a:moveTo>
                    <a:pt x="2700375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91452"/>
                  </a:lnTo>
                  <a:lnTo>
                    <a:pt x="0" y="193992"/>
                  </a:lnTo>
                  <a:lnTo>
                    <a:pt x="130314" y="193992"/>
                  </a:lnTo>
                  <a:lnTo>
                    <a:pt x="130314" y="191452"/>
                  </a:lnTo>
                  <a:lnTo>
                    <a:pt x="66128" y="191452"/>
                  </a:lnTo>
                  <a:lnTo>
                    <a:pt x="66128" y="1270"/>
                  </a:lnTo>
                  <a:lnTo>
                    <a:pt x="2700375" y="1270"/>
                  </a:lnTo>
                  <a:lnTo>
                    <a:pt x="2700375" y="0"/>
                  </a:lnTo>
                  <a:close/>
                </a:path>
                <a:path w="2828925" h="385444">
                  <a:moveTo>
                    <a:pt x="2764561" y="319519"/>
                  </a:moveTo>
                  <a:lnTo>
                    <a:pt x="321233" y="319519"/>
                  </a:lnTo>
                  <a:lnTo>
                    <a:pt x="321233" y="322046"/>
                  </a:lnTo>
                  <a:lnTo>
                    <a:pt x="2764561" y="322046"/>
                  </a:lnTo>
                  <a:lnTo>
                    <a:pt x="2764561" y="319519"/>
                  </a:lnTo>
                  <a:close/>
                </a:path>
                <a:path w="2828925" h="385444">
                  <a:moveTo>
                    <a:pt x="2764561" y="63398"/>
                  </a:moveTo>
                  <a:lnTo>
                    <a:pt x="514083" y="63398"/>
                  </a:lnTo>
                  <a:lnTo>
                    <a:pt x="514083" y="65925"/>
                  </a:lnTo>
                  <a:lnTo>
                    <a:pt x="2764561" y="65925"/>
                  </a:lnTo>
                  <a:lnTo>
                    <a:pt x="2764561" y="63398"/>
                  </a:lnTo>
                  <a:close/>
                </a:path>
                <a:path w="2828925" h="385444">
                  <a:moveTo>
                    <a:pt x="2828861" y="256120"/>
                  </a:moveTo>
                  <a:lnTo>
                    <a:pt x="2698546" y="256120"/>
                  </a:lnTo>
                  <a:lnTo>
                    <a:pt x="2698546" y="257390"/>
                  </a:lnTo>
                  <a:lnTo>
                    <a:pt x="2828861" y="257390"/>
                  </a:lnTo>
                  <a:lnTo>
                    <a:pt x="2828861" y="256120"/>
                  </a:lnTo>
                  <a:close/>
                </a:path>
                <a:path w="2828925" h="385444">
                  <a:moveTo>
                    <a:pt x="2828861" y="128054"/>
                  </a:moveTo>
                  <a:lnTo>
                    <a:pt x="2698673" y="128054"/>
                  </a:lnTo>
                  <a:lnTo>
                    <a:pt x="2698673" y="129324"/>
                  </a:lnTo>
                  <a:lnTo>
                    <a:pt x="2828861" y="129324"/>
                  </a:lnTo>
                  <a:lnTo>
                    <a:pt x="2828861" y="1280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5486898" y="7488615"/>
            <a:ext cx="2560955" cy="1096010"/>
            <a:chOff x="5486898" y="7488615"/>
            <a:chExt cx="2560955" cy="1096010"/>
          </a:xfrm>
        </p:grpSpPr>
        <p:sp>
          <p:nvSpPr>
            <p:cNvPr id="13" name="object 13"/>
            <p:cNvSpPr/>
            <p:nvPr/>
          </p:nvSpPr>
          <p:spPr>
            <a:xfrm>
              <a:off x="5704958" y="7564570"/>
              <a:ext cx="2123440" cy="1905"/>
            </a:xfrm>
            <a:custGeom>
              <a:avLst/>
              <a:gdLst/>
              <a:ahLst/>
              <a:cxnLst/>
              <a:rect l="l" t="t" r="r" b="b"/>
              <a:pathLst>
                <a:path w="2123440" h="1904">
                  <a:moveTo>
                    <a:pt x="0" y="1484"/>
                  </a:moveTo>
                  <a:lnTo>
                    <a:pt x="2123343" y="1484"/>
                  </a:lnTo>
                  <a:lnTo>
                    <a:pt x="2123343" y="0"/>
                  </a:lnTo>
                  <a:lnTo>
                    <a:pt x="0" y="0"/>
                  </a:lnTo>
                  <a:lnTo>
                    <a:pt x="0" y="1484"/>
                  </a:lnTo>
                  <a:close/>
                </a:path>
              </a:pathLst>
            </a:custGeom>
            <a:solidFill>
              <a:srgbClr val="3238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638393" y="7562951"/>
              <a:ext cx="2192655" cy="3175"/>
            </a:xfrm>
            <a:custGeom>
              <a:avLst/>
              <a:gdLst/>
              <a:ahLst/>
              <a:cxnLst/>
              <a:rect l="l" t="t" r="r" b="b"/>
              <a:pathLst>
                <a:path w="2192654" h="3175">
                  <a:moveTo>
                    <a:pt x="2191474" y="1841"/>
                  </a:moveTo>
                  <a:lnTo>
                    <a:pt x="0" y="1841"/>
                  </a:lnTo>
                  <a:lnTo>
                    <a:pt x="0" y="3111"/>
                  </a:lnTo>
                  <a:lnTo>
                    <a:pt x="2191474" y="3111"/>
                  </a:lnTo>
                  <a:lnTo>
                    <a:pt x="2191474" y="1841"/>
                  </a:lnTo>
                  <a:close/>
                </a:path>
                <a:path w="2192654" h="3175">
                  <a:moveTo>
                    <a:pt x="2192350" y="0"/>
                  </a:moveTo>
                  <a:lnTo>
                    <a:pt x="67106" y="0"/>
                  </a:lnTo>
                  <a:lnTo>
                    <a:pt x="67106" y="1625"/>
                  </a:lnTo>
                  <a:lnTo>
                    <a:pt x="2192350" y="1625"/>
                  </a:lnTo>
                  <a:lnTo>
                    <a:pt x="2192350" y="0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636323" y="7637068"/>
              <a:ext cx="2192655" cy="5080"/>
            </a:xfrm>
            <a:custGeom>
              <a:avLst/>
              <a:gdLst/>
              <a:ahLst/>
              <a:cxnLst/>
              <a:rect l="l" t="t" r="r" b="b"/>
              <a:pathLst>
                <a:path w="2192654" h="5079">
                  <a:moveTo>
                    <a:pt x="2192566" y="0"/>
                  </a:moveTo>
                  <a:lnTo>
                    <a:pt x="1752" y="0"/>
                  </a:lnTo>
                  <a:lnTo>
                    <a:pt x="1752" y="2540"/>
                  </a:lnTo>
                  <a:lnTo>
                    <a:pt x="0" y="2540"/>
                  </a:lnTo>
                  <a:lnTo>
                    <a:pt x="0" y="5080"/>
                  </a:lnTo>
                  <a:lnTo>
                    <a:pt x="2192566" y="5080"/>
                  </a:lnTo>
                  <a:lnTo>
                    <a:pt x="2192566" y="2540"/>
                  </a:lnTo>
                  <a:lnTo>
                    <a:pt x="2192566" y="0"/>
                  </a:lnTo>
                  <a:close/>
                </a:path>
              </a:pathLst>
            </a:custGeom>
            <a:solidFill>
              <a:srgbClr val="3238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635676" y="7564576"/>
              <a:ext cx="2270125" cy="74295"/>
            </a:xfrm>
            <a:custGeom>
              <a:avLst/>
              <a:gdLst/>
              <a:ahLst/>
              <a:cxnLst/>
              <a:rect l="l" t="t" r="r" b="b"/>
              <a:pathLst>
                <a:path w="2270125" h="74295">
                  <a:moveTo>
                    <a:pt x="2193213" y="72491"/>
                  </a:moveTo>
                  <a:lnTo>
                    <a:pt x="2192617" y="72491"/>
                  </a:lnTo>
                  <a:lnTo>
                    <a:pt x="2192617" y="1485"/>
                  </a:lnTo>
                  <a:lnTo>
                    <a:pt x="2717" y="1485"/>
                  </a:lnTo>
                  <a:lnTo>
                    <a:pt x="2717" y="72491"/>
                  </a:lnTo>
                  <a:lnTo>
                    <a:pt x="1739" y="72491"/>
                  </a:lnTo>
                  <a:lnTo>
                    <a:pt x="1739" y="71234"/>
                  </a:lnTo>
                  <a:lnTo>
                    <a:pt x="0" y="71234"/>
                  </a:lnTo>
                  <a:lnTo>
                    <a:pt x="0" y="72491"/>
                  </a:lnTo>
                  <a:lnTo>
                    <a:pt x="0" y="73761"/>
                  </a:lnTo>
                  <a:lnTo>
                    <a:pt x="2193213" y="73761"/>
                  </a:lnTo>
                  <a:lnTo>
                    <a:pt x="2193213" y="72491"/>
                  </a:lnTo>
                  <a:close/>
                </a:path>
                <a:path w="2270125" h="74295">
                  <a:moveTo>
                    <a:pt x="2269629" y="0"/>
                  </a:moveTo>
                  <a:lnTo>
                    <a:pt x="2195068" y="0"/>
                  </a:lnTo>
                  <a:lnTo>
                    <a:pt x="2195068" y="1358"/>
                  </a:lnTo>
                  <a:lnTo>
                    <a:pt x="2269629" y="1358"/>
                  </a:lnTo>
                  <a:lnTo>
                    <a:pt x="2269629" y="0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901978" y="7637068"/>
              <a:ext cx="1270" cy="5080"/>
            </a:xfrm>
            <a:custGeom>
              <a:avLst/>
              <a:gdLst/>
              <a:ahLst/>
              <a:cxnLst/>
              <a:rect l="l" t="t" r="r" b="b"/>
              <a:pathLst>
                <a:path w="1270" h="5079">
                  <a:moveTo>
                    <a:pt x="66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5080"/>
                  </a:lnTo>
                  <a:lnTo>
                    <a:pt x="660" y="5080"/>
                  </a:lnTo>
                  <a:lnTo>
                    <a:pt x="660" y="2540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3238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563844" y="7637068"/>
              <a:ext cx="2417445" cy="68580"/>
            </a:xfrm>
            <a:custGeom>
              <a:avLst/>
              <a:gdLst/>
              <a:ahLst/>
              <a:cxnLst/>
              <a:rect l="l" t="t" r="r" b="b"/>
              <a:pathLst>
                <a:path w="2417445" h="68579">
                  <a:moveTo>
                    <a:pt x="2265045" y="1270"/>
                  </a:moveTo>
                  <a:lnTo>
                    <a:pt x="0" y="1270"/>
                  </a:lnTo>
                  <a:lnTo>
                    <a:pt x="0" y="2540"/>
                  </a:lnTo>
                  <a:lnTo>
                    <a:pt x="0" y="5080"/>
                  </a:lnTo>
                  <a:lnTo>
                    <a:pt x="0" y="67208"/>
                  </a:lnTo>
                  <a:lnTo>
                    <a:pt x="0" y="68478"/>
                  </a:lnTo>
                  <a:lnTo>
                    <a:pt x="2265045" y="68478"/>
                  </a:lnTo>
                  <a:lnTo>
                    <a:pt x="2265045" y="67208"/>
                  </a:lnTo>
                  <a:lnTo>
                    <a:pt x="2265045" y="5080"/>
                  </a:lnTo>
                  <a:lnTo>
                    <a:pt x="2265045" y="2540"/>
                  </a:lnTo>
                  <a:lnTo>
                    <a:pt x="2265045" y="1270"/>
                  </a:lnTo>
                  <a:close/>
                </a:path>
                <a:path w="2417445" h="68579">
                  <a:moveTo>
                    <a:pt x="2415959" y="1892"/>
                  </a:moveTo>
                  <a:lnTo>
                    <a:pt x="2341461" y="1892"/>
                  </a:lnTo>
                  <a:lnTo>
                    <a:pt x="2341461" y="2540"/>
                  </a:lnTo>
                  <a:lnTo>
                    <a:pt x="2415959" y="2540"/>
                  </a:lnTo>
                  <a:lnTo>
                    <a:pt x="2415959" y="1892"/>
                  </a:lnTo>
                  <a:close/>
                </a:path>
                <a:path w="2417445" h="68579">
                  <a:moveTo>
                    <a:pt x="2416822" y="5080"/>
                  </a:moveTo>
                  <a:lnTo>
                    <a:pt x="2339111" y="5080"/>
                  </a:lnTo>
                  <a:lnTo>
                    <a:pt x="2339111" y="2540"/>
                  </a:lnTo>
                  <a:lnTo>
                    <a:pt x="2339111" y="1270"/>
                  </a:lnTo>
                  <a:lnTo>
                    <a:pt x="2341461" y="1270"/>
                  </a:lnTo>
                  <a:lnTo>
                    <a:pt x="2341461" y="0"/>
                  </a:lnTo>
                  <a:lnTo>
                    <a:pt x="2338133" y="0"/>
                  </a:lnTo>
                  <a:lnTo>
                    <a:pt x="2338133" y="1270"/>
                  </a:lnTo>
                  <a:lnTo>
                    <a:pt x="2338133" y="2540"/>
                  </a:lnTo>
                  <a:lnTo>
                    <a:pt x="2338133" y="5080"/>
                  </a:lnTo>
                  <a:lnTo>
                    <a:pt x="2338133" y="67208"/>
                  </a:lnTo>
                  <a:lnTo>
                    <a:pt x="2338133" y="68478"/>
                  </a:lnTo>
                  <a:lnTo>
                    <a:pt x="2416822" y="68478"/>
                  </a:lnTo>
                  <a:lnTo>
                    <a:pt x="2416822" y="67208"/>
                  </a:lnTo>
                  <a:lnTo>
                    <a:pt x="2416822" y="5080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489118" y="8364943"/>
              <a:ext cx="2555240" cy="3810"/>
            </a:xfrm>
            <a:custGeom>
              <a:avLst/>
              <a:gdLst/>
              <a:ahLst/>
              <a:cxnLst/>
              <a:rect l="l" t="t" r="r" b="b"/>
              <a:pathLst>
                <a:path w="2555240" h="3809">
                  <a:moveTo>
                    <a:pt x="2371826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0" y="3797"/>
                  </a:lnTo>
                  <a:lnTo>
                    <a:pt x="75323" y="3797"/>
                  </a:lnTo>
                  <a:lnTo>
                    <a:pt x="75323" y="1257"/>
                  </a:lnTo>
                  <a:lnTo>
                    <a:pt x="147205" y="1257"/>
                  </a:lnTo>
                  <a:lnTo>
                    <a:pt x="147205" y="2476"/>
                  </a:lnTo>
                  <a:lnTo>
                    <a:pt x="2371826" y="2476"/>
                  </a:lnTo>
                  <a:lnTo>
                    <a:pt x="2371826" y="1257"/>
                  </a:lnTo>
                  <a:lnTo>
                    <a:pt x="2371826" y="0"/>
                  </a:lnTo>
                  <a:close/>
                </a:path>
                <a:path w="2555240" h="3809">
                  <a:moveTo>
                    <a:pt x="2555113" y="0"/>
                  </a:moveTo>
                  <a:lnTo>
                    <a:pt x="2373947" y="0"/>
                  </a:lnTo>
                  <a:lnTo>
                    <a:pt x="2373947" y="2476"/>
                  </a:lnTo>
                  <a:lnTo>
                    <a:pt x="2373947" y="3797"/>
                  </a:lnTo>
                  <a:lnTo>
                    <a:pt x="2555113" y="3797"/>
                  </a:lnTo>
                  <a:lnTo>
                    <a:pt x="2555113" y="2476"/>
                  </a:lnTo>
                  <a:lnTo>
                    <a:pt x="2555113" y="0"/>
                  </a:lnTo>
                  <a:close/>
                </a:path>
              </a:pathLst>
            </a:custGeom>
            <a:solidFill>
              <a:srgbClr val="3238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489232" y="7705546"/>
              <a:ext cx="2557780" cy="662305"/>
            </a:xfrm>
            <a:custGeom>
              <a:avLst/>
              <a:gdLst/>
              <a:ahLst/>
              <a:cxnLst/>
              <a:rect l="l" t="t" r="r" b="b"/>
              <a:pathLst>
                <a:path w="2557779" h="662304">
                  <a:moveTo>
                    <a:pt x="74612" y="660654"/>
                  </a:moveTo>
                  <a:lnTo>
                    <a:pt x="0" y="660654"/>
                  </a:lnTo>
                  <a:lnTo>
                    <a:pt x="0" y="661924"/>
                  </a:lnTo>
                  <a:lnTo>
                    <a:pt x="74612" y="661924"/>
                  </a:lnTo>
                  <a:lnTo>
                    <a:pt x="74612" y="660654"/>
                  </a:lnTo>
                  <a:close/>
                </a:path>
                <a:path w="2557779" h="662304">
                  <a:moveTo>
                    <a:pt x="1462417" y="0"/>
                  </a:moveTo>
                  <a:lnTo>
                    <a:pt x="0" y="0"/>
                  </a:lnTo>
                  <a:lnTo>
                    <a:pt x="0" y="659396"/>
                  </a:lnTo>
                  <a:lnTo>
                    <a:pt x="1462417" y="659396"/>
                  </a:lnTo>
                  <a:lnTo>
                    <a:pt x="1462417" y="0"/>
                  </a:lnTo>
                  <a:close/>
                </a:path>
                <a:path w="2557779" h="662304">
                  <a:moveTo>
                    <a:pt x="2339657" y="659917"/>
                  </a:moveTo>
                  <a:lnTo>
                    <a:pt x="75209" y="659917"/>
                  </a:lnTo>
                  <a:lnTo>
                    <a:pt x="75209" y="661873"/>
                  </a:lnTo>
                  <a:lnTo>
                    <a:pt x="2339657" y="661873"/>
                  </a:lnTo>
                  <a:lnTo>
                    <a:pt x="2339657" y="659917"/>
                  </a:lnTo>
                  <a:close/>
                </a:path>
                <a:path w="2557779" h="662304">
                  <a:moveTo>
                    <a:pt x="2557716" y="659917"/>
                  </a:moveTo>
                  <a:lnTo>
                    <a:pt x="2412746" y="659917"/>
                  </a:lnTo>
                  <a:lnTo>
                    <a:pt x="2412746" y="660654"/>
                  </a:lnTo>
                  <a:lnTo>
                    <a:pt x="2412746" y="661873"/>
                  </a:lnTo>
                  <a:lnTo>
                    <a:pt x="2557716" y="661873"/>
                  </a:lnTo>
                  <a:lnTo>
                    <a:pt x="2557716" y="660654"/>
                  </a:lnTo>
                  <a:lnTo>
                    <a:pt x="2557716" y="659917"/>
                  </a:lnTo>
                  <a:close/>
                </a:path>
                <a:path w="2557779" h="662304">
                  <a:moveTo>
                    <a:pt x="2557716" y="0"/>
                  </a:moveTo>
                  <a:lnTo>
                    <a:pt x="1535455" y="0"/>
                  </a:lnTo>
                  <a:lnTo>
                    <a:pt x="1535455" y="659396"/>
                  </a:lnTo>
                  <a:lnTo>
                    <a:pt x="2557716" y="659396"/>
                  </a:lnTo>
                  <a:lnTo>
                    <a:pt x="2557716" y="0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563565" y="8441804"/>
              <a:ext cx="2413635" cy="1905"/>
            </a:xfrm>
            <a:custGeom>
              <a:avLst/>
              <a:gdLst/>
              <a:ahLst/>
              <a:cxnLst/>
              <a:rect l="l" t="t" r="r" b="b"/>
              <a:pathLst>
                <a:path w="2413634" h="1904">
                  <a:moveTo>
                    <a:pt x="74828" y="0"/>
                  </a:moveTo>
                  <a:lnTo>
                    <a:pt x="0" y="0"/>
                  </a:lnTo>
                  <a:lnTo>
                    <a:pt x="0" y="482"/>
                  </a:lnTo>
                  <a:lnTo>
                    <a:pt x="876" y="482"/>
                  </a:lnTo>
                  <a:lnTo>
                    <a:pt x="876" y="1752"/>
                  </a:lnTo>
                  <a:lnTo>
                    <a:pt x="72491" y="1752"/>
                  </a:lnTo>
                  <a:lnTo>
                    <a:pt x="72491" y="482"/>
                  </a:lnTo>
                  <a:lnTo>
                    <a:pt x="74828" y="482"/>
                  </a:lnTo>
                  <a:lnTo>
                    <a:pt x="74828" y="0"/>
                  </a:lnTo>
                  <a:close/>
                </a:path>
                <a:path w="2413634" h="1904">
                  <a:moveTo>
                    <a:pt x="2413622" y="0"/>
                  </a:moveTo>
                  <a:lnTo>
                    <a:pt x="2341740" y="0"/>
                  </a:lnTo>
                  <a:lnTo>
                    <a:pt x="2341740" y="482"/>
                  </a:lnTo>
                  <a:lnTo>
                    <a:pt x="2341740" y="1752"/>
                  </a:lnTo>
                  <a:lnTo>
                    <a:pt x="2413622" y="1752"/>
                  </a:lnTo>
                  <a:lnTo>
                    <a:pt x="2413622" y="482"/>
                  </a:lnTo>
                  <a:lnTo>
                    <a:pt x="2413622" y="0"/>
                  </a:lnTo>
                  <a:close/>
                </a:path>
              </a:pathLst>
            </a:custGeom>
            <a:solidFill>
              <a:srgbClr val="3238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563844" y="8367420"/>
              <a:ext cx="2416175" cy="74930"/>
            </a:xfrm>
            <a:custGeom>
              <a:avLst/>
              <a:gdLst/>
              <a:ahLst/>
              <a:cxnLst/>
              <a:rect l="l" t="t" r="r" b="b"/>
              <a:pathLst>
                <a:path w="2416175" h="74929">
                  <a:moveTo>
                    <a:pt x="2415959" y="0"/>
                  </a:moveTo>
                  <a:lnTo>
                    <a:pt x="2338133" y="0"/>
                  </a:lnTo>
                  <a:lnTo>
                    <a:pt x="2338133" y="70688"/>
                  </a:lnTo>
                  <a:lnTo>
                    <a:pt x="2265045" y="70688"/>
                  </a:lnTo>
                  <a:lnTo>
                    <a:pt x="2265045" y="0"/>
                  </a:lnTo>
                  <a:lnTo>
                    <a:pt x="0" y="0"/>
                  </a:lnTo>
                  <a:lnTo>
                    <a:pt x="0" y="70688"/>
                  </a:lnTo>
                  <a:lnTo>
                    <a:pt x="0" y="74383"/>
                  </a:lnTo>
                  <a:lnTo>
                    <a:pt x="74549" y="74383"/>
                  </a:lnTo>
                  <a:lnTo>
                    <a:pt x="74549" y="74866"/>
                  </a:lnTo>
                  <a:lnTo>
                    <a:pt x="148069" y="74866"/>
                  </a:lnTo>
                  <a:lnTo>
                    <a:pt x="148069" y="74383"/>
                  </a:lnTo>
                  <a:lnTo>
                    <a:pt x="2265045" y="74383"/>
                  </a:lnTo>
                  <a:lnTo>
                    <a:pt x="2265045" y="74866"/>
                  </a:lnTo>
                  <a:lnTo>
                    <a:pt x="2341461" y="74866"/>
                  </a:lnTo>
                  <a:lnTo>
                    <a:pt x="2341461" y="74383"/>
                  </a:lnTo>
                  <a:lnTo>
                    <a:pt x="2415959" y="74383"/>
                  </a:lnTo>
                  <a:lnTo>
                    <a:pt x="2415959" y="70688"/>
                  </a:lnTo>
                  <a:lnTo>
                    <a:pt x="2415959" y="0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708764" y="7709267"/>
              <a:ext cx="2120265" cy="655955"/>
            </a:xfrm>
            <a:custGeom>
              <a:avLst/>
              <a:gdLst/>
              <a:ahLst/>
              <a:cxnLst/>
              <a:rect l="l" t="t" r="r" b="b"/>
              <a:pathLst>
                <a:path w="2120265" h="655954">
                  <a:moveTo>
                    <a:pt x="73139" y="72859"/>
                  </a:moveTo>
                  <a:lnTo>
                    <a:pt x="0" y="72859"/>
                  </a:lnTo>
                  <a:lnTo>
                    <a:pt x="0" y="291503"/>
                  </a:lnTo>
                  <a:lnTo>
                    <a:pt x="73139" y="291503"/>
                  </a:lnTo>
                  <a:lnTo>
                    <a:pt x="73139" y="72859"/>
                  </a:lnTo>
                  <a:close/>
                </a:path>
                <a:path w="2120265" h="655954">
                  <a:moveTo>
                    <a:pt x="292442" y="583069"/>
                  </a:moveTo>
                  <a:lnTo>
                    <a:pt x="0" y="583069"/>
                  </a:lnTo>
                  <a:lnTo>
                    <a:pt x="0" y="655929"/>
                  </a:lnTo>
                  <a:lnTo>
                    <a:pt x="292442" y="655929"/>
                  </a:lnTo>
                  <a:lnTo>
                    <a:pt x="292442" y="583069"/>
                  </a:lnTo>
                  <a:close/>
                </a:path>
                <a:path w="2120265" h="655954">
                  <a:moveTo>
                    <a:pt x="292442" y="291503"/>
                  </a:moveTo>
                  <a:lnTo>
                    <a:pt x="73139" y="291503"/>
                  </a:lnTo>
                  <a:lnTo>
                    <a:pt x="73139" y="364426"/>
                  </a:lnTo>
                  <a:lnTo>
                    <a:pt x="292442" y="364426"/>
                  </a:lnTo>
                  <a:lnTo>
                    <a:pt x="292442" y="291503"/>
                  </a:lnTo>
                  <a:close/>
                </a:path>
                <a:path w="2120265" h="655954">
                  <a:moveTo>
                    <a:pt x="365531" y="364426"/>
                  </a:moveTo>
                  <a:lnTo>
                    <a:pt x="292442" y="364426"/>
                  </a:lnTo>
                  <a:lnTo>
                    <a:pt x="292442" y="583069"/>
                  </a:lnTo>
                  <a:lnTo>
                    <a:pt x="365531" y="583069"/>
                  </a:lnTo>
                  <a:lnTo>
                    <a:pt x="365531" y="364426"/>
                  </a:lnTo>
                  <a:close/>
                </a:path>
                <a:path w="2120265" h="655954">
                  <a:moveTo>
                    <a:pt x="365531" y="0"/>
                  </a:moveTo>
                  <a:lnTo>
                    <a:pt x="73139" y="0"/>
                  </a:lnTo>
                  <a:lnTo>
                    <a:pt x="73139" y="72859"/>
                  </a:lnTo>
                  <a:lnTo>
                    <a:pt x="365531" y="72859"/>
                  </a:lnTo>
                  <a:lnTo>
                    <a:pt x="365531" y="0"/>
                  </a:lnTo>
                  <a:close/>
                </a:path>
                <a:path w="2120265" h="655954">
                  <a:moveTo>
                    <a:pt x="804265" y="0"/>
                  </a:moveTo>
                  <a:lnTo>
                    <a:pt x="438670" y="0"/>
                  </a:lnTo>
                  <a:lnTo>
                    <a:pt x="438670" y="72859"/>
                  </a:lnTo>
                  <a:lnTo>
                    <a:pt x="584898" y="72859"/>
                  </a:lnTo>
                  <a:lnTo>
                    <a:pt x="584898" y="655929"/>
                  </a:lnTo>
                  <a:lnTo>
                    <a:pt x="657987" y="655929"/>
                  </a:lnTo>
                  <a:lnTo>
                    <a:pt x="657987" y="72859"/>
                  </a:lnTo>
                  <a:lnTo>
                    <a:pt x="804265" y="72859"/>
                  </a:lnTo>
                  <a:lnTo>
                    <a:pt x="804265" y="0"/>
                  </a:lnTo>
                  <a:close/>
                </a:path>
                <a:path w="2120265" h="655954">
                  <a:moveTo>
                    <a:pt x="950429" y="364020"/>
                  </a:moveTo>
                  <a:lnTo>
                    <a:pt x="877290" y="364020"/>
                  </a:lnTo>
                  <a:lnTo>
                    <a:pt x="877290" y="655675"/>
                  </a:lnTo>
                  <a:lnTo>
                    <a:pt x="950429" y="655675"/>
                  </a:lnTo>
                  <a:lnTo>
                    <a:pt x="950429" y="364020"/>
                  </a:lnTo>
                  <a:close/>
                </a:path>
                <a:path w="2120265" h="655954">
                  <a:moveTo>
                    <a:pt x="1169746" y="0"/>
                  </a:moveTo>
                  <a:lnTo>
                    <a:pt x="950429" y="0"/>
                  </a:lnTo>
                  <a:lnTo>
                    <a:pt x="950429" y="72364"/>
                  </a:lnTo>
                  <a:lnTo>
                    <a:pt x="877290" y="72364"/>
                  </a:lnTo>
                  <a:lnTo>
                    <a:pt x="877290" y="291731"/>
                  </a:lnTo>
                  <a:lnTo>
                    <a:pt x="950429" y="291731"/>
                  </a:lnTo>
                  <a:lnTo>
                    <a:pt x="950429" y="72859"/>
                  </a:lnTo>
                  <a:lnTo>
                    <a:pt x="1169746" y="72859"/>
                  </a:lnTo>
                  <a:lnTo>
                    <a:pt x="1169746" y="0"/>
                  </a:lnTo>
                  <a:close/>
                </a:path>
                <a:path w="2120265" h="655954">
                  <a:moveTo>
                    <a:pt x="1608366" y="88"/>
                  </a:moveTo>
                  <a:lnTo>
                    <a:pt x="1315923" y="88"/>
                  </a:lnTo>
                  <a:lnTo>
                    <a:pt x="1315923" y="72364"/>
                  </a:lnTo>
                  <a:lnTo>
                    <a:pt x="1315923" y="291731"/>
                  </a:lnTo>
                  <a:lnTo>
                    <a:pt x="1315923" y="364020"/>
                  </a:lnTo>
                  <a:lnTo>
                    <a:pt x="1608366" y="364020"/>
                  </a:lnTo>
                  <a:lnTo>
                    <a:pt x="1608366" y="291731"/>
                  </a:lnTo>
                  <a:lnTo>
                    <a:pt x="1389062" y="291731"/>
                  </a:lnTo>
                  <a:lnTo>
                    <a:pt x="1389062" y="72364"/>
                  </a:lnTo>
                  <a:lnTo>
                    <a:pt x="1608366" y="72364"/>
                  </a:lnTo>
                  <a:lnTo>
                    <a:pt x="1608366" y="88"/>
                  </a:lnTo>
                  <a:close/>
                </a:path>
                <a:path w="2120265" h="655954">
                  <a:moveTo>
                    <a:pt x="1681454" y="364426"/>
                  </a:moveTo>
                  <a:lnTo>
                    <a:pt x="1608366" y="364426"/>
                  </a:lnTo>
                  <a:lnTo>
                    <a:pt x="1608366" y="655929"/>
                  </a:lnTo>
                  <a:lnTo>
                    <a:pt x="1681454" y="655929"/>
                  </a:lnTo>
                  <a:lnTo>
                    <a:pt x="1681454" y="364426"/>
                  </a:lnTo>
                  <a:close/>
                </a:path>
                <a:path w="2120265" h="655954">
                  <a:moveTo>
                    <a:pt x="1681454" y="72859"/>
                  </a:moveTo>
                  <a:lnTo>
                    <a:pt x="1608366" y="72859"/>
                  </a:lnTo>
                  <a:lnTo>
                    <a:pt x="1608366" y="291503"/>
                  </a:lnTo>
                  <a:lnTo>
                    <a:pt x="1681454" y="291503"/>
                  </a:lnTo>
                  <a:lnTo>
                    <a:pt x="1681454" y="72859"/>
                  </a:lnTo>
                  <a:close/>
                </a:path>
                <a:path w="2120265" h="655954">
                  <a:moveTo>
                    <a:pt x="2120125" y="0"/>
                  </a:moveTo>
                  <a:lnTo>
                    <a:pt x="1754593" y="0"/>
                  </a:lnTo>
                  <a:lnTo>
                    <a:pt x="1754593" y="72859"/>
                  </a:lnTo>
                  <a:lnTo>
                    <a:pt x="1900872" y="72859"/>
                  </a:lnTo>
                  <a:lnTo>
                    <a:pt x="1900872" y="655929"/>
                  </a:lnTo>
                  <a:lnTo>
                    <a:pt x="1973910" y="655929"/>
                  </a:lnTo>
                  <a:lnTo>
                    <a:pt x="1973910" y="72859"/>
                  </a:lnTo>
                  <a:lnTo>
                    <a:pt x="2120125" y="72859"/>
                  </a:lnTo>
                  <a:lnTo>
                    <a:pt x="2120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637911" y="7709267"/>
              <a:ext cx="2265045" cy="800735"/>
            </a:xfrm>
            <a:custGeom>
              <a:avLst/>
              <a:gdLst/>
              <a:ahLst/>
              <a:cxnLst/>
              <a:rect l="l" t="t" r="r" b="b"/>
              <a:pathLst>
                <a:path w="2265045" h="800734">
                  <a:moveTo>
                    <a:pt x="143941" y="291503"/>
                  </a:moveTo>
                  <a:lnTo>
                    <a:pt x="70789" y="291503"/>
                  </a:lnTo>
                  <a:lnTo>
                    <a:pt x="70789" y="364426"/>
                  </a:lnTo>
                  <a:lnTo>
                    <a:pt x="143941" y="364426"/>
                  </a:lnTo>
                  <a:lnTo>
                    <a:pt x="143941" y="291503"/>
                  </a:lnTo>
                  <a:close/>
                </a:path>
                <a:path w="2265045" h="800734">
                  <a:moveTo>
                    <a:pt x="655751" y="72859"/>
                  </a:moveTo>
                  <a:lnTo>
                    <a:pt x="582612" y="72859"/>
                  </a:lnTo>
                  <a:lnTo>
                    <a:pt x="582612" y="655929"/>
                  </a:lnTo>
                  <a:lnTo>
                    <a:pt x="655751" y="655929"/>
                  </a:lnTo>
                  <a:lnTo>
                    <a:pt x="655751" y="72859"/>
                  </a:lnTo>
                  <a:close/>
                </a:path>
                <a:path w="2265045" h="800734">
                  <a:moveTo>
                    <a:pt x="948143" y="72859"/>
                  </a:moveTo>
                  <a:lnTo>
                    <a:pt x="875118" y="72859"/>
                  </a:lnTo>
                  <a:lnTo>
                    <a:pt x="875118" y="655929"/>
                  </a:lnTo>
                  <a:lnTo>
                    <a:pt x="948143" y="655929"/>
                  </a:lnTo>
                  <a:lnTo>
                    <a:pt x="948143" y="72859"/>
                  </a:lnTo>
                  <a:close/>
                </a:path>
                <a:path w="2265045" h="800734">
                  <a:moveTo>
                    <a:pt x="1021283" y="0"/>
                  </a:moveTo>
                  <a:lnTo>
                    <a:pt x="948143" y="0"/>
                  </a:lnTo>
                  <a:lnTo>
                    <a:pt x="948143" y="72809"/>
                  </a:lnTo>
                  <a:lnTo>
                    <a:pt x="1021283" y="72809"/>
                  </a:lnTo>
                  <a:lnTo>
                    <a:pt x="1021283" y="0"/>
                  </a:lnTo>
                  <a:close/>
                </a:path>
                <a:path w="2265045" h="800734">
                  <a:moveTo>
                    <a:pt x="1240599" y="364426"/>
                  </a:moveTo>
                  <a:lnTo>
                    <a:pt x="1167460" y="364426"/>
                  </a:lnTo>
                  <a:lnTo>
                    <a:pt x="1167460" y="655929"/>
                  </a:lnTo>
                  <a:lnTo>
                    <a:pt x="1240599" y="655929"/>
                  </a:lnTo>
                  <a:lnTo>
                    <a:pt x="1240599" y="364426"/>
                  </a:lnTo>
                  <a:close/>
                </a:path>
                <a:path w="2265045" h="800734">
                  <a:moveTo>
                    <a:pt x="1240599" y="72859"/>
                  </a:moveTo>
                  <a:lnTo>
                    <a:pt x="1167460" y="72859"/>
                  </a:lnTo>
                  <a:lnTo>
                    <a:pt x="1167460" y="291503"/>
                  </a:lnTo>
                  <a:lnTo>
                    <a:pt x="1240599" y="291503"/>
                  </a:lnTo>
                  <a:lnTo>
                    <a:pt x="1240599" y="72859"/>
                  </a:lnTo>
                  <a:close/>
                </a:path>
                <a:path w="2265045" h="800734">
                  <a:moveTo>
                    <a:pt x="1386776" y="0"/>
                  </a:moveTo>
                  <a:lnTo>
                    <a:pt x="1313738" y="0"/>
                  </a:lnTo>
                  <a:lnTo>
                    <a:pt x="1313738" y="655929"/>
                  </a:lnTo>
                  <a:lnTo>
                    <a:pt x="1386776" y="655929"/>
                  </a:lnTo>
                  <a:lnTo>
                    <a:pt x="1386776" y="0"/>
                  </a:lnTo>
                  <a:close/>
                </a:path>
                <a:path w="2265045" h="800734">
                  <a:moveTo>
                    <a:pt x="1679219" y="364426"/>
                  </a:moveTo>
                  <a:lnTo>
                    <a:pt x="1606130" y="364426"/>
                  </a:lnTo>
                  <a:lnTo>
                    <a:pt x="1606130" y="655929"/>
                  </a:lnTo>
                  <a:lnTo>
                    <a:pt x="1679219" y="655929"/>
                  </a:lnTo>
                  <a:lnTo>
                    <a:pt x="1679219" y="364426"/>
                  </a:lnTo>
                  <a:close/>
                </a:path>
                <a:path w="2265045" h="800734">
                  <a:moveTo>
                    <a:pt x="1679219" y="72859"/>
                  </a:moveTo>
                  <a:lnTo>
                    <a:pt x="1606130" y="72859"/>
                  </a:lnTo>
                  <a:lnTo>
                    <a:pt x="1606130" y="291503"/>
                  </a:lnTo>
                  <a:lnTo>
                    <a:pt x="1679219" y="291503"/>
                  </a:lnTo>
                  <a:lnTo>
                    <a:pt x="1679219" y="72859"/>
                  </a:lnTo>
                  <a:close/>
                </a:path>
                <a:path w="2265045" h="800734">
                  <a:moveTo>
                    <a:pt x="1825396" y="0"/>
                  </a:moveTo>
                  <a:lnTo>
                    <a:pt x="1752257" y="0"/>
                  </a:lnTo>
                  <a:lnTo>
                    <a:pt x="1752257" y="72809"/>
                  </a:lnTo>
                  <a:lnTo>
                    <a:pt x="1825396" y="72809"/>
                  </a:lnTo>
                  <a:lnTo>
                    <a:pt x="1825396" y="0"/>
                  </a:lnTo>
                  <a:close/>
                </a:path>
                <a:path w="2265045" h="800734">
                  <a:moveTo>
                    <a:pt x="1971725" y="72859"/>
                  </a:moveTo>
                  <a:lnTo>
                    <a:pt x="1898535" y="72859"/>
                  </a:lnTo>
                  <a:lnTo>
                    <a:pt x="1898535" y="655929"/>
                  </a:lnTo>
                  <a:lnTo>
                    <a:pt x="1971725" y="655929"/>
                  </a:lnTo>
                  <a:lnTo>
                    <a:pt x="1971725" y="72859"/>
                  </a:lnTo>
                  <a:close/>
                </a:path>
                <a:path w="2265045" h="800734">
                  <a:moveTo>
                    <a:pt x="2264880" y="799477"/>
                  </a:moveTo>
                  <a:lnTo>
                    <a:pt x="0" y="799477"/>
                  </a:lnTo>
                  <a:lnTo>
                    <a:pt x="0" y="800227"/>
                  </a:lnTo>
                  <a:lnTo>
                    <a:pt x="2264880" y="800227"/>
                  </a:lnTo>
                  <a:lnTo>
                    <a:pt x="2264880" y="799477"/>
                  </a:lnTo>
                  <a:close/>
                </a:path>
              </a:pathLst>
            </a:custGeom>
            <a:solidFill>
              <a:srgbClr val="3238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638393" y="8506967"/>
              <a:ext cx="2266950" cy="2540"/>
            </a:xfrm>
            <a:custGeom>
              <a:avLst/>
              <a:gdLst/>
              <a:ahLst/>
              <a:cxnLst/>
              <a:rect l="l" t="t" r="r" b="b"/>
              <a:pathLst>
                <a:path w="2266950" h="2540">
                  <a:moveTo>
                    <a:pt x="2266912" y="0"/>
                  </a:moveTo>
                  <a:lnTo>
                    <a:pt x="2190496" y="0"/>
                  </a:lnTo>
                  <a:lnTo>
                    <a:pt x="2190496" y="1257"/>
                  </a:lnTo>
                  <a:lnTo>
                    <a:pt x="73520" y="1257"/>
                  </a:lnTo>
                  <a:lnTo>
                    <a:pt x="73520" y="0"/>
                  </a:lnTo>
                  <a:lnTo>
                    <a:pt x="0" y="0"/>
                  </a:lnTo>
                  <a:lnTo>
                    <a:pt x="0" y="1778"/>
                  </a:lnTo>
                  <a:lnTo>
                    <a:pt x="67106" y="1778"/>
                  </a:lnTo>
                  <a:lnTo>
                    <a:pt x="67106" y="2527"/>
                  </a:lnTo>
                  <a:lnTo>
                    <a:pt x="2233434" y="2527"/>
                  </a:lnTo>
                  <a:lnTo>
                    <a:pt x="2233434" y="1778"/>
                  </a:lnTo>
                  <a:lnTo>
                    <a:pt x="2266912" y="1778"/>
                  </a:lnTo>
                  <a:lnTo>
                    <a:pt x="2266912" y="0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635676" y="7709267"/>
              <a:ext cx="2334260" cy="799465"/>
            </a:xfrm>
            <a:custGeom>
              <a:avLst/>
              <a:gdLst/>
              <a:ahLst/>
              <a:cxnLst/>
              <a:rect l="l" t="t" r="r" b="b"/>
              <a:pathLst>
                <a:path w="2334259" h="799465">
                  <a:moveTo>
                    <a:pt x="73025" y="583069"/>
                  </a:moveTo>
                  <a:lnTo>
                    <a:pt x="0" y="583069"/>
                  </a:lnTo>
                  <a:lnTo>
                    <a:pt x="0" y="655929"/>
                  </a:lnTo>
                  <a:lnTo>
                    <a:pt x="73025" y="655929"/>
                  </a:lnTo>
                  <a:lnTo>
                    <a:pt x="73025" y="583069"/>
                  </a:lnTo>
                  <a:close/>
                </a:path>
                <a:path w="2334259" h="799465">
                  <a:moveTo>
                    <a:pt x="73088" y="72859"/>
                  </a:moveTo>
                  <a:lnTo>
                    <a:pt x="0" y="72859"/>
                  </a:lnTo>
                  <a:lnTo>
                    <a:pt x="0" y="291503"/>
                  </a:lnTo>
                  <a:lnTo>
                    <a:pt x="73088" y="291503"/>
                  </a:lnTo>
                  <a:lnTo>
                    <a:pt x="73088" y="72859"/>
                  </a:lnTo>
                  <a:close/>
                </a:path>
                <a:path w="2334259" h="799465">
                  <a:moveTo>
                    <a:pt x="146177" y="0"/>
                  </a:moveTo>
                  <a:lnTo>
                    <a:pt x="73025" y="0"/>
                  </a:lnTo>
                  <a:lnTo>
                    <a:pt x="73025" y="72809"/>
                  </a:lnTo>
                  <a:lnTo>
                    <a:pt x="146177" y="72809"/>
                  </a:lnTo>
                  <a:lnTo>
                    <a:pt x="146177" y="0"/>
                  </a:lnTo>
                  <a:close/>
                </a:path>
                <a:path w="2334259" h="799465">
                  <a:moveTo>
                    <a:pt x="365531" y="364426"/>
                  </a:moveTo>
                  <a:lnTo>
                    <a:pt x="292455" y="364426"/>
                  </a:lnTo>
                  <a:lnTo>
                    <a:pt x="292455" y="583069"/>
                  </a:lnTo>
                  <a:lnTo>
                    <a:pt x="365531" y="583069"/>
                  </a:lnTo>
                  <a:lnTo>
                    <a:pt x="365531" y="364426"/>
                  </a:lnTo>
                  <a:close/>
                </a:path>
                <a:path w="2334259" h="799465">
                  <a:moveTo>
                    <a:pt x="511708" y="0"/>
                  </a:moveTo>
                  <a:lnTo>
                    <a:pt x="438619" y="0"/>
                  </a:lnTo>
                  <a:lnTo>
                    <a:pt x="438619" y="72809"/>
                  </a:lnTo>
                  <a:lnTo>
                    <a:pt x="511708" y="72809"/>
                  </a:lnTo>
                  <a:lnTo>
                    <a:pt x="511708" y="0"/>
                  </a:lnTo>
                  <a:close/>
                </a:path>
                <a:path w="2334259" h="799465">
                  <a:moveTo>
                    <a:pt x="2193213" y="728840"/>
                  </a:moveTo>
                  <a:lnTo>
                    <a:pt x="76238" y="728840"/>
                  </a:lnTo>
                  <a:lnTo>
                    <a:pt x="76238" y="799211"/>
                  </a:lnTo>
                  <a:lnTo>
                    <a:pt x="2193213" y="799211"/>
                  </a:lnTo>
                  <a:lnTo>
                    <a:pt x="2193213" y="728840"/>
                  </a:lnTo>
                  <a:close/>
                </a:path>
                <a:path w="2334259" h="799465">
                  <a:moveTo>
                    <a:pt x="2266302" y="655929"/>
                  </a:moveTo>
                  <a:lnTo>
                    <a:pt x="2193213" y="655929"/>
                  </a:lnTo>
                  <a:lnTo>
                    <a:pt x="2193213" y="728840"/>
                  </a:lnTo>
                  <a:lnTo>
                    <a:pt x="2194039" y="728840"/>
                  </a:lnTo>
                  <a:lnTo>
                    <a:pt x="2194039" y="724827"/>
                  </a:lnTo>
                  <a:lnTo>
                    <a:pt x="2266302" y="724827"/>
                  </a:lnTo>
                  <a:lnTo>
                    <a:pt x="2266302" y="655929"/>
                  </a:lnTo>
                  <a:close/>
                </a:path>
                <a:path w="2334259" h="799465">
                  <a:moveTo>
                    <a:pt x="2334107" y="3886"/>
                  </a:moveTo>
                  <a:lnTo>
                    <a:pt x="2268639" y="3886"/>
                  </a:lnTo>
                  <a:lnTo>
                    <a:pt x="2268639" y="88"/>
                  </a:lnTo>
                  <a:lnTo>
                    <a:pt x="2266302" y="88"/>
                  </a:lnTo>
                  <a:lnTo>
                    <a:pt x="2266302" y="3886"/>
                  </a:lnTo>
                  <a:lnTo>
                    <a:pt x="2266302" y="655675"/>
                  </a:lnTo>
                  <a:lnTo>
                    <a:pt x="2334107" y="655675"/>
                  </a:lnTo>
                  <a:lnTo>
                    <a:pt x="2334107" y="3886"/>
                  </a:lnTo>
                  <a:close/>
                </a:path>
              </a:pathLst>
            </a:custGeom>
            <a:solidFill>
              <a:srgbClr val="3238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562866" y="7564360"/>
              <a:ext cx="2339340" cy="217804"/>
            </a:xfrm>
            <a:custGeom>
              <a:avLst/>
              <a:gdLst/>
              <a:ahLst/>
              <a:cxnLst/>
              <a:rect l="l" t="t" r="r" b="b"/>
              <a:pathLst>
                <a:path w="2339340" h="217804">
                  <a:moveTo>
                    <a:pt x="72809" y="148602"/>
                  </a:moveTo>
                  <a:lnTo>
                    <a:pt x="0" y="148602"/>
                  </a:lnTo>
                  <a:lnTo>
                    <a:pt x="0" y="150063"/>
                  </a:lnTo>
                  <a:lnTo>
                    <a:pt x="0" y="217766"/>
                  </a:lnTo>
                  <a:lnTo>
                    <a:pt x="72809" y="217766"/>
                  </a:lnTo>
                  <a:lnTo>
                    <a:pt x="72809" y="150063"/>
                  </a:lnTo>
                  <a:lnTo>
                    <a:pt x="72809" y="148602"/>
                  </a:lnTo>
                  <a:close/>
                </a:path>
                <a:path w="2339340" h="217804">
                  <a:moveTo>
                    <a:pt x="2266023" y="0"/>
                  </a:moveTo>
                  <a:lnTo>
                    <a:pt x="149047" y="0"/>
                  </a:lnTo>
                  <a:lnTo>
                    <a:pt x="149047" y="74320"/>
                  </a:lnTo>
                  <a:lnTo>
                    <a:pt x="74549" y="74320"/>
                  </a:lnTo>
                  <a:lnTo>
                    <a:pt x="74549" y="144907"/>
                  </a:lnTo>
                  <a:lnTo>
                    <a:pt x="219036" y="144907"/>
                  </a:lnTo>
                  <a:lnTo>
                    <a:pt x="219036" y="72047"/>
                  </a:lnTo>
                  <a:lnTo>
                    <a:pt x="2266023" y="72047"/>
                  </a:lnTo>
                  <a:lnTo>
                    <a:pt x="2266023" y="0"/>
                  </a:lnTo>
                  <a:close/>
                </a:path>
                <a:path w="2339340" h="217804">
                  <a:moveTo>
                    <a:pt x="2339111" y="74320"/>
                  </a:moveTo>
                  <a:lnTo>
                    <a:pt x="2266848" y="74320"/>
                  </a:lnTo>
                  <a:lnTo>
                    <a:pt x="2266848" y="72047"/>
                  </a:lnTo>
                  <a:lnTo>
                    <a:pt x="2266023" y="72047"/>
                  </a:lnTo>
                  <a:lnTo>
                    <a:pt x="2266023" y="144907"/>
                  </a:lnTo>
                  <a:lnTo>
                    <a:pt x="2339111" y="144907"/>
                  </a:lnTo>
                  <a:lnTo>
                    <a:pt x="2339111" y="743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486895" y="7488618"/>
              <a:ext cx="2560955" cy="1096010"/>
            </a:xfrm>
            <a:custGeom>
              <a:avLst/>
              <a:gdLst/>
              <a:ahLst/>
              <a:cxnLst/>
              <a:rect l="l" t="t" r="r" b="b"/>
              <a:pathLst>
                <a:path w="2560954" h="1096009">
                  <a:moveTo>
                    <a:pt x="2344064" y="1021321"/>
                  </a:moveTo>
                  <a:lnTo>
                    <a:pt x="216255" y="1021321"/>
                  </a:lnTo>
                  <a:lnTo>
                    <a:pt x="216255" y="1095654"/>
                  </a:lnTo>
                  <a:lnTo>
                    <a:pt x="2344064" y="1095654"/>
                  </a:lnTo>
                  <a:lnTo>
                    <a:pt x="2344064" y="1021321"/>
                  </a:lnTo>
                  <a:close/>
                </a:path>
                <a:path w="2560954" h="1096009">
                  <a:moveTo>
                    <a:pt x="2344178" y="0"/>
                  </a:moveTo>
                  <a:lnTo>
                    <a:pt x="216369" y="0"/>
                  </a:lnTo>
                  <a:lnTo>
                    <a:pt x="216369" y="74333"/>
                  </a:lnTo>
                  <a:lnTo>
                    <a:pt x="2344178" y="74333"/>
                  </a:lnTo>
                  <a:lnTo>
                    <a:pt x="2344178" y="0"/>
                  </a:lnTo>
                  <a:close/>
                </a:path>
                <a:path w="2560954" h="1096009">
                  <a:moveTo>
                    <a:pt x="2560332" y="215658"/>
                  </a:moveTo>
                  <a:lnTo>
                    <a:pt x="2493289" y="215658"/>
                  </a:lnTo>
                  <a:lnTo>
                    <a:pt x="2493289" y="150990"/>
                  </a:lnTo>
                  <a:lnTo>
                    <a:pt x="2493289" y="148450"/>
                  </a:lnTo>
                  <a:lnTo>
                    <a:pt x="2482888" y="148450"/>
                  </a:lnTo>
                  <a:lnTo>
                    <a:pt x="2482888" y="225806"/>
                  </a:lnTo>
                  <a:lnTo>
                    <a:pt x="2482888" y="877582"/>
                  </a:lnTo>
                  <a:lnTo>
                    <a:pt x="2416060" y="877582"/>
                  </a:lnTo>
                  <a:lnTo>
                    <a:pt x="2416060" y="880122"/>
                  </a:lnTo>
                  <a:lnTo>
                    <a:pt x="2416060" y="943533"/>
                  </a:lnTo>
                  <a:lnTo>
                    <a:pt x="2341397" y="943533"/>
                  </a:lnTo>
                  <a:lnTo>
                    <a:pt x="2341397" y="953668"/>
                  </a:lnTo>
                  <a:lnTo>
                    <a:pt x="2341397" y="1018349"/>
                  </a:lnTo>
                  <a:lnTo>
                    <a:pt x="226377" y="1018349"/>
                  </a:lnTo>
                  <a:lnTo>
                    <a:pt x="226377" y="953668"/>
                  </a:lnTo>
                  <a:lnTo>
                    <a:pt x="226377" y="943533"/>
                  </a:lnTo>
                  <a:lnTo>
                    <a:pt x="151879" y="943533"/>
                  </a:lnTo>
                  <a:lnTo>
                    <a:pt x="151879" y="880122"/>
                  </a:lnTo>
                  <a:lnTo>
                    <a:pt x="151879" y="877582"/>
                  </a:lnTo>
                  <a:lnTo>
                    <a:pt x="77546" y="877582"/>
                  </a:lnTo>
                  <a:lnTo>
                    <a:pt x="77546" y="225806"/>
                  </a:lnTo>
                  <a:lnTo>
                    <a:pt x="151879" y="225806"/>
                  </a:lnTo>
                  <a:lnTo>
                    <a:pt x="151879" y="215658"/>
                  </a:lnTo>
                  <a:lnTo>
                    <a:pt x="151879" y="150990"/>
                  </a:lnTo>
                  <a:lnTo>
                    <a:pt x="226377" y="150990"/>
                  </a:lnTo>
                  <a:lnTo>
                    <a:pt x="226377" y="148450"/>
                  </a:lnTo>
                  <a:lnTo>
                    <a:pt x="226377" y="77444"/>
                  </a:lnTo>
                  <a:lnTo>
                    <a:pt x="2341397" y="77444"/>
                  </a:lnTo>
                  <a:lnTo>
                    <a:pt x="2341397" y="148450"/>
                  </a:lnTo>
                  <a:lnTo>
                    <a:pt x="2341397" y="150990"/>
                  </a:lnTo>
                  <a:lnTo>
                    <a:pt x="2416010" y="150990"/>
                  </a:lnTo>
                  <a:lnTo>
                    <a:pt x="2416010" y="215658"/>
                  </a:lnTo>
                  <a:lnTo>
                    <a:pt x="2416010" y="225806"/>
                  </a:lnTo>
                  <a:lnTo>
                    <a:pt x="2482888" y="225806"/>
                  </a:lnTo>
                  <a:lnTo>
                    <a:pt x="2482888" y="148450"/>
                  </a:lnTo>
                  <a:lnTo>
                    <a:pt x="2418791" y="148450"/>
                  </a:lnTo>
                  <a:lnTo>
                    <a:pt x="2418791" y="77444"/>
                  </a:lnTo>
                  <a:lnTo>
                    <a:pt x="2418791" y="74904"/>
                  </a:lnTo>
                  <a:lnTo>
                    <a:pt x="149161" y="74904"/>
                  </a:lnTo>
                  <a:lnTo>
                    <a:pt x="149161" y="77444"/>
                  </a:lnTo>
                  <a:lnTo>
                    <a:pt x="149161" y="148450"/>
                  </a:lnTo>
                  <a:lnTo>
                    <a:pt x="74612" y="148450"/>
                  </a:lnTo>
                  <a:lnTo>
                    <a:pt x="74612" y="150990"/>
                  </a:lnTo>
                  <a:lnTo>
                    <a:pt x="74612" y="215658"/>
                  </a:lnTo>
                  <a:lnTo>
                    <a:pt x="0" y="215658"/>
                  </a:lnTo>
                  <a:lnTo>
                    <a:pt x="0" y="225806"/>
                  </a:lnTo>
                  <a:lnTo>
                    <a:pt x="0" y="877582"/>
                  </a:lnTo>
                  <a:lnTo>
                    <a:pt x="0" y="880122"/>
                  </a:lnTo>
                  <a:lnTo>
                    <a:pt x="74612" y="880122"/>
                  </a:lnTo>
                  <a:lnTo>
                    <a:pt x="74612" y="943533"/>
                  </a:lnTo>
                  <a:lnTo>
                    <a:pt x="74612" y="953668"/>
                  </a:lnTo>
                  <a:lnTo>
                    <a:pt x="149161" y="953668"/>
                  </a:lnTo>
                  <a:lnTo>
                    <a:pt x="149161" y="1018349"/>
                  </a:lnTo>
                  <a:lnTo>
                    <a:pt x="149161" y="1020876"/>
                  </a:lnTo>
                  <a:lnTo>
                    <a:pt x="2418677" y="1020876"/>
                  </a:lnTo>
                  <a:lnTo>
                    <a:pt x="2418677" y="1018349"/>
                  </a:lnTo>
                  <a:lnTo>
                    <a:pt x="2418677" y="953668"/>
                  </a:lnTo>
                  <a:lnTo>
                    <a:pt x="2493175" y="953668"/>
                  </a:lnTo>
                  <a:lnTo>
                    <a:pt x="2493175" y="943533"/>
                  </a:lnTo>
                  <a:lnTo>
                    <a:pt x="2493175" y="880122"/>
                  </a:lnTo>
                  <a:lnTo>
                    <a:pt x="2560332" y="880122"/>
                  </a:lnTo>
                  <a:lnTo>
                    <a:pt x="2560332" y="877582"/>
                  </a:lnTo>
                  <a:lnTo>
                    <a:pt x="2560332" y="225806"/>
                  </a:lnTo>
                  <a:lnTo>
                    <a:pt x="2560332" y="215658"/>
                  </a:lnTo>
                  <a:close/>
                </a:path>
              </a:pathLst>
            </a:custGeom>
            <a:solidFill>
              <a:srgbClr val="2E2B2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9758122" y="7488216"/>
            <a:ext cx="2557780" cy="1096010"/>
            <a:chOff x="9758122" y="7488216"/>
            <a:chExt cx="2557780" cy="1096010"/>
          </a:xfrm>
        </p:grpSpPr>
        <p:sp>
          <p:nvSpPr>
            <p:cNvPr id="30" name="object 30"/>
            <p:cNvSpPr/>
            <p:nvPr/>
          </p:nvSpPr>
          <p:spPr>
            <a:xfrm>
              <a:off x="9763100" y="7561744"/>
              <a:ext cx="2548255" cy="948055"/>
            </a:xfrm>
            <a:custGeom>
              <a:avLst/>
              <a:gdLst/>
              <a:ahLst/>
              <a:cxnLst/>
              <a:rect l="l" t="t" r="r" b="b"/>
              <a:pathLst>
                <a:path w="2548254" h="948054">
                  <a:moveTo>
                    <a:pt x="2332113" y="945730"/>
                  </a:moveTo>
                  <a:lnTo>
                    <a:pt x="215392" y="945730"/>
                  </a:lnTo>
                  <a:lnTo>
                    <a:pt x="215392" y="947674"/>
                  </a:lnTo>
                  <a:lnTo>
                    <a:pt x="2332113" y="947674"/>
                  </a:lnTo>
                  <a:lnTo>
                    <a:pt x="2332113" y="945730"/>
                  </a:lnTo>
                  <a:close/>
                </a:path>
                <a:path w="2548254" h="948054">
                  <a:moveTo>
                    <a:pt x="2482850" y="801204"/>
                  </a:moveTo>
                  <a:lnTo>
                    <a:pt x="2481135" y="801204"/>
                  </a:lnTo>
                  <a:lnTo>
                    <a:pt x="2481135" y="799934"/>
                  </a:lnTo>
                  <a:lnTo>
                    <a:pt x="2405761" y="799934"/>
                  </a:lnTo>
                  <a:lnTo>
                    <a:pt x="2405761" y="798677"/>
                  </a:lnTo>
                  <a:lnTo>
                    <a:pt x="2405761" y="796137"/>
                  </a:lnTo>
                  <a:lnTo>
                    <a:pt x="2405761" y="150863"/>
                  </a:lnTo>
                  <a:lnTo>
                    <a:pt x="2403868" y="150863"/>
                  </a:lnTo>
                  <a:lnTo>
                    <a:pt x="2403868" y="147904"/>
                  </a:lnTo>
                  <a:lnTo>
                    <a:pt x="2403868" y="147066"/>
                  </a:lnTo>
                  <a:lnTo>
                    <a:pt x="2334349" y="147066"/>
                  </a:lnTo>
                  <a:lnTo>
                    <a:pt x="2334349" y="141986"/>
                  </a:lnTo>
                  <a:lnTo>
                    <a:pt x="2334349" y="81140"/>
                  </a:lnTo>
                  <a:lnTo>
                    <a:pt x="2334349" y="79870"/>
                  </a:lnTo>
                  <a:lnTo>
                    <a:pt x="2334349" y="78600"/>
                  </a:lnTo>
                  <a:lnTo>
                    <a:pt x="2406167" y="78600"/>
                  </a:lnTo>
                  <a:lnTo>
                    <a:pt x="2406167" y="76073"/>
                  </a:lnTo>
                  <a:lnTo>
                    <a:pt x="2407259" y="76073"/>
                  </a:lnTo>
                  <a:lnTo>
                    <a:pt x="2407259" y="79870"/>
                  </a:lnTo>
                  <a:lnTo>
                    <a:pt x="2480106" y="79870"/>
                  </a:lnTo>
                  <a:lnTo>
                    <a:pt x="2480106" y="76073"/>
                  </a:lnTo>
                  <a:lnTo>
                    <a:pt x="2408402" y="76073"/>
                  </a:lnTo>
                  <a:lnTo>
                    <a:pt x="2408402" y="75260"/>
                  </a:lnTo>
                  <a:lnTo>
                    <a:pt x="2408402" y="74803"/>
                  </a:lnTo>
                  <a:lnTo>
                    <a:pt x="2408402" y="73533"/>
                  </a:lnTo>
                  <a:lnTo>
                    <a:pt x="2331707" y="73533"/>
                  </a:lnTo>
                  <a:lnTo>
                    <a:pt x="2331707" y="7607"/>
                  </a:lnTo>
                  <a:lnTo>
                    <a:pt x="2405824" y="7607"/>
                  </a:lnTo>
                  <a:lnTo>
                    <a:pt x="2405824" y="5080"/>
                  </a:lnTo>
                  <a:lnTo>
                    <a:pt x="2405824" y="2540"/>
                  </a:lnTo>
                  <a:lnTo>
                    <a:pt x="2331656" y="2540"/>
                  </a:lnTo>
                  <a:lnTo>
                    <a:pt x="2331656" y="0"/>
                  </a:lnTo>
                  <a:lnTo>
                    <a:pt x="215392" y="0"/>
                  </a:lnTo>
                  <a:lnTo>
                    <a:pt x="215392" y="2540"/>
                  </a:lnTo>
                  <a:lnTo>
                    <a:pt x="148513" y="2540"/>
                  </a:lnTo>
                  <a:lnTo>
                    <a:pt x="148513" y="5080"/>
                  </a:lnTo>
                  <a:lnTo>
                    <a:pt x="148513" y="7607"/>
                  </a:lnTo>
                  <a:lnTo>
                    <a:pt x="148513" y="73533"/>
                  </a:lnTo>
                  <a:lnTo>
                    <a:pt x="146786" y="73533"/>
                  </a:lnTo>
                  <a:lnTo>
                    <a:pt x="146786" y="74803"/>
                  </a:lnTo>
                  <a:lnTo>
                    <a:pt x="146786" y="75260"/>
                  </a:lnTo>
                  <a:lnTo>
                    <a:pt x="146786" y="76073"/>
                  </a:lnTo>
                  <a:lnTo>
                    <a:pt x="74282" y="76073"/>
                  </a:lnTo>
                  <a:lnTo>
                    <a:pt x="74282" y="79870"/>
                  </a:lnTo>
                  <a:lnTo>
                    <a:pt x="74282" y="81140"/>
                  </a:lnTo>
                  <a:lnTo>
                    <a:pt x="74282" y="141986"/>
                  </a:lnTo>
                  <a:lnTo>
                    <a:pt x="0" y="141986"/>
                  </a:lnTo>
                  <a:lnTo>
                    <a:pt x="0" y="147066"/>
                  </a:lnTo>
                  <a:lnTo>
                    <a:pt x="0" y="147904"/>
                  </a:lnTo>
                  <a:lnTo>
                    <a:pt x="0" y="150863"/>
                  </a:lnTo>
                  <a:lnTo>
                    <a:pt x="74396" y="150863"/>
                  </a:lnTo>
                  <a:lnTo>
                    <a:pt x="74396" y="796137"/>
                  </a:lnTo>
                  <a:lnTo>
                    <a:pt x="2578" y="796137"/>
                  </a:lnTo>
                  <a:lnTo>
                    <a:pt x="2578" y="801204"/>
                  </a:lnTo>
                  <a:lnTo>
                    <a:pt x="74282" y="801204"/>
                  </a:lnTo>
                  <a:lnTo>
                    <a:pt x="74282" y="806272"/>
                  </a:lnTo>
                  <a:lnTo>
                    <a:pt x="74282" y="815149"/>
                  </a:lnTo>
                  <a:lnTo>
                    <a:pt x="74282" y="868400"/>
                  </a:lnTo>
                  <a:lnTo>
                    <a:pt x="74282" y="869670"/>
                  </a:lnTo>
                  <a:lnTo>
                    <a:pt x="74510" y="869670"/>
                  </a:lnTo>
                  <a:lnTo>
                    <a:pt x="74510" y="870927"/>
                  </a:lnTo>
                  <a:lnTo>
                    <a:pt x="74510" y="873467"/>
                  </a:lnTo>
                  <a:lnTo>
                    <a:pt x="76809" y="873467"/>
                  </a:lnTo>
                  <a:lnTo>
                    <a:pt x="76809" y="874737"/>
                  </a:lnTo>
                  <a:lnTo>
                    <a:pt x="148513" y="874737"/>
                  </a:lnTo>
                  <a:lnTo>
                    <a:pt x="148513" y="877265"/>
                  </a:lnTo>
                  <a:lnTo>
                    <a:pt x="148513" y="881075"/>
                  </a:lnTo>
                  <a:lnTo>
                    <a:pt x="148513" y="936853"/>
                  </a:lnTo>
                  <a:lnTo>
                    <a:pt x="149021" y="936853"/>
                  </a:lnTo>
                  <a:lnTo>
                    <a:pt x="149021" y="940650"/>
                  </a:lnTo>
                  <a:lnTo>
                    <a:pt x="2331313" y="940650"/>
                  </a:lnTo>
                  <a:lnTo>
                    <a:pt x="2331313" y="936853"/>
                  </a:lnTo>
                  <a:lnTo>
                    <a:pt x="2331593" y="936853"/>
                  </a:lnTo>
                  <a:lnTo>
                    <a:pt x="2331593" y="881075"/>
                  </a:lnTo>
                  <a:lnTo>
                    <a:pt x="2332113" y="881075"/>
                  </a:lnTo>
                  <a:lnTo>
                    <a:pt x="2406624" y="881075"/>
                  </a:lnTo>
                  <a:lnTo>
                    <a:pt x="2408631" y="881075"/>
                  </a:lnTo>
                  <a:lnTo>
                    <a:pt x="2408631" y="877265"/>
                  </a:lnTo>
                  <a:lnTo>
                    <a:pt x="2408631" y="874737"/>
                  </a:lnTo>
                  <a:lnTo>
                    <a:pt x="2482850" y="874737"/>
                  </a:lnTo>
                  <a:lnTo>
                    <a:pt x="2482850" y="873467"/>
                  </a:lnTo>
                  <a:lnTo>
                    <a:pt x="2482850" y="869670"/>
                  </a:lnTo>
                  <a:lnTo>
                    <a:pt x="2482850" y="868400"/>
                  </a:lnTo>
                  <a:lnTo>
                    <a:pt x="2481135" y="868400"/>
                  </a:lnTo>
                  <a:lnTo>
                    <a:pt x="2406104" y="868400"/>
                  </a:lnTo>
                  <a:lnTo>
                    <a:pt x="2406104" y="815149"/>
                  </a:lnTo>
                  <a:lnTo>
                    <a:pt x="2406104" y="806272"/>
                  </a:lnTo>
                  <a:lnTo>
                    <a:pt x="2481135" y="806272"/>
                  </a:lnTo>
                  <a:lnTo>
                    <a:pt x="2482850" y="806272"/>
                  </a:lnTo>
                  <a:lnTo>
                    <a:pt x="2482850" y="801204"/>
                  </a:lnTo>
                  <a:close/>
                </a:path>
                <a:path w="2548254" h="948054">
                  <a:moveTo>
                    <a:pt x="2547963" y="147066"/>
                  </a:moveTo>
                  <a:lnTo>
                    <a:pt x="2546705" y="147066"/>
                  </a:lnTo>
                  <a:lnTo>
                    <a:pt x="2546705" y="141986"/>
                  </a:lnTo>
                  <a:lnTo>
                    <a:pt x="2480678" y="141986"/>
                  </a:lnTo>
                  <a:lnTo>
                    <a:pt x="2407259" y="141986"/>
                  </a:lnTo>
                  <a:lnTo>
                    <a:pt x="2407259" y="147066"/>
                  </a:lnTo>
                  <a:lnTo>
                    <a:pt x="2406167" y="147066"/>
                  </a:lnTo>
                  <a:lnTo>
                    <a:pt x="2406167" y="150863"/>
                  </a:lnTo>
                  <a:lnTo>
                    <a:pt x="2547963" y="150863"/>
                  </a:lnTo>
                  <a:lnTo>
                    <a:pt x="2547963" y="147066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0199675" y="7709648"/>
              <a:ext cx="1751330" cy="581660"/>
            </a:xfrm>
            <a:custGeom>
              <a:avLst/>
              <a:gdLst/>
              <a:ahLst/>
              <a:cxnLst/>
              <a:rect l="l" t="t" r="r" b="b"/>
              <a:pathLst>
                <a:path w="1751329" h="581659">
                  <a:moveTo>
                    <a:pt x="145872" y="0"/>
                  </a:moveTo>
                  <a:lnTo>
                    <a:pt x="0" y="0"/>
                  </a:lnTo>
                  <a:lnTo>
                    <a:pt x="0" y="581609"/>
                  </a:lnTo>
                  <a:lnTo>
                    <a:pt x="72910" y="581609"/>
                  </a:lnTo>
                  <a:lnTo>
                    <a:pt x="72910" y="72644"/>
                  </a:lnTo>
                  <a:lnTo>
                    <a:pt x="145872" y="72644"/>
                  </a:lnTo>
                  <a:lnTo>
                    <a:pt x="145872" y="0"/>
                  </a:lnTo>
                  <a:close/>
                </a:path>
                <a:path w="1751329" h="581659">
                  <a:moveTo>
                    <a:pt x="218884" y="72707"/>
                  </a:moveTo>
                  <a:lnTo>
                    <a:pt x="145872" y="72707"/>
                  </a:lnTo>
                  <a:lnTo>
                    <a:pt x="145872" y="145465"/>
                  </a:lnTo>
                  <a:lnTo>
                    <a:pt x="218884" y="145465"/>
                  </a:lnTo>
                  <a:lnTo>
                    <a:pt x="218884" y="72707"/>
                  </a:lnTo>
                  <a:close/>
                </a:path>
                <a:path w="1751329" h="581659">
                  <a:moveTo>
                    <a:pt x="291795" y="145465"/>
                  </a:moveTo>
                  <a:lnTo>
                    <a:pt x="218884" y="145465"/>
                  </a:lnTo>
                  <a:lnTo>
                    <a:pt x="218884" y="290753"/>
                  </a:lnTo>
                  <a:lnTo>
                    <a:pt x="291795" y="290753"/>
                  </a:lnTo>
                  <a:lnTo>
                    <a:pt x="291795" y="145465"/>
                  </a:lnTo>
                  <a:close/>
                </a:path>
                <a:path w="1751329" h="581659">
                  <a:moveTo>
                    <a:pt x="363664" y="72707"/>
                  </a:moveTo>
                  <a:lnTo>
                    <a:pt x="291795" y="72707"/>
                  </a:lnTo>
                  <a:lnTo>
                    <a:pt x="291795" y="145465"/>
                  </a:lnTo>
                  <a:lnTo>
                    <a:pt x="363664" y="145465"/>
                  </a:lnTo>
                  <a:lnTo>
                    <a:pt x="363664" y="72707"/>
                  </a:lnTo>
                  <a:close/>
                </a:path>
                <a:path w="1751329" h="581659">
                  <a:moveTo>
                    <a:pt x="510628" y="431"/>
                  </a:moveTo>
                  <a:lnTo>
                    <a:pt x="364807" y="431"/>
                  </a:lnTo>
                  <a:lnTo>
                    <a:pt x="364807" y="71564"/>
                  </a:lnTo>
                  <a:lnTo>
                    <a:pt x="364807" y="72682"/>
                  </a:lnTo>
                  <a:lnTo>
                    <a:pt x="438861" y="72682"/>
                  </a:lnTo>
                  <a:lnTo>
                    <a:pt x="438861" y="581037"/>
                  </a:lnTo>
                  <a:lnTo>
                    <a:pt x="509473" y="581037"/>
                  </a:lnTo>
                  <a:lnTo>
                    <a:pt x="509473" y="72682"/>
                  </a:lnTo>
                  <a:lnTo>
                    <a:pt x="510628" y="72682"/>
                  </a:lnTo>
                  <a:lnTo>
                    <a:pt x="510628" y="71564"/>
                  </a:lnTo>
                  <a:lnTo>
                    <a:pt x="510628" y="431"/>
                  </a:lnTo>
                  <a:close/>
                </a:path>
                <a:path w="1751329" h="581659">
                  <a:moveTo>
                    <a:pt x="875436" y="431"/>
                  </a:moveTo>
                  <a:lnTo>
                    <a:pt x="583641" y="431"/>
                  </a:lnTo>
                  <a:lnTo>
                    <a:pt x="583641" y="72682"/>
                  </a:lnTo>
                  <a:lnTo>
                    <a:pt x="584796" y="72682"/>
                  </a:lnTo>
                  <a:lnTo>
                    <a:pt x="584796" y="218478"/>
                  </a:lnTo>
                  <a:lnTo>
                    <a:pt x="583641" y="218478"/>
                  </a:lnTo>
                  <a:lnTo>
                    <a:pt x="583641" y="290728"/>
                  </a:lnTo>
                  <a:lnTo>
                    <a:pt x="584796" y="290728"/>
                  </a:lnTo>
                  <a:lnTo>
                    <a:pt x="584796" y="508787"/>
                  </a:lnTo>
                  <a:lnTo>
                    <a:pt x="656551" y="508787"/>
                  </a:lnTo>
                  <a:lnTo>
                    <a:pt x="656551" y="290728"/>
                  </a:lnTo>
                  <a:lnTo>
                    <a:pt x="802538" y="290728"/>
                  </a:lnTo>
                  <a:lnTo>
                    <a:pt x="802538" y="218478"/>
                  </a:lnTo>
                  <a:lnTo>
                    <a:pt x="656551" y="218478"/>
                  </a:lnTo>
                  <a:lnTo>
                    <a:pt x="656551" y="72682"/>
                  </a:lnTo>
                  <a:lnTo>
                    <a:pt x="875436" y="72682"/>
                  </a:lnTo>
                  <a:lnTo>
                    <a:pt x="875436" y="431"/>
                  </a:lnTo>
                  <a:close/>
                </a:path>
                <a:path w="1751329" h="581659">
                  <a:moveTo>
                    <a:pt x="1167282" y="144945"/>
                  </a:moveTo>
                  <a:lnTo>
                    <a:pt x="1094270" y="144945"/>
                  </a:lnTo>
                  <a:lnTo>
                    <a:pt x="1094270" y="72682"/>
                  </a:lnTo>
                  <a:lnTo>
                    <a:pt x="1021359" y="72682"/>
                  </a:lnTo>
                  <a:lnTo>
                    <a:pt x="1021359" y="431"/>
                  </a:lnTo>
                  <a:lnTo>
                    <a:pt x="949604" y="431"/>
                  </a:lnTo>
                  <a:lnTo>
                    <a:pt x="949604" y="72682"/>
                  </a:lnTo>
                  <a:lnTo>
                    <a:pt x="948461" y="72682"/>
                  </a:lnTo>
                  <a:lnTo>
                    <a:pt x="948461" y="144945"/>
                  </a:lnTo>
                  <a:lnTo>
                    <a:pt x="948461" y="217208"/>
                  </a:lnTo>
                  <a:lnTo>
                    <a:pt x="948461" y="218478"/>
                  </a:lnTo>
                  <a:lnTo>
                    <a:pt x="949604" y="218478"/>
                  </a:lnTo>
                  <a:lnTo>
                    <a:pt x="949604" y="289471"/>
                  </a:lnTo>
                  <a:lnTo>
                    <a:pt x="949604" y="290728"/>
                  </a:lnTo>
                  <a:lnTo>
                    <a:pt x="949604" y="581037"/>
                  </a:lnTo>
                  <a:lnTo>
                    <a:pt x="1021359" y="581037"/>
                  </a:lnTo>
                  <a:lnTo>
                    <a:pt x="1021359" y="290728"/>
                  </a:lnTo>
                  <a:lnTo>
                    <a:pt x="1021359" y="289471"/>
                  </a:lnTo>
                  <a:lnTo>
                    <a:pt x="1021359" y="218478"/>
                  </a:lnTo>
                  <a:lnTo>
                    <a:pt x="1167282" y="218478"/>
                  </a:lnTo>
                  <a:lnTo>
                    <a:pt x="1167282" y="217208"/>
                  </a:lnTo>
                  <a:lnTo>
                    <a:pt x="1167282" y="144945"/>
                  </a:lnTo>
                  <a:close/>
                </a:path>
                <a:path w="1751329" h="581659">
                  <a:moveTo>
                    <a:pt x="1459141" y="0"/>
                  </a:moveTo>
                  <a:lnTo>
                    <a:pt x="1387322" y="0"/>
                  </a:lnTo>
                  <a:lnTo>
                    <a:pt x="1387322" y="508914"/>
                  </a:lnTo>
                  <a:lnTo>
                    <a:pt x="1459141" y="508914"/>
                  </a:lnTo>
                  <a:lnTo>
                    <a:pt x="1459141" y="0"/>
                  </a:lnTo>
                  <a:close/>
                </a:path>
                <a:path w="1751329" h="581659">
                  <a:moveTo>
                    <a:pt x="1678025" y="508914"/>
                  </a:moveTo>
                  <a:lnTo>
                    <a:pt x="1459141" y="508914"/>
                  </a:lnTo>
                  <a:lnTo>
                    <a:pt x="1459141" y="510057"/>
                  </a:lnTo>
                  <a:lnTo>
                    <a:pt x="1459141" y="581609"/>
                  </a:lnTo>
                  <a:lnTo>
                    <a:pt x="1678025" y="581609"/>
                  </a:lnTo>
                  <a:lnTo>
                    <a:pt x="1678025" y="510057"/>
                  </a:lnTo>
                  <a:lnTo>
                    <a:pt x="1678025" y="508914"/>
                  </a:lnTo>
                  <a:close/>
                </a:path>
                <a:path w="1751329" h="581659">
                  <a:moveTo>
                    <a:pt x="1750936" y="0"/>
                  </a:moveTo>
                  <a:lnTo>
                    <a:pt x="1679168" y="0"/>
                  </a:lnTo>
                  <a:lnTo>
                    <a:pt x="1679168" y="508914"/>
                  </a:lnTo>
                  <a:lnTo>
                    <a:pt x="1750936" y="508914"/>
                  </a:lnTo>
                  <a:lnTo>
                    <a:pt x="17509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9982225" y="7708505"/>
              <a:ext cx="2258695" cy="799465"/>
            </a:xfrm>
            <a:custGeom>
              <a:avLst/>
              <a:gdLst/>
              <a:ahLst/>
              <a:cxnLst/>
              <a:rect l="l" t="t" r="r" b="b"/>
              <a:pathLst>
                <a:path w="2258695" h="799465">
                  <a:moveTo>
                    <a:pt x="218592" y="0"/>
                  </a:moveTo>
                  <a:lnTo>
                    <a:pt x="143344" y="0"/>
                  </a:lnTo>
                  <a:lnTo>
                    <a:pt x="143344" y="583895"/>
                  </a:lnTo>
                  <a:lnTo>
                    <a:pt x="218592" y="583895"/>
                  </a:lnTo>
                  <a:lnTo>
                    <a:pt x="218592" y="0"/>
                  </a:lnTo>
                  <a:close/>
                </a:path>
                <a:path w="2258695" h="799465">
                  <a:moveTo>
                    <a:pt x="1167053" y="0"/>
                  </a:moveTo>
                  <a:lnTo>
                    <a:pt x="1091742" y="0"/>
                  </a:lnTo>
                  <a:lnTo>
                    <a:pt x="1091742" y="583895"/>
                  </a:lnTo>
                  <a:lnTo>
                    <a:pt x="1167053" y="583895"/>
                  </a:lnTo>
                  <a:lnTo>
                    <a:pt x="1167053" y="0"/>
                  </a:lnTo>
                  <a:close/>
                </a:path>
                <a:path w="2258695" h="799465">
                  <a:moveTo>
                    <a:pt x="1458849" y="364134"/>
                  </a:moveTo>
                  <a:lnTo>
                    <a:pt x="1385887" y="364134"/>
                  </a:lnTo>
                  <a:lnTo>
                    <a:pt x="1385887" y="293141"/>
                  </a:lnTo>
                  <a:lnTo>
                    <a:pt x="1385887" y="290614"/>
                  </a:lnTo>
                  <a:lnTo>
                    <a:pt x="1312862" y="290614"/>
                  </a:lnTo>
                  <a:lnTo>
                    <a:pt x="1312862" y="218351"/>
                  </a:lnTo>
                  <a:lnTo>
                    <a:pt x="1237665" y="218351"/>
                  </a:lnTo>
                  <a:lnTo>
                    <a:pt x="1237665" y="290614"/>
                  </a:lnTo>
                  <a:lnTo>
                    <a:pt x="1237665" y="293141"/>
                  </a:lnTo>
                  <a:lnTo>
                    <a:pt x="1310576" y="293141"/>
                  </a:lnTo>
                  <a:lnTo>
                    <a:pt x="1310576" y="364134"/>
                  </a:lnTo>
                  <a:lnTo>
                    <a:pt x="1310576" y="365404"/>
                  </a:lnTo>
                  <a:lnTo>
                    <a:pt x="1383588" y="365404"/>
                  </a:lnTo>
                  <a:lnTo>
                    <a:pt x="1383588" y="583450"/>
                  </a:lnTo>
                  <a:lnTo>
                    <a:pt x="1458849" y="583450"/>
                  </a:lnTo>
                  <a:lnTo>
                    <a:pt x="1458849" y="365404"/>
                  </a:lnTo>
                  <a:lnTo>
                    <a:pt x="1458849" y="364134"/>
                  </a:lnTo>
                  <a:close/>
                </a:path>
                <a:path w="2258695" h="799465">
                  <a:moveTo>
                    <a:pt x="1458849" y="0"/>
                  </a:moveTo>
                  <a:lnTo>
                    <a:pt x="1383588" y="0"/>
                  </a:lnTo>
                  <a:lnTo>
                    <a:pt x="1383588" y="220332"/>
                  </a:lnTo>
                  <a:lnTo>
                    <a:pt x="1458849" y="220332"/>
                  </a:lnTo>
                  <a:lnTo>
                    <a:pt x="1458849" y="0"/>
                  </a:lnTo>
                  <a:close/>
                </a:path>
                <a:path w="2258695" h="799465">
                  <a:moveTo>
                    <a:pt x="1677733" y="508660"/>
                  </a:moveTo>
                  <a:lnTo>
                    <a:pt x="1604772" y="508660"/>
                  </a:lnTo>
                  <a:lnTo>
                    <a:pt x="1604772" y="304"/>
                  </a:lnTo>
                  <a:lnTo>
                    <a:pt x="1529511" y="304"/>
                  </a:lnTo>
                  <a:lnTo>
                    <a:pt x="1529511" y="508660"/>
                  </a:lnTo>
                  <a:lnTo>
                    <a:pt x="1529511" y="511187"/>
                  </a:lnTo>
                  <a:lnTo>
                    <a:pt x="1602473" y="511187"/>
                  </a:lnTo>
                  <a:lnTo>
                    <a:pt x="1602473" y="583450"/>
                  </a:lnTo>
                  <a:lnTo>
                    <a:pt x="1677733" y="583450"/>
                  </a:lnTo>
                  <a:lnTo>
                    <a:pt x="1677733" y="511187"/>
                  </a:lnTo>
                  <a:lnTo>
                    <a:pt x="1677733" y="508660"/>
                  </a:lnTo>
                  <a:close/>
                </a:path>
                <a:path w="2258695" h="799465">
                  <a:moveTo>
                    <a:pt x="1896618" y="0"/>
                  </a:moveTo>
                  <a:lnTo>
                    <a:pt x="1821307" y="0"/>
                  </a:lnTo>
                  <a:lnTo>
                    <a:pt x="1821307" y="511200"/>
                  </a:lnTo>
                  <a:lnTo>
                    <a:pt x="1896618" y="511200"/>
                  </a:lnTo>
                  <a:lnTo>
                    <a:pt x="1896618" y="0"/>
                  </a:lnTo>
                  <a:close/>
                </a:path>
                <a:path w="2258695" h="799465">
                  <a:moveTo>
                    <a:pt x="2258225" y="654443"/>
                  </a:moveTo>
                  <a:lnTo>
                    <a:pt x="2253983" y="654443"/>
                  </a:lnTo>
                  <a:lnTo>
                    <a:pt x="2253983" y="4102"/>
                  </a:lnTo>
                  <a:lnTo>
                    <a:pt x="2191283" y="4102"/>
                  </a:lnTo>
                  <a:lnTo>
                    <a:pt x="2191283" y="1143"/>
                  </a:lnTo>
                  <a:lnTo>
                    <a:pt x="2191283" y="304"/>
                  </a:lnTo>
                  <a:lnTo>
                    <a:pt x="2186635" y="304"/>
                  </a:lnTo>
                  <a:lnTo>
                    <a:pt x="2186635" y="1143"/>
                  </a:lnTo>
                  <a:lnTo>
                    <a:pt x="2186635" y="4102"/>
                  </a:lnTo>
                  <a:lnTo>
                    <a:pt x="2186635" y="654443"/>
                  </a:lnTo>
                  <a:lnTo>
                    <a:pt x="2113737" y="654443"/>
                  </a:lnTo>
                  <a:lnTo>
                    <a:pt x="2113737" y="659511"/>
                  </a:lnTo>
                  <a:lnTo>
                    <a:pt x="2113737" y="668388"/>
                  </a:lnTo>
                  <a:lnTo>
                    <a:pt x="2113737" y="721639"/>
                  </a:lnTo>
                  <a:lnTo>
                    <a:pt x="2113737" y="726706"/>
                  </a:lnTo>
                  <a:lnTo>
                    <a:pt x="0" y="726706"/>
                  </a:lnTo>
                  <a:lnTo>
                    <a:pt x="0" y="730504"/>
                  </a:lnTo>
                  <a:lnTo>
                    <a:pt x="0" y="798969"/>
                  </a:lnTo>
                  <a:lnTo>
                    <a:pt x="2116023" y="798969"/>
                  </a:lnTo>
                  <a:lnTo>
                    <a:pt x="2116023" y="730504"/>
                  </a:lnTo>
                  <a:lnTo>
                    <a:pt x="2117001" y="730504"/>
                  </a:lnTo>
                  <a:lnTo>
                    <a:pt x="2117001" y="726706"/>
                  </a:lnTo>
                  <a:lnTo>
                    <a:pt x="2206980" y="726706"/>
                  </a:lnTo>
                  <a:lnTo>
                    <a:pt x="2206980" y="721639"/>
                  </a:lnTo>
                  <a:lnTo>
                    <a:pt x="2206980" y="668388"/>
                  </a:lnTo>
                  <a:lnTo>
                    <a:pt x="2258225" y="668388"/>
                  </a:lnTo>
                  <a:lnTo>
                    <a:pt x="2258225" y="659511"/>
                  </a:lnTo>
                  <a:lnTo>
                    <a:pt x="2258225" y="654443"/>
                  </a:lnTo>
                  <a:close/>
                </a:path>
              </a:pathLst>
            </a:custGeom>
            <a:solidFill>
              <a:srgbClr val="664B6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0271440" y="7781204"/>
              <a:ext cx="148275" cy="2203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0563339" y="7708505"/>
              <a:ext cx="221615" cy="584200"/>
            </a:xfrm>
            <a:custGeom>
              <a:avLst/>
              <a:gdLst/>
              <a:ahLst/>
              <a:cxnLst/>
              <a:rect l="l" t="t" r="r" b="b"/>
              <a:pathLst>
                <a:path w="221615" h="584200">
                  <a:moveTo>
                    <a:pt x="75196" y="72707"/>
                  </a:moveTo>
                  <a:lnTo>
                    <a:pt x="0" y="72707"/>
                  </a:lnTo>
                  <a:lnTo>
                    <a:pt x="0" y="583895"/>
                  </a:lnTo>
                  <a:lnTo>
                    <a:pt x="75196" y="583895"/>
                  </a:lnTo>
                  <a:lnTo>
                    <a:pt x="75196" y="72707"/>
                  </a:lnTo>
                  <a:close/>
                </a:path>
                <a:path w="221615" h="584200">
                  <a:moveTo>
                    <a:pt x="221132" y="0"/>
                  </a:moveTo>
                  <a:lnTo>
                    <a:pt x="145808" y="0"/>
                  </a:lnTo>
                  <a:lnTo>
                    <a:pt x="145808" y="583895"/>
                  </a:lnTo>
                  <a:lnTo>
                    <a:pt x="221132" y="583895"/>
                  </a:lnTo>
                  <a:lnTo>
                    <a:pt x="221132" y="0"/>
                  </a:lnTo>
                  <a:close/>
                </a:path>
              </a:pathLst>
            </a:custGeom>
            <a:solidFill>
              <a:srgbClr val="664B6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9835096" y="7565046"/>
              <a:ext cx="2335530" cy="217804"/>
            </a:xfrm>
            <a:custGeom>
              <a:avLst/>
              <a:gdLst/>
              <a:ahLst/>
              <a:cxnLst/>
              <a:rect l="l" t="t" r="r" b="b"/>
              <a:pathLst>
                <a:path w="2335529" h="217804">
                  <a:moveTo>
                    <a:pt x="72732" y="148310"/>
                  </a:moveTo>
                  <a:lnTo>
                    <a:pt x="0" y="148310"/>
                  </a:lnTo>
                  <a:lnTo>
                    <a:pt x="0" y="151371"/>
                  </a:lnTo>
                  <a:lnTo>
                    <a:pt x="0" y="217246"/>
                  </a:lnTo>
                  <a:lnTo>
                    <a:pt x="72732" y="217246"/>
                  </a:lnTo>
                  <a:lnTo>
                    <a:pt x="72732" y="151371"/>
                  </a:lnTo>
                  <a:lnTo>
                    <a:pt x="72732" y="148310"/>
                  </a:lnTo>
                  <a:close/>
                </a:path>
                <a:path w="2335529" h="217804">
                  <a:moveTo>
                    <a:pt x="2262352" y="0"/>
                  </a:moveTo>
                  <a:lnTo>
                    <a:pt x="148958" y="0"/>
                  </a:lnTo>
                  <a:lnTo>
                    <a:pt x="148958" y="74129"/>
                  </a:lnTo>
                  <a:lnTo>
                    <a:pt x="74447" y="74129"/>
                  </a:lnTo>
                  <a:lnTo>
                    <a:pt x="74447" y="144602"/>
                  </a:lnTo>
                  <a:lnTo>
                    <a:pt x="218706" y="144602"/>
                  </a:lnTo>
                  <a:lnTo>
                    <a:pt x="218706" y="71958"/>
                  </a:lnTo>
                  <a:lnTo>
                    <a:pt x="2262352" y="71958"/>
                  </a:lnTo>
                  <a:lnTo>
                    <a:pt x="2262352" y="0"/>
                  </a:lnTo>
                  <a:close/>
                </a:path>
                <a:path w="2335529" h="217804">
                  <a:moveTo>
                    <a:pt x="2335263" y="74129"/>
                  </a:moveTo>
                  <a:lnTo>
                    <a:pt x="2263102" y="74129"/>
                  </a:lnTo>
                  <a:lnTo>
                    <a:pt x="2263102" y="71958"/>
                  </a:lnTo>
                  <a:lnTo>
                    <a:pt x="2262352" y="71958"/>
                  </a:lnTo>
                  <a:lnTo>
                    <a:pt x="2262352" y="144602"/>
                  </a:lnTo>
                  <a:lnTo>
                    <a:pt x="2335263" y="144602"/>
                  </a:lnTo>
                  <a:lnTo>
                    <a:pt x="2335263" y="741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9758121" y="7488224"/>
              <a:ext cx="2557780" cy="1096010"/>
            </a:xfrm>
            <a:custGeom>
              <a:avLst/>
              <a:gdLst/>
              <a:ahLst/>
              <a:cxnLst/>
              <a:rect l="l" t="t" r="r" b="b"/>
              <a:pathLst>
                <a:path w="2557779" h="1096009">
                  <a:moveTo>
                    <a:pt x="2557411" y="215506"/>
                  </a:moveTo>
                  <a:lnTo>
                    <a:pt x="2490698" y="215506"/>
                  </a:lnTo>
                  <a:lnTo>
                    <a:pt x="2490698" y="153390"/>
                  </a:lnTo>
                  <a:lnTo>
                    <a:pt x="2490698" y="148323"/>
                  </a:lnTo>
                  <a:lnTo>
                    <a:pt x="2478087" y="148323"/>
                  </a:lnTo>
                  <a:lnTo>
                    <a:pt x="2478087" y="228193"/>
                  </a:lnTo>
                  <a:lnTo>
                    <a:pt x="2478087" y="874725"/>
                  </a:lnTo>
                  <a:lnTo>
                    <a:pt x="2411082" y="874725"/>
                  </a:lnTo>
                  <a:lnTo>
                    <a:pt x="2411082" y="879792"/>
                  </a:lnTo>
                  <a:lnTo>
                    <a:pt x="2411082" y="941920"/>
                  </a:lnTo>
                  <a:lnTo>
                    <a:pt x="2336571" y="941920"/>
                  </a:lnTo>
                  <a:lnTo>
                    <a:pt x="2336571" y="954595"/>
                  </a:lnTo>
                  <a:lnTo>
                    <a:pt x="2336571" y="1016711"/>
                  </a:lnTo>
                  <a:lnTo>
                    <a:pt x="228396" y="1016711"/>
                  </a:lnTo>
                  <a:lnTo>
                    <a:pt x="228396" y="954595"/>
                  </a:lnTo>
                  <a:lnTo>
                    <a:pt x="228396" y="941920"/>
                  </a:lnTo>
                  <a:lnTo>
                    <a:pt x="153885" y="941920"/>
                  </a:lnTo>
                  <a:lnTo>
                    <a:pt x="153885" y="879792"/>
                  </a:lnTo>
                  <a:lnTo>
                    <a:pt x="153885" y="874725"/>
                  </a:lnTo>
                  <a:lnTo>
                    <a:pt x="79375" y="874725"/>
                  </a:lnTo>
                  <a:lnTo>
                    <a:pt x="79375" y="228193"/>
                  </a:lnTo>
                  <a:lnTo>
                    <a:pt x="153885" y="228193"/>
                  </a:lnTo>
                  <a:lnTo>
                    <a:pt x="153885" y="215506"/>
                  </a:lnTo>
                  <a:lnTo>
                    <a:pt x="153885" y="153390"/>
                  </a:lnTo>
                  <a:lnTo>
                    <a:pt x="228396" y="153390"/>
                  </a:lnTo>
                  <a:lnTo>
                    <a:pt x="228396" y="148323"/>
                  </a:lnTo>
                  <a:lnTo>
                    <a:pt x="228396" y="78600"/>
                  </a:lnTo>
                  <a:lnTo>
                    <a:pt x="2336685" y="78600"/>
                  </a:lnTo>
                  <a:lnTo>
                    <a:pt x="2336685" y="148323"/>
                  </a:lnTo>
                  <a:lnTo>
                    <a:pt x="2336685" y="153390"/>
                  </a:lnTo>
                  <a:lnTo>
                    <a:pt x="2411196" y="153390"/>
                  </a:lnTo>
                  <a:lnTo>
                    <a:pt x="2411196" y="215506"/>
                  </a:lnTo>
                  <a:lnTo>
                    <a:pt x="2411196" y="228193"/>
                  </a:lnTo>
                  <a:lnTo>
                    <a:pt x="2478087" y="228193"/>
                  </a:lnTo>
                  <a:lnTo>
                    <a:pt x="2478087" y="148323"/>
                  </a:lnTo>
                  <a:lnTo>
                    <a:pt x="2416187" y="148323"/>
                  </a:lnTo>
                  <a:lnTo>
                    <a:pt x="2416187" y="78600"/>
                  </a:lnTo>
                  <a:lnTo>
                    <a:pt x="2416187" y="74790"/>
                  </a:lnTo>
                  <a:lnTo>
                    <a:pt x="2416187" y="73520"/>
                  </a:lnTo>
                  <a:lnTo>
                    <a:pt x="2341676" y="73520"/>
                  </a:lnTo>
                  <a:lnTo>
                    <a:pt x="2341676" y="0"/>
                  </a:lnTo>
                  <a:lnTo>
                    <a:pt x="215785" y="0"/>
                  </a:lnTo>
                  <a:lnTo>
                    <a:pt x="215785" y="73520"/>
                  </a:lnTo>
                  <a:lnTo>
                    <a:pt x="215785" y="74790"/>
                  </a:lnTo>
                  <a:lnTo>
                    <a:pt x="148844" y="74790"/>
                  </a:lnTo>
                  <a:lnTo>
                    <a:pt x="148844" y="78600"/>
                  </a:lnTo>
                  <a:lnTo>
                    <a:pt x="148844" y="148323"/>
                  </a:lnTo>
                  <a:lnTo>
                    <a:pt x="74333" y="148323"/>
                  </a:lnTo>
                  <a:lnTo>
                    <a:pt x="74333" y="153390"/>
                  </a:lnTo>
                  <a:lnTo>
                    <a:pt x="74333" y="215506"/>
                  </a:lnTo>
                  <a:lnTo>
                    <a:pt x="0" y="215506"/>
                  </a:lnTo>
                  <a:lnTo>
                    <a:pt x="0" y="228193"/>
                  </a:lnTo>
                  <a:lnTo>
                    <a:pt x="0" y="874725"/>
                  </a:lnTo>
                  <a:lnTo>
                    <a:pt x="0" y="879792"/>
                  </a:lnTo>
                  <a:lnTo>
                    <a:pt x="74510" y="879792"/>
                  </a:lnTo>
                  <a:lnTo>
                    <a:pt x="74510" y="941920"/>
                  </a:lnTo>
                  <a:lnTo>
                    <a:pt x="74510" y="954595"/>
                  </a:lnTo>
                  <a:lnTo>
                    <a:pt x="149021" y="954595"/>
                  </a:lnTo>
                  <a:lnTo>
                    <a:pt x="149021" y="1016711"/>
                  </a:lnTo>
                  <a:lnTo>
                    <a:pt x="149021" y="1021778"/>
                  </a:lnTo>
                  <a:lnTo>
                    <a:pt x="215785" y="1021778"/>
                  </a:lnTo>
                  <a:lnTo>
                    <a:pt x="215785" y="1095438"/>
                  </a:lnTo>
                  <a:lnTo>
                    <a:pt x="2341854" y="1095438"/>
                  </a:lnTo>
                  <a:lnTo>
                    <a:pt x="2341854" y="1021778"/>
                  </a:lnTo>
                  <a:lnTo>
                    <a:pt x="2416365" y="1021778"/>
                  </a:lnTo>
                  <a:lnTo>
                    <a:pt x="2416365" y="1016711"/>
                  </a:lnTo>
                  <a:lnTo>
                    <a:pt x="2416365" y="954595"/>
                  </a:lnTo>
                  <a:lnTo>
                    <a:pt x="2490876" y="954595"/>
                  </a:lnTo>
                  <a:lnTo>
                    <a:pt x="2490876" y="941920"/>
                  </a:lnTo>
                  <a:lnTo>
                    <a:pt x="2490876" y="879792"/>
                  </a:lnTo>
                  <a:lnTo>
                    <a:pt x="2557411" y="879792"/>
                  </a:lnTo>
                  <a:lnTo>
                    <a:pt x="2557411" y="874725"/>
                  </a:lnTo>
                  <a:lnTo>
                    <a:pt x="2557411" y="228193"/>
                  </a:lnTo>
                  <a:lnTo>
                    <a:pt x="2557411" y="215506"/>
                  </a:lnTo>
                  <a:close/>
                </a:path>
              </a:pathLst>
            </a:custGeom>
            <a:solidFill>
              <a:srgbClr val="2E2B2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7" name="object 37"/>
          <p:cNvGrpSpPr/>
          <p:nvPr/>
        </p:nvGrpSpPr>
        <p:grpSpPr>
          <a:xfrm>
            <a:off x="806508" y="710486"/>
            <a:ext cx="1143635" cy="1143000"/>
            <a:chOff x="806508" y="710486"/>
            <a:chExt cx="1143635" cy="1143000"/>
          </a:xfrm>
        </p:grpSpPr>
        <p:sp>
          <p:nvSpPr>
            <p:cNvPr id="38" name="object 38"/>
            <p:cNvSpPr/>
            <p:nvPr/>
          </p:nvSpPr>
          <p:spPr>
            <a:xfrm>
              <a:off x="807377" y="711758"/>
              <a:ext cx="1140460" cy="1140460"/>
            </a:xfrm>
            <a:custGeom>
              <a:avLst/>
              <a:gdLst/>
              <a:ahLst/>
              <a:cxnLst/>
              <a:rect l="l" t="t" r="r" b="b"/>
              <a:pathLst>
                <a:path w="1140460" h="1140460">
                  <a:moveTo>
                    <a:pt x="319633" y="911860"/>
                  </a:moveTo>
                  <a:lnTo>
                    <a:pt x="91160" y="911860"/>
                  </a:lnTo>
                  <a:lnTo>
                    <a:pt x="91160" y="957580"/>
                  </a:lnTo>
                  <a:lnTo>
                    <a:pt x="0" y="957580"/>
                  </a:lnTo>
                  <a:lnTo>
                    <a:pt x="0" y="1003300"/>
                  </a:lnTo>
                  <a:lnTo>
                    <a:pt x="0" y="1049020"/>
                  </a:lnTo>
                  <a:lnTo>
                    <a:pt x="0" y="1140460"/>
                  </a:lnTo>
                  <a:lnTo>
                    <a:pt x="182854" y="1140460"/>
                  </a:lnTo>
                  <a:lnTo>
                    <a:pt x="182854" y="1049020"/>
                  </a:lnTo>
                  <a:lnTo>
                    <a:pt x="228434" y="1049020"/>
                  </a:lnTo>
                  <a:lnTo>
                    <a:pt x="228434" y="1003300"/>
                  </a:lnTo>
                  <a:lnTo>
                    <a:pt x="274040" y="1003300"/>
                  </a:lnTo>
                  <a:lnTo>
                    <a:pt x="274040" y="957580"/>
                  </a:lnTo>
                  <a:lnTo>
                    <a:pt x="319633" y="957580"/>
                  </a:lnTo>
                  <a:lnTo>
                    <a:pt x="319633" y="911860"/>
                  </a:lnTo>
                  <a:close/>
                </a:path>
                <a:path w="1140460" h="1140460">
                  <a:moveTo>
                    <a:pt x="593128" y="911860"/>
                  </a:moveTo>
                  <a:lnTo>
                    <a:pt x="410260" y="911860"/>
                  </a:lnTo>
                  <a:lnTo>
                    <a:pt x="410260" y="957580"/>
                  </a:lnTo>
                  <a:lnTo>
                    <a:pt x="455853" y="957580"/>
                  </a:lnTo>
                  <a:lnTo>
                    <a:pt x="455853" y="1003300"/>
                  </a:lnTo>
                  <a:lnTo>
                    <a:pt x="501459" y="1003300"/>
                  </a:lnTo>
                  <a:lnTo>
                    <a:pt x="501459" y="1049020"/>
                  </a:lnTo>
                  <a:lnTo>
                    <a:pt x="547547" y="1049020"/>
                  </a:lnTo>
                  <a:lnTo>
                    <a:pt x="547547" y="1003300"/>
                  </a:lnTo>
                  <a:lnTo>
                    <a:pt x="593128" y="1003300"/>
                  </a:lnTo>
                  <a:lnTo>
                    <a:pt x="593128" y="957580"/>
                  </a:lnTo>
                  <a:lnTo>
                    <a:pt x="593128" y="911860"/>
                  </a:lnTo>
                  <a:close/>
                </a:path>
                <a:path w="1140460" h="1140460">
                  <a:moveTo>
                    <a:pt x="1140142" y="0"/>
                  </a:moveTo>
                  <a:lnTo>
                    <a:pt x="957313" y="0"/>
                  </a:lnTo>
                  <a:lnTo>
                    <a:pt x="957313" y="45720"/>
                  </a:lnTo>
                  <a:lnTo>
                    <a:pt x="911707" y="45720"/>
                  </a:lnTo>
                  <a:lnTo>
                    <a:pt x="911707" y="91440"/>
                  </a:lnTo>
                  <a:lnTo>
                    <a:pt x="866063" y="91440"/>
                  </a:lnTo>
                  <a:lnTo>
                    <a:pt x="866063" y="135890"/>
                  </a:lnTo>
                  <a:lnTo>
                    <a:pt x="820508" y="135890"/>
                  </a:lnTo>
                  <a:lnTo>
                    <a:pt x="820508" y="137160"/>
                  </a:lnTo>
                  <a:lnTo>
                    <a:pt x="820508" y="181610"/>
                  </a:lnTo>
                  <a:lnTo>
                    <a:pt x="774954" y="181610"/>
                  </a:lnTo>
                  <a:lnTo>
                    <a:pt x="774954" y="182880"/>
                  </a:lnTo>
                  <a:lnTo>
                    <a:pt x="774954" y="227330"/>
                  </a:lnTo>
                  <a:lnTo>
                    <a:pt x="729373" y="227330"/>
                  </a:lnTo>
                  <a:lnTo>
                    <a:pt x="729373" y="228600"/>
                  </a:lnTo>
                  <a:lnTo>
                    <a:pt x="729373" y="273050"/>
                  </a:lnTo>
                  <a:lnTo>
                    <a:pt x="683768" y="273050"/>
                  </a:lnTo>
                  <a:lnTo>
                    <a:pt x="683768" y="274320"/>
                  </a:lnTo>
                  <a:lnTo>
                    <a:pt x="683768" y="318770"/>
                  </a:lnTo>
                  <a:lnTo>
                    <a:pt x="638213" y="318770"/>
                  </a:lnTo>
                  <a:lnTo>
                    <a:pt x="638213" y="364490"/>
                  </a:lnTo>
                  <a:lnTo>
                    <a:pt x="592594" y="364490"/>
                  </a:lnTo>
                  <a:lnTo>
                    <a:pt x="592594" y="410210"/>
                  </a:lnTo>
                  <a:lnTo>
                    <a:pt x="547014" y="410210"/>
                  </a:lnTo>
                  <a:lnTo>
                    <a:pt x="547014" y="455930"/>
                  </a:lnTo>
                  <a:lnTo>
                    <a:pt x="501459" y="455930"/>
                  </a:lnTo>
                  <a:lnTo>
                    <a:pt x="501459" y="501650"/>
                  </a:lnTo>
                  <a:lnTo>
                    <a:pt x="455853" y="501650"/>
                  </a:lnTo>
                  <a:lnTo>
                    <a:pt x="455853" y="547370"/>
                  </a:lnTo>
                  <a:lnTo>
                    <a:pt x="410260" y="547370"/>
                  </a:lnTo>
                  <a:lnTo>
                    <a:pt x="410260" y="591820"/>
                  </a:lnTo>
                  <a:lnTo>
                    <a:pt x="364655" y="591820"/>
                  </a:lnTo>
                  <a:lnTo>
                    <a:pt x="364655" y="593090"/>
                  </a:lnTo>
                  <a:lnTo>
                    <a:pt x="364655" y="637540"/>
                  </a:lnTo>
                  <a:lnTo>
                    <a:pt x="274040" y="637540"/>
                  </a:lnTo>
                  <a:lnTo>
                    <a:pt x="274040" y="591820"/>
                  </a:lnTo>
                  <a:lnTo>
                    <a:pt x="228434" y="591820"/>
                  </a:lnTo>
                  <a:lnTo>
                    <a:pt x="228434" y="546735"/>
                  </a:lnTo>
                  <a:lnTo>
                    <a:pt x="136740" y="546735"/>
                  </a:lnTo>
                  <a:lnTo>
                    <a:pt x="136740" y="591820"/>
                  </a:lnTo>
                  <a:lnTo>
                    <a:pt x="91160" y="591820"/>
                  </a:lnTo>
                  <a:lnTo>
                    <a:pt x="91160" y="637540"/>
                  </a:lnTo>
                  <a:lnTo>
                    <a:pt x="91160" y="638810"/>
                  </a:lnTo>
                  <a:lnTo>
                    <a:pt x="136740" y="638810"/>
                  </a:lnTo>
                  <a:lnTo>
                    <a:pt x="136740" y="684009"/>
                  </a:lnTo>
                  <a:lnTo>
                    <a:pt x="182359" y="684009"/>
                  </a:lnTo>
                  <a:lnTo>
                    <a:pt x="182359" y="729589"/>
                  </a:lnTo>
                  <a:lnTo>
                    <a:pt x="227914" y="729589"/>
                  </a:lnTo>
                  <a:lnTo>
                    <a:pt x="227914" y="774700"/>
                  </a:lnTo>
                  <a:lnTo>
                    <a:pt x="227914" y="820420"/>
                  </a:lnTo>
                  <a:lnTo>
                    <a:pt x="182359" y="820420"/>
                  </a:lnTo>
                  <a:lnTo>
                    <a:pt x="182359" y="865835"/>
                  </a:lnTo>
                  <a:lnTo>
                    <a:pt x="136740" y="865835"/>
                  </a:lnTo>
                  <a:lnTo>
                    <a:pt x="136740" y="911428"/>
                  </a:lnTo>
                  <a:lnTo>
                    <a:pt x="547547" y="911428"/>
                  </a:lnTo>
                  <a:lnTo>
                    <a:pt x="547547" y="865835"/>
                  </a:lnTo>
                  <a:lnTo>
                    <a:pt x="502043" y="865835"/>
                  </a:lnTo>
                  <a:lnTo>
                    <a:pt x="502043" y="820420"/>
                  </a:lnTo>
                  <a:lnTo>
                    <a:pt x="502043" y="774700"/>
                  </a:lnTo>
                  <a:lnTo>
                    <a:pt x="547598" y="774700"/>
                  </a:lnTo>
                  <a:lnTo>
                    <a:pt x="547598" y="729589"/>
                  </a:lnTo>
                  <a:lnTo>
                    <a:pt x="593178" y="729589"/>
                  </a:lnTo>
                  <a:lnTo>
                    <a:pt x="593178" y="684009"/>
                  </a:lnTo>
                  <a:lnTo>
                    <a:pt x="638784" y="684009"/>
                  </a:lnTo>
                  <a:lnTo>
                    <a:pt x="638784" y="638810"/>
                  </a:lnTo>
                  <a:lnTo>
                    <a:pt x="684339" y="638810"/>
                  </a:lnTo>
                  <a:lnTo>
                    <a:pt x="684339" y="637540"/>
                  </a:lnTo>
                  <a:lnTo>
                    <a:pt x="684339" y="593090"/>
                  </a:lnTo>
                  <a:lnTo>
                    <a:pt x="729957" y="593090"/>
                  </a:lnTo>
                  <a:lnTo>
                    <a:pt x="729957" y="591820"/>
                  </a:lnTo>
                  <a:lnTo>
                    <a:pt x="729957" y="547370"/>
                  </a:lnTo>
                  <a:lnTo>
                    <a:pt x="547281" y="547370"/>
                  </a:lnTo>
                  <a:lnTo>
                    <a:pt x="547281" y="547077"/>
                  </a:lnTo>
                  <a:lnTo>
                    <a:pt x="775538" y="547077"/>
                  </a:lnTo>
                  <a:lnTo>
                    <a:pt x="775538" y="501726"/>
                  </a:lnTo>
                  <a:lnTo>
                    <a:pt x="547281" y="501726"/>
                  </a:lnTo>
                  <a:lnTo>
                    <a:pt x="821093" y="501650"/>
                  </a:lnTo>
                  <a:lnTo>
                    <a:pt x="821093" y="455930"/>
                  </a:lnTo>
                  <a:lnTo>
                    <a:pt x="866698" y="455930"/>
                  </a:lnTo>
                  <a:lnTo>
                    <a:pt x="866698" y="410248"/>
                  </a:lnTo>
                  <a:lnTo>
                    <a:pt x="912228" y="410248"/>
                  </a:lnTo>
                  <a:lnTo>
                    <a:pt x="912228" y="364909"/>
                  </a:lnTo>
                  <a:lnTo>
                    <a:pt x="684060" y="364909"/>
                  </a:lnTo>
                  <a:lnTo>
                    <a:pt x="684060" y="364490"/>
                  </a:lnTo>
                  <a:lnTo>
                    <a:pt x="729665" y="364490"/>
                  </a:lnTo>
                  <a:lnTo>
                    <a:pt x="729665" y="364642"/>
                  </a:lnTo>
                  <a:lnTo>
                    <a:pt x="957846" y="364642"/>
                  </a:lnTo>
                  <a:lnTo>
                    <a:pt x="957846" y="319341"/>
                  </a:lnTo>
                  <a:lnTo>
                    <a:pt x="729665" y="319341"/>
                  </a:lnTo>
                  <a:lnTo>
                    <a:pt x="729665" y="318770"/>
                  </a:lnTo>
                  <a:lnTo>
                    <a:pt x="1003401" y="318770"/>
                  </a:lnTo>
                  <a:lnTo>
                    <a:pt x="1003401" y="274320"/>
                  </a:lnTo>
                  <a:lnTo>
                    <a:pt x="1048981" y="274320"/>
                  </a:lnTo>
                  <a:lnTo>
                    <a:pt x="1048981" y="273050"/>
                  </a:lnTo>
                  <a:lnTo>
                    <a:pt x="1048981" y="228600"/>
                  </a:lnTo>
                  <a:lnTo>
                    <a:pt x="1094587" y="228600"/>
                  </a:lnTo>
                  <a:lnTo>
                    <a:pt x="1094587" y="227330"/>
                  </a:lnTo>
                  <a:lnTo>
                    <a:pt x="1094587" y="182880"/>
                  </a:lnTo>
                  <a:lnTo>
                    <a:pt x="911999" y="182880"/>
                  </a:lnTo>
                  <a:lnTo>
                    <a:pt x="911999" y="182333"/>
                  </a:lnTo>
                  <a:lnTo>
                    <a:pt x="1140142" y="182333"/>
                  </a:lnTo>
                  <a:lnTo>
                    <a:pt x="1140142" y="136994"/>
                  </a:lnTo>
                  <a:lnTo>
                    <a:pt x="957605" y="136994"/>
                  </a:lnTo>
                  <a:lnTo>
                    <a:pt x="957605" y="136728"/>
                  </a:lnTo>
                  <a:lnTo>
                    <a:pt x="1140142" y="136728"/>
                  </a:lnTo>
                  <a:lnTo>
                    <a:pt x="1140142" y="91465"/>
                  </a:lnTo>
                  <a:lnTo>
                    <a:pt x="957605" y="91465"/>
                  </a:lnTo>
                  <a:lnTo>
                    <a:pt x="1140142" y="91440"/>
                  </a:lnTo>
                  <a:lnTo>
                    <a:pt x="1140142" y="45720"/>
                  </a:lnTo>
                  <a:lnTo>
                    <a:pt x="1140142" y="0"/>
                  </a:lnTo>
                  <a:close/>
                </a:path>
              </a:pathLst>
            </a:custGeom>
            <a:solidFill>
              <a:srgbClr val="1D60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171562" y="801610"/>
              <a:ext cx="687070" cy="687070"/>
            </a:xfrm>
            <a:custGeom>
              <a:avLst/>
              <a:gdLst/>
              <a:ahLst/>
              <a:cxnLst/>
              <a:rect l="l" t="t" r="r" b="b"/>
              <a:pathLst>
                <a:path w="687069" h="687069">
                  <a:moveTo>
                    <a:pt x="93751" y="640854"/>
                  </a:moveTo>
                  <a:lnTo>
                    <a:pt x="45529" y="640854"/>
                  </a:lnTo>
                  <a:lnTo>
                    <a:pt x="45529" y="686460"/>
                  </a:lnTo>
                  <a:lnTo>
                    <a:pt x="93751" y="686460"/>
                  </a:lnTo>
                  <a:lnTo>
                    <a:pt x="93751" y="640854"/>
                  </a:lnTo>
                  <a:close/>
                </a:path>
                <a:path w="687069" h="687069">
                  <a:moveTo>
                    <a:pt x="412927" y="321665"/>
                  </a:moveTo>
                  <a:lnTo>
                    <a:pt x="364718" y="321665"/>
                  </a:lnTo>
                  <a:lnTo>
                    <a:pt x="364718" y="364693"/>
                  </a:lnTo>
                  <a:lnTo>
                    <a:pt x="412927" y="364693"/>
                  </a:lnTo>
                  <a:lnTo>
                    <a:pt x="412927" y="321665"/>
                  </a:lnTo>
                  <a:close/>
                </a:path>
                <a:path w="687069" h="687069">
                  <a:moveTo>
                    <a:pt x="640842" y="0"/>
                  </a:moveTo>
                  <a:lnTo>
                    <a:pt x="592658" y="0"/>
                  </a:lnTo>
                  <a:lnTo>
                    <a:pt x="592658" y="45580"/>
                  </a:lnTo>
                  <a:lnTo>
                    <a:pt x="640842" y="45580"/>
                  </a:lnTo>
                  <a:lnTo>
                    <a:pt x="640842" y="0"/>
                  </a:lnTo>
                  <a:close/>
                </a:path>
                <a:path w="687069" h="687069">
                  <a:moveTo>
                    <a:pt x="686536" y="46037"/>
                  </a:moveTo>
                  <a:lnTo>
                    <a:pt x="638213" y="46037"/>
                  </a:lnTo>
                  <a:lnTo>
                    <a:pt x="638213" y="48577"/>
                  </a:lnTo>
                  <a:lnTo>
                    <a:pt x="638213" y="91757"/>
                  </a:lnTo>
                  <a:lnTo>
                    <a:pt x="595287" y="91757"/>
                  </a:lnTo>
                  <a:lnTo>
                    <a:pt x="595287" y="48577"/>
                  </a:lnTo>
                  <a:lnTo>
                    <a:pt x="638213" y="48577"/>
                  </a:lnTo>
                  <a:lnTo>
                    <a:pt x="638213" y="46037"/>
                  </a:lnTo>
                  <a:lnTo>
                    <a:pt x="592658" y="46037"/>
                  </a:lnTo>
                  <a:lnTo>
                    <a:pt x="592658" y="94297"/>
                  </a:lnTo>
                  <a:lnTo>
                    <a:pt x="592658" y="136207"/>
                  </a:lnTo>
                  <a:lnTo>
                    <a:pt x="549681" y="136207"/>
                  </a:lnTo>
                  <a:lnTo>
                    <a:pt x="549681" y="94297"/>
                  </a:lnTo>
                  <a:lnTo>
                    <a:pt x="592658" y="94297"/>
                  </a:lnTo>
                  <a:lnTo>
                    <a:pt x="592658" y="46037"/>
                  </a:lnTo>
                  <a:lnTo>
                    <a:pt x="547039" y="46037"/>
                  </a:lnTo>
                  <a:lnTo>
                    <a:pt x="547039" y="48577"/>
                  </a:lnTo>
                  <a:lnTo>
                    <a:pt x="547039" y="91757"/>
                  </a:lnTo>
                  <a:lnTo>
                    <a:pt x="501459" y="91757"/>
                  </a:lnTo>
                  <a:lnTo>
                    <a:pt x="501459" y="94297"/>
                  </a:lnTo>
                  <a:lnTo>
                    <a:pt x="501459" y="136207"/>
                  </a:lnTo>
                  <a:lnTo>
                    <a:pt x="455853" y="136207"/>
                  </a:lnTo>
                  <a:lnTo>
                    <a:pt x="455853" y="138747"/>
                  </a:lnTo>
                  <a:lnTo>
                    <a:pt x="455853" y="181927"/>
                  </a:lnTo>
                  <a:lnTo>
                    <a:pt x="410298" y="181927"/>
                  </a:lnTo>
                  <a:lnTo>
                    <a:pt x="410298" y="184467"/>
                  </a:lnTo>
                  <a:lnTo>
                    <a:pt x="410298" y="227647"/>
                  </a:lnTo>
                  <a:lnTo>
                    <a:pt x="410298" y="275907"/>
                  </a:lnTo>
                  <a:lnTo>
                    <a:pt x="410298" y="319087"/>
                  </a:lnTo>
                  <a:lnTo>
                    <a:pt x="367347" y="319087"/>
                  </a:lnTo>
                  <a:lnTo>
                    <a:pt x="367347" y="275907"/>
                  </a:lnTo>
                  <a:lnTo>
                    <a:pt x="410298" y="275907"/>
                  </a:lnTo>
                  <a:lnTo>
                    <a:pt x="410298" y="227647"/>
                  </a:lnTo>
                  <a:lnTo>
                    <a:pt x="364718" y="227647"/>
                  </a:lnTo>
                  <a:lnTo>
                    <a:pt x="364718" y="230187"/>
                  </a:lnTo>
                  <a:lnTo>
                    <a:pt x="364718" y="273367"/>
                  </a:lnTo>
                  <a:lnTo>
                    <a:pt x="319100" y="273367"/>
                  </a:lnTo>
                  <a:lnTo>
                    <a:pt x="319100" y="275907"/>
                  </a:lnTo>
                  <a:lnTo>
                    <a:pt x="319100" y="319087"/>
                  </a:lnTo>
                  <a:lnTo>
                    <a:pt x="273545" y="319087"/>
                  </a:lnTo>
                  <a:lnTo>
                    <a:pt x="273545" y="321627"/>
                  </a:lnTo>
                  <a:lnTo>
                    <a:pt x="273545" y="364807"/>
                  </a:lnTo>
                  <a:lnTo>
                    <a:pt x="227939" y="364807"/>
                  </a:lnTo>
                  <a:lnTo>
                    <a:pt x="227939" y="367347"/>
                  </a:lnTo>
                  <a:lnTo>
                    <a:pt x="227939" y="410527"/>
                  </a:lnTo>
                  <a:lnTo>
                    <a:pt x="182359" y="410527"/>
                  </a:lnTo>
                  <a:lnTo>
                    <a:pt x="182359" y="413067"/>
                  </a:lnTo>
                  <a:lnTo>
                    <a:pt x="182359" y="456247"/>
                  </a:lnTo>
                  <a:lnTo>
                    <a:pt x="136804" y="456247"/>
                  </a:lnTo>
                  <a:lnTo>
                    <a:pt x="136804" y="458787"/>
                  </a:lnTo>
                  <a:lnTo>
                    <a:pt x="136804" y="501967"/>
                  </a:lnTo>
                  <a:lnTo>
                    <a:pt x="136804" y="550227"/>
                  </a:lnTo>
                  <a:lnTo>
                    <a:pt x="136804" y="592137"/>
                  </a:lnTo>
                  <a:lnTo>
                    <a:pt x="93827" y="592137"/>
                  </a:lnTo>
                  <a:lnTo>
                    <a:pt x="93827" y="550227"/>
                  </a:lnTo>
                  <a:lnTo>
                    <a:pt x="136804" y="550227"/>
                  </a:lnTo>
                  <a:lnTo>
                    <a:pt x="136804" y="501967"/>
                  </a:lnTo>
                  <a:lnTo>
                    <a:pt x="91186" y="501967"/>
                  </a:lnTo>
                  <a:lnTo>
                    <a:pt x="91186" y="504507"/>
                  </a:lnTo>
                  <a:lnTo>
                    <a:pt x="91186" y="546417"/>
                  </a:lnTo>
                  <a:lnTo>
                    <a:pt x="45529" y="546417"/>
                  </a:lnTo>
                  <a:lnTo>
                    <a:pt x="45529" y="547687"/>
                  </a:lnTo>
                  <a:lnTo>
                    <a:pt x="45529" y="550227"/>
                  </a:lnTo>
                  <a:lnTo>
                    <a:pt x="45529" y="592137"/>
                  </a:lnTo>
                  <a:lnTo>
                    <a:pt x="0" y="592137"/>
                  </a:lnTo>
                  <a:lnTo>
                    <a:pt x="0" y="594677"/>
                  </a:lnTo>
                  <a:lnTo>
                    <a:pt x="0" y="637857"/>
                  </a:lnTo>
                  <a:lnTo>
                    <a:pt x="0" y="640397"/>
                  </a:lnTo>
                  <a:lnTo>
                    <a:pt x="139433" y="640397"/>
                  </a:lnTo>
                  <a:lnTo>
                    <a:pt x="139433" y="638213"/>
                  </a:lnTo>
                  <a:lnTo>
                    <a:pt x="139433" y="637857"/>
                  </a:lnTo>
                  <a:lnTo>
                    <a:pt x="139433" y="595236"/>
                  </a:lnTo>
                  <a:lnTo>
                    <a:pt x="91109" y="595236"/>
                  </a:lnTo>
                  <a:lnTo>
                    <a:pt x="91173" y="637857"/>
                  </a:lnTo>
                  <a:lnTo>
                    <a:pt x="48171" y="637857"/>
                  </a:lnTo>
                  <a:lnTo>
                    <a:pt x="48171" y="594677"/>
                  </a:lnTo>
                  <a:lnTo>
                    <a:pt x="184988" y="594677"/>
                  </a:lnTo>
                  <a:lnTo>
                    <a:pt x="184988" y="592632"/>
                  </a:lnTo>
                  <a:lnTo>
                    <a:pt x="184988" y="592137"/>
                  </a:lnTo>
                  <a:lnTo>
                    <a:pt x="184988" y="550227"/>
                  </a:lnTo>
                  <a:lnTo>
                    <a:pt x="230581" y="550227"/>
                  </a:lnTo>
                  <a:lnTo>
                    <a:pt x="230581" y="547687"/>
                  </a:lnTo>
                  <a:lnTo>
                    <a:pt x="139433" y="547687"/>
                  </a:lnTo>
                  <a:lnTo>
                    <a:pt x="139433" y="546417"/>
                  </a:lnTo>
                  <a:lnTo>
                    <a:pt x="139433" y="504507"/>
                  </a:lnTo>
                  <a:lnTo>
                    <a:pt x="182359" y="504507"/>
                  </a:lnTo>
                  <a:lnTo>
                    <a:pt x="182359" y="547065"/>
                  </a:lnTo>
                  <a:lnTo>
                    <a:pt x="230581" y="547065"/>
                  </a:lnTo>
                  <a:lnTo>
                    <a:pt x="230581" y="504507"/>
                  </a:lnTo>
                  <a:lnTo>
                    <a:pt x="276186" y="504507"/>
                  </a:lnTo>
                  <a:lnTo>
                    <a:pt x="276186" y="501967"/>
                  </a:lnTo>
                  <a:lnTo>
                    <a:pt x="184988" y="501967"/>
                  </a:lnTo>
                  <a:lnTo>
                    <a:pt x="184988" y="458787"/>
                  </a:lnTo>
                  <a:lnTo>
                    <a:pt x="227939" y="458787"/>
                  </a:lnTo>
                  <a:lnTo>
                    <a:pt x="227939" y="501459"/>
                  </a:lnTo>
                  <a:lnTo>
                    <a:pt x="276186" y="501459"/>
                  </a:lnTo>
                  <a:lnTo>
                    <a:pt x="276186" y="458787"/>
                  </a:lnTo>
                  <a:lnTo>
                    <a:pt x="321741" y="458787"/>
                  </a:lnTo>
                  <a:lnTo>
                    <a:pt x="321741" y="456247"/>
                  </a:lnTo>
                  <a:lnTo>
                    <a:pt x="230581" y="456247"/>
                  </a:lnTo>
                  <a:lnTo>
                    <a:pt x="230581" y="413067"/>
                  </a:lnTo>
                  <a:lnTo>
                    <a:pt x="273545" y="413067"/>
                  </a:lnTo>
                  <a:lnTo>
                    <a:pt x="273545" y="455879"/>
                  </a:lnTo>
                  <a:lnTo>
                    <a:pt x="321741" y="455879"/>
                  </a:lnTo>
                  <a:lnTo>
                    <a:pt x="321741" y="413067"/>
                  </a:lnTo>
                  <a:lnTo>
                    <a:pt x="367347" y="413067"/>
                  </a:lnTo>
                  <a:lnTo>
                    <a:pt x="367347" y="410527"/>
                  </a:lnTo>
                  <a:lnTo>
                    <a:pt x="276186" y="410527"/>
                  </a:lnTo>
                  <a:lnTo>
                    <a:pt x="276186" y="367347"/>
                  </a:lnTo>
                  <a:lnTo>
                    <a:pt x="319100" y="367347"/>
                  </a:lnTo>
                  <a:lnTo>
                    <a:pt x="319100" y="410273"/>
                  </a:lnTo>
                  <a:lnTo>
                    <a:pt x="367347" y="410273"/>
                  </a:lnTo>
                  <a:lnTo>
                    <a:pt x="367347" y="367347"/>
                  </a:lnTo>
                  <a:lnTo>
                    <a:pt x="412927" y="367347"/>
                  </a:lnTo>
                  <a:lnTo>
                    <a:pt x="412927" y="364807"/>
                  </a:lnTo>
                  <a:lnTo>
                    <a:pt x="321741" y="364807"/>
                  </a:lnTo>
                  <a:lnTo>
                    <a:pt x="321741" y="321627"/>
                  </a:lnTo>
                  <a:lnTo>
                    <a:pt x="458495" y="321627"/>
                  </a:lnTo>
                  <a:lnTo>
                    <a:pt x="458495" y="319087"/>
                  </a:lnTo>
                  <a:lnTo>
                    <a:pt x="458495" y="275907"/>
                  </a:lnTo>
                  <a:lnTo>
                    <a:pt x="504101" y="275907"/>
                  </a:lnTo>
                  <a:lnTo>
                    <a:pt x="504101" y="273418"/>
                  </a:lnTo>
                  <a:lnTo>
                    <a:pt x="504101" y="230581"/>
                  </a:lnTo>
                  <a:lnTo>
                    <a:pt x="455853" y="230581"/>
                  </a:lnTo>
                  <a:lnTo>
                    <a:pt x="455853" y="273367"/>
                  </a:lnTo>
                  <a:lnTo>
                    <a:pt x="412927" y="273367"/>
                  </a:lnTo>
                  <a:lnTo>
                    <a:pt x="412927" y="230187"/>
                  </a:lnTo>
                  <a:lnTo>
                    <a:pt x="549681" y="230187"/>
                  </a:lnTo>
                  <a:lnTo>
                    <a:pt x="549681" y="227863"/>
                  </a:lnTo>
                  <a:lnTo>
                    <a:pt x="549681" y="227647"/>
                  </a:lnTo>
                  <a:lnTo>
                    <a:pt x="549681" y="184962"/>
                  </a:lnTo>
                  <a:lnTo>
                    <a:pt x="501459" y="184962"/>
                  </a:lnTo>
                  <a:lnTo>
                    <a:pt x="501459" y="227647"/>
                  </a:lnTo>
                  <a:lnTo>
                    <a:pt x="458495" y="227647"/>
                  </a:lnTo>
                  <a:lnTo>
                    <a:pt x="458495" y="184467"/>
                  </a:lnTo>
                  <a:lnTo>
                    <a:pt x="595287" y="184467"/>
                  </a:lnTo>
                  <a:lnTo>
                    <a:pt x="595287" y="182245"/>
                  </a:lnTo>
                  <a:lnTo>
                    <a:pt x="595287" y="181927"/>
                  </a:lnTo>
                  <a:lnTo>
                    <a:pt x="595287" y="139382"/>
                  </a:lnTo>
                  <a:lnTo>
                    <a:pt x="547039" y="139382"/>
                  </a:lnTo>
                  <a:lnTo>
                    <a:pt x="547039" y="181927"/>
                  </a:lnTo>
                  <a:lnTo>
                    <a:pt x="504101" y="181927"/>
                  </a:lnTo>
                  <a:lnTo>
                    <a:pt x="504101" y="138747"/>
                  </a:lnTo>
                  <a:lnTo>
                    <a:pt x="640842" y="138747"/>
                  </a:lnTo>
                  <a:lnTo>
                    <a:pt x="640842" y="136207"/>
                  </a:lnTo>
                  <a:lnTo>
                    <a:pt x="640842" y="94297"/>
                  </a:lnTo>
                  <a:lnTo>
                    <a:pt x="686536" y="94297"/>
                  </a:lnTo>
                  <a:lnTo>
                    <a:pt x="686536" y="91757"/>
                  </a:lnTo>
                  <a:lnTo>
                    <a:pt x="686536" y="48577"/>
                  </a:lnTo>
                  <a:lnTo>
                    <a:pt x="686536" y="46037"/>
                  </a:lnTo>
                  <a:close/>
                </a:path>
              </a:pathLst>
            </a:custGeom>
            <a:solidFill>
              <a:srgbClr val="F5F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172883" y="757313"/>
              <a:ext cx="729615" cy="729615"/>
            </a:xfrm>
            <a:custGeom>
              <a:avLst/>
              <a:gdLst/>
              <a:ahLst/>
              <a:cxnLst/>
              <a:rect l="l" t="t" r="r" b="b"/>
              <a:pathLst>
                <a:path w="729614" h="729615">
                  <a:moveTo>
                    <a:pt x="45605" y="592658"/>
                  </a:moveTo>
                  <a:lnTo>
                    <a:pt x="0" y="592658"/>
                  </a:lnTo>
                  <a:lnTo>
                    <a:pt x="0" y="638213"/>
                  </a:lnTo>
                  <a:lnTo>
                    <a:pt x="45605" y="638213"/>
                  </a:lnTo>
                  <a:lnTo>
                    <a:pt x="45605" y="592658"/>
                  </a:lnTo>
                  <a:close/>
                </a:path>
                <a:path w="729614" h="729615">
                  <a:moveTo>
                    <a:pt x="91186" y="547052"/>
                  </a:moveTo>
                  <a:lnTo>
                    <a:pt x="45605" y="547052"/>
                  </a:lnTo>
                  <a:lnTo>
                    <a:pt x="45605" y="592658"/>
                  </a:lnTo>
                  <a:lnTo>
                    <a:pt x="91186" y="592658"/>
                  </a:lnTo>
                  <a:lnTo>
                    <a:pt x="91186" y="547052"/>
                  </a:lnTo>
                  <a:close/>
                </a:path>
                <a:path w="729614" h="729615">
                  <a:moveTo>
                    <a:pt x="136791" y="683806"/>
                  </a:moveTo>
                  <a:lnTo>
                    <a:pt x="91186" y="683806"/>
                  </a:lnTo>
                  <a:lnTo>
                    <a:pt x="91186" y="729411"/>
                  </a:lnTo>
                  <a:lnTo>
                    <a:pt x="136791" y="729411"/>
                  </a:lnTo>
                  <a:lnTo>
                    <a:pt x="136791" y="683806"/>
                  </a:lnTo>
                  <a:close/>
                </a:path>
                <a:path w="729614" h="729615">
                  <a:moveTo>
                    <a:pt x="136791" y="501472"/>
                  </a:moveTo>
                  <a:lnTo>
                    <a:pt x="91186" y="501472"/>
                  </a:lnTo>
                  <a:lnTo>
                    <a:pt x="91186" y="547052"/>
                  </a:lnTo>
                  <a:lnTo>
                    <a:pt x="136791" y="547052"/>
                  </a:lnTo>
                  <a:lnTo>
                    <a:pt x="136791" y="501472"/>
                  </a:lnTo>
                  <a:close/>
                </a:path>
                <a:path w="729614" h="729615">
                  <a:moveTo>
                    <a:pt x="182359" y="638213"/>
                  </a:moveTo>
                  <a:lnTo>
                    <a:pt x="136791" y="638213"/>
                  </a:lnTo>
                  <a:lnTo>
                    <a:pt x="136791" y="683806"/>
                  </a:lnTo>
                  <a:lnTo>
                    <a:pt x="182359" y="683806"/>
                  </a:lnTo>
                  <a:lnTo>
                    <a:pt x="182359" y="638213"/>
                  </a:lnTo>
                  <a:close/>
                </a:path>
                <a:path w="729614" h="729615">
                  <a:moveTo>
                    <a:pt x="182359" y="455866"/>
                  </a:moveTo>
                  <a:lnTo>
                    <a:pt x="136791" y="455866"/>
                  </a:lnTo>
                  <a:lnTo>
                    <a:pt x="136791" y="501472"/>
                  </a:lnTo>
                  <a:lnTo>
                    <a:pt x="182359" y="501472"/>
                  </a:lnTo>
                  <a:lnTo>
                    <a:pt x="182359" y="455866"/>
                  </a:lnTo>
                  <a:close/>
                </a:path>
                <a:path w="729614" h="729615">
                  <a:moveTo>
                    <a:pt x="227939" y="592658"/>
                  </a:moveTo>
                  <a:lnTo>
                    <a:pt x="182359" y="592658"/>
                  </a:lnTo>
                  <a:lnTo>
                    <a:pt x="182359" y="638213"/>
                  </a:lnTo>
                  <a:lnTo>
                    <a:pt x="227939" y="638213"/>
                  </a:lnTo>
                  <a:lnTo>
                    <a:pt x="227939" y="592658"/>
                  </a:lnTo>
                  <a:close/>
                </a:path>
                <a:path w="729614" h="729615">
                  <a:moveTo>
                    <a:pt x="227939" y="410298"/>
                  </a:moveTo>
                  <a:lnTo>
                    <a:pt x="182359" y="410298"/>
                  </a:lnTo>
                  <a:lnTo>
                    <a:pt x="182359" y="455866"/>
                  </a:lnTo>
                  <a:lnTo>
                    <a:pt x="227939" y="455866"/>
                  </a:lnTo>
                  <a:lnTo>
                    <a:pt x="227939" y="410298"/>
                  </a:lnTo>
                  <a:close/>
                </a:path>
                <a:path w="729614" h="729615">
                  <a:moveTo>
                    <a:pt x="273545" y="547052"/>
                  </a:moveTo>
                  <a:lnTo>
                    <a:pt x="227939" y="547052"/>
                  </a:lnTo>
                  <a:lnTo>
                    <a:pt x="227939" y="592658"/>
                  </a:lnTo>
                  <a:lnTo>
                    <a:pt x="273545" y="592658"/>
                  </a:lnTo>
                  <a:lnTo>
                    <a:pt x="273545" y="547052"/>
                  </a:lnTo>
                  <a:close/>
                </a:path>
                <a:path w="729614" h="729615">
                  <a:moveTo>
                    <a:pt x="273545" y="364718"/>
                  </a:moveTo>
                  <a:lnTo>
                    <a:pt x="227939" y="364718"/>
                  </a:lnTo>
                  <a:lnTo>
                    <a:pt x="227939" y="410298"/>
                  </a:lnTo>
                  <a:lnTo>
                    <a:pt x="273545" y="410298"/>
                  </a:lnTo>
                  <a:lnTo>
                    <a:pt x="273545" y="364718"/>
                  </a:lnTo>
                  <a:close/>
                </a:path>
                <a:path w="729614" h="729615">
                  <a:moveTo>
                    <a:pt x="319100" y="501472"/>
                  </a:moveTo>
                  <a:lnTo>
                    <a:pt x="273545" y="501472"/>
                  </a:lnTo>
                  <a:lnTo>
                    <a:pt x="273545" y="547052"/>
                  </a:lnTo>
                  <a:lnTo>
                    <a:pt x="319100" y="547052"/>
                  </a:lnTo>
                  <a:lnTo>
                    <a:pt x="319100" y="501472"/>
                  </a:lnTo>
                  <a:close/>
                </a:path>
                <a:path w="729614" h="729615">
                  <a:moveTo>
                    <a:pt x="319100" y="319112"/>
                  </a:moveTo>
                  <a:lnTo>
                    <a:pt x="273545" y="319112"/>
                  </a:lnTo>
                  <a:lnTo>
                    <a:pt x="273545" y="364718"/>
                  </a:lnTo>
                  <a:lnTo>
                    <a:pt x="319100" y="364718"/>
                  </a:lnTo>
                  <a:lnTo>
                    <a:pt x="319100" y="319112"/>
                  </a:lnTo>
                  <a:close/>
                </a:path>
                <a:path w="729614" h="729615">
                  <a:moveTo>
                    <a:pt x="364705" y="455866"/>
                  </a:moveTo>
                  <a:lnTo>
                    <a:pt x="319100" y="455866"/>
                  </a:lnTo>
                  <a:lnTo>
                    <a:pt x="319100" y="501472"/>
                  </a:lnTo>
                  <a:lnTo>
                    <a:pt x="364705" y="501472"/>
                  </a:lnTo>
                  <a:lnTo>
                    <a:pt x="364705" y="455866"/>
                  </a:lnTo>
                  <a:close/>
                </a:path>
                <a:path w="729614" h="729615">
                  <a:moveTo>
                    <a:pt x="364705" y="273634"/>
                  </a:moveTo>
                  <a:lnTo>
                    <a:pt x="319100" y="273558"/>
                  </a:lnTo>
                  <a:lnTo>
                    <a:pt x="319100" y="319112"/>
                  </a:lnTo>
                  <a:lnTo>
                    <a:pt x="364705" y="319112"/>
                  </a:lnTo>
                  <a:lnTo>
                    <a:pt x="364705" y="273634"/>
                  </a:lnTo>
                  <a:close/>
                </a:path>
                <a:path w="729614" h="729615">
                  <a:moveTo>
                    <a:pt x="455853" y="182359"/>
                  </a:moveTo>
                  <a:lnTo>
                    <a:pt x="410298" y="182448"/>
                  </a:lnTo>
                  <a:lnTo>
                    <a:pt x="410298" y="227952"/>
                  </a:lnTo>
                  <a:lnTo>
                    <a:pt x="364705" y="227952"/>
                  </a:lnTo>
                  <a:lnTo>
                    <a:pt x="364705" y="273634"/>
                  </a:lnTo>
                  <a:lnTo>
                    <a:pt x="410298" y="273634"/>
                  </a:lnTo>
                  <a:lnTo>
                    <a:pt x="410298" y="228028"/>
                  </a:lnTo>
                  <a:lnTo>
                    <a:pt x="455853" y="228028"/>
                  </a:lnTo>
                  <a:lnTo>
                    <a:pt x="455853" y="182359"/>
                  </a:lnTo>
                  <a:close/>
                </a:path>
                <a:path w="729614" h="729615">
                  <a:moveTo>
                    <a:pt x="501459" y="136804"/>
                  </a:moveTo>
                  <a:lnTo>
                    <a:pt x="455853" y="136880"/>
                  </a:lnTo>
                  <a:lnTo>
                    <a:pt x="455853" y="182359"/>
                  </a:lnTo>
                  <a:lnTo>
                    <a:pt x="501459" y="182359"/>
                  </a:lnTo>
                  <a:lnTo>
                    <a:pt x="501459" y="136804"/>
                  </a:lnTo>
                  <a:close/>
                </a:path>
                <a:path w="729614" h="729615">
                  <a:moveTo>
                    <a:pt x="547039" y="273634"/>
                  </a:moveTo>
                  <a:lnTo>
                    <a:pt x="501459" y="273634"/>
                  </a:lnTo>
                  <a:lnTo>
                    <a:pt x="501459" y="319112"/>
                  </a:lnTo>
                  <a:lnTo>
                    <a:pt x="455853" y="319189"/>
                  </a:lnTo>
                  <a:lnTo>
                    <a:pt x="455853" y="364718"/>
                  </a:lnTo>
                  <a:lnTo>
                    <a:pt x="410298" y="364794"/>
                  </a:lnTo>
                  <a:lnTo>
                    <a:pt x="410298" y="410298"/>
                  </a:lnTo>
                  <a:lnTo>
                    <a:pt x="364705" y="410298"/>
                  </a:lnTo>
                  <a:lnTo>
                    <a:pt x="364705" y="455866"/>
                  </a:lnTo>
                  <a:lnTo>
                    <a:pt x="410298" y="455866"/>
                  </a:lnTo>
                  <a:lnTo>
                    <a:pt x="410298" y="410387"/>
                  </a:lnTo>
                  <a:lnTo>
                    <a:pt x="455853" y="410387"/>
                  </a:lnTo>
                  <a:lnTo>
                    <a:pt x="455853" y="364794"/>
                  </a:lnTo>
                  <a:lnTo>
                    <a:pt x="501459" y="364794"/>
                  </a:lnTo>
                  <a:lnTo>
                    <a:pt x="501459" y="319189"/>
                  </a:lnTo>
                  <a:lnTo>
                    <a:pt x="547039" y="319189"/>
                  </a:lnTo>
                  <a:lnTo>
                    <a:pt x="547039" y="273634"/>
                  </a:lnTo>
                  <a:close/>
                </a:path>
                <a:path w="729614" h="729615">
                  <a:moveTo>
                    <a:pt x="547039" y="91198"/>
                  </a:moveTo>
                  <a:lnTo>
                    <a:pt x="501459" y="91274"/>
                  </a:lnTo>
                  <a:lnTo>
                    <a:pt x="501459" y="136804"/>
                  </a:lnTo>
                  <a:lnTo>
                    <a:pt x="547039" y="136804"/>
                  </a:lnTo>
                  <a:lnTo>
                    <a:pt x="547039" y="91198"/>
                  </a:lnTo>
                  <a:close/>
                </a:path>
                <a:path w="729614" h="729615">
                  <a:moveTo>
                    <a:pt x="592645" y="227952"/>
                  </a:moveTo>
                  <a:lnTo>
                    <a:pt x="547039" y="227952"/>
                  </a:lnTo>
                  <a:lnTo>
                    <a:pt x="547039" y="273634"/>
                  </a:lnTo>
                  <a:lnTo>
                    <a:pt x="592645" y="273634"/>
                  </a:lnTo>
                  <a:lnTo>
                    <a:pt x="592645" y="227952"/>
                  </a:lnTo>
                  <a:close/>
                </a:path>
                <a:path w="729614" h="729615">
                  <a:moveTo>
                    <a:pt x="592645" y="45618"/>
                  </a:moveTo>
                  <a:lnTo>
                    <a:pt x="547039" y="45618"/>
                  </a:lnTo>
                  <a:lnTo>
                    <a:pt x="547039" y="91198"/>
                  </a:lnTo>
                  <a:lnTo>
                    <a:pt x="592645" y="91198"/>
                  </a:lnTo>
                  <a:lnTo>
                    <a:pt x="592645" y="45618"/>
                  </a:lnTo>
                  <a:close/>
                </a:path>
                <a:path w="729614" h="729615">
                  <a:moveTo>
                    <a:pt x="638213" y="182359"/>
                  </a:moveTo>
                  <a:lnTo>
                    <a:pt x="592645" y="182359"/>
                  </a:lnTo>
                  <a:lnTo>
                    <a:pt x="592645" y="227952"/>
                  </a:lnTo>
                  <a:lnTo>
                    <a:pt x="638213" y="227952"/>
                  </a:lnTo>
                  <a:lnTo>
                    <a:pt x="638213" y="182359"/>
                  </a:lnTo>
                  <a:close/>
                </a:path>
                <a:path w="729614" h="729615">
                  <a:moveTo>
                    <a:pt x="683793" y="136804"/>
                  </a:moveTo>
                  <a:lnTo>
                    <a:pt x="638213" y="136804"/>
                  </a:lnTo>
                  <a:lnTo>
                    <a:pt x="638213" y="182359"/>
                  </a:lnTo>
                  <a:lnTo>
                    <a:pt x="683793" y="182359"/>
                  </a:lnTo>
                  <a:lnTo>
                    <a:pt x="683793" y="136804"/>
                  </a:lnTo>
                  <a:close/>
                </a:path>
                <a:path w="729614" h="729615">
                  <a:moveTo>
                    <a:pt x="729399" y="0"/>
                  </a:moveTo>
                  <a:lnTo>
                    <a:pt x="683793" y="0"/>
                  </a:lnTo>
                  <a:lnTo>
                    <a:pt x="638213" y="0"/>
                  </a:lnTo>
                  <a:lnTo>
                    <a:pt x="592645" y="0"/>
                  </a:lnTo>
                  <a:lnTo>
                    <a:pt x="592645" y="45618"/>
                  </a:lnTo>
                  <a:lnTo>
                    <a:pt x="638213" y="45618"/>
                  </a:lnTo>
                  <a:lnTo>
                    <a:pt x="683793" y="45618"/>
                  </a:lnTo>
                  <a:lnTo>
                    <a:pt x="683793" y="136804"/>
                  </a:lnTo>
                  <a:lnTo>
                    <a:pt x="729399" y="136804"/>
                  </a:lnTo>
                  <a:lnTo>
                    <a:pt x="7293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943648" y="1530908"/>
              <a:ext cx="185420" cy="185420"/>
            </a:xfrm>
            <a:custGeom>
              <a:avLst/>
              <a:gdLst/>
              <a:ahLst/>
              <a:cxnLst/>
              <a:rect l="l" t="t" r="r" b="b"/>
              <a:pathLst>
                <a:path w="185419" h="185419">
                  <a:moveTo>
                    <a:pt x="184988" y="0"/>
                  </a:moveTo>
                  <a:lnTo>
                    <a:pt x="91160" y="0"/>
                  </a:lnTo>
                  <a:lnTo>
                    <a:pt x="91160" y="45720"/>
                  </a:lnTo>
                  <a:lnTo>
                    <a:pt x="45605" y="45720"/>
                  </a:lnTo>
                  <a:lnTo>
                    <a:pt x="45605" y="91440"/>
                  </a:lnTo>
                  <a:lnTo>
                    <a:pt x="0" y="91440"/>
                  </a:lnTo>
                  <a:lnTo>
                    <a:pt x="0" y="93980"/>
                  </a:lnTo>
                  <a:lnTo>
                    <a:pt x="0" y="139700"/>
                  </a:lnTo>
                  <a:lnTo>
                    <a:pt x="0" y="185420"/>
                  </a:lnTo>
                  <a:lnTo>
                    <a:pt x="93802" y="185420"/>
                  </a:lnTo>
                  <a:lnTo>
                    <a:pt x="93802" y="139700"/>
                  </a:lnTo>
                  <a:lnTo>
                    <a:pt x="139407" y="139700"/>
                  </a:lnTo>
                  <a:lnTo>
                    <a:pt x="139407" y="93980"/>
                  </a:lnTo>
                  <a:lnTo>
                    <a:pt x="184988" y="93980"/>
                  </a:lnTo>
                  <a:lnTo>
                    <a:pt x="184988" y="91440"/>
                  </a:lnTo>
                  <a:lnTo>
                    <a:pt x="184988" y="45720"/>
                  </a:lnTo>
                  <a:lnTo>
                    <a:pt x="184988" y="0"/>
                  </a:lnTo>
                  <a:close/>
                </a:path>
              </a:pathLst>
            </a:custGeom>
            <a:solidFill>
              <a:srgbClr val="1D60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897661" y="710488"/>
              <a:ext cx="1052195" cy="820419"/>
            </a:xfrm>
            <a:custGeom>
              <a:avLst/>
              <a:gdLst/>
              <a:ahLst/>
              <a:cxnLst/>
              <a:rect l="l" t="t" r="r" b="b"/>
              <a:pathLst>
                <a:path w="1052195" h="820419">
                  <a:moveTo>
                    <a:pt x="1051890" y="0"/>
                  </a:moveTo>
                  <a:lnTo>
                    <a:pt x="1002906" y="0"/>
                  </a:lnTo>
                  <a:lnTo>
                    <a:pt x="1002906" y="48260"/>
                  </a:lnTo>
                  <a:lnTo>
                    <a:pt x="1002906" y="181610"/>
                  </a:lnTo>
                  <a:lnTo>
                    <a:pt x="957300" y="181610"/>
                  </a:lnTo>
                  <a:lnTo>
                    <a:pt x="957300" y="185420"/>
                  </a:lnTo>
                  <a:lnTo>
                    <a:pt x="957300" y="227330"/>
                  </a:lnTo>
                  <a:lnTo>
                    <a:pt x="911720" y="227330"/>
                  </a:lnTo>
                  <a:lnTo>
                    <a:pt x="911720" y="231140"/>
                  </a:lnTo>
                  <a:lnTo>
                    <a:pt x="911720" y="273050"/>
                  </a:lnTo>
                  <a:lnTo>
                    <a:pt x="866152" y="273050"/>
                  </a:lnTo>
                  <a:lnTo>
                    <a:pt x="866152" y="276860"/>
                  </a:lnTo>
                  <a:lnTo>
                    <a:pt x="866152" y="318770"/>
                  </a:lnTo>
                  <a:lnTo>
                    <a:pt x="820623" y="318770"/>
                  </a:lnTo>
                  <a:lnTo>
                    <a:pt x="820623" y="322580"/>
                  </a:lnTo>
                  <a:lnTo>
                    <a:pt x="820623" y="364490"/>
                  </a:lnTo>
                  <a:lnTo>
                    <a:pt x="774966" y="364490"/>
                  </a:lnTo>
                  <a:lnTo>
                    <a:pt x="774966" y="367030"/>
                  </a:lnTo>
                  <a:lnTo>
                    <a:pt x="774966" y="410210"/>
                  </a:lnTo>
                  <a:lnTo>
                    <a:pt x="729361" y="410210"/>
                  </a:lnTo>
                  <a:lnTo>
                    <a:pt x="729361" y="412750"/>
                  </a:lnTo>
                  <a:lnTo>
                    <a:pt x="729361" y="455930"/>
                  </a:lnTo>
                  <a:lnTo>
                    <a:pt x="683806" y="455930"/>
                  </a:lnTo>
                  <a:lnTo>
                    <a:pt x="683806" y="458470"/>
                  </a:lnTo>
                  <a:lnTo>
                    <a:pt x="683806" y="500380"/>
                  </a:lnTo>
                  <a:lnTo>
                    <a:pt x="638213" y="500380"/>
                  </a:lnTo>
                  <a:lnTo>
                    <a:pt x="638213" y="504190"/>
                  </a:lnTo>
                  <a:lnTo>
                    <a:pt x="638213" y="546100"/>
                  </a:lnTo>
                  <a:lnTo>
                    <a:pt x="592607" y="546100"/>
                  </a:lnTo>
                  <a:lnTo>
                    <a:pt x="592607" y="549910"/>
                  </a:lnTo>
                  <a:lnTo>
                    <a:pt x="592607" y="591820"/>
                  </a:lnTo>
                  <a:lnTo>
                    <a:pt x="547052" y="591820"/>
                  </a:lnTo>
                  <a:lnTo>
                    <a:pt x="547052" y="595630"/>
                  </a:lnTo>
                  <a:lnTo>
                    <a:pt x="547052" y="637540"/>
                  </a:lnTo>
                  <a:lnTo>
                    <a:pt x="501446" y="637540"/>
                  </a:lnTo>
                  <a:lnTo>
                    <a:pt x="501446" y="641350"/>
                  </a:lnTo>
                  <a:lnTo>
                    <a:pt x="501446" y="683260"/>
                  </a:lnTo>
                  <a:lnTo>
                    <a:pt x="455866" y="683260"/>
                  </a:lnTo>
                  <a:lnTo>
                    <a:pt x="455866" y="687070"/>
                  </a:lnTo>
                  <a:lnTo>
                    <a:pt x="455866" y="728980"/>
                  </a:lnTo>
                  <a:lnTo>
                    <a:pt x="410298" y="728980"/>
                  </a:lnTo>
                  <a:lnTo>
                    <a:pt x="410298" y="732790"/>
                  </a:lnTo>
                  <a:lnTo>
                    <a:pt x="410298" y="774700"/>
                  </a:lnTo>
                  <a:lnTo>
                    <a:pt x="322541" y="774700"/>
                  </a:lnTo>
                  <a:lnTo>
                    <a:pt x="322541" y="732790"/>
                  </a:lnTo>
                  <a:lnTo>
                    <a:pt x="322541" y="728980"/>
                  </a:lnTo>
                  <a:lnTo>
                    <a:pt x="276936" y="728980"/>
                  </a:lnTo>
                  <a:lnTo>
                    <a:pt x="276936" y="687070"/>
                  </a:lnTo>
                  <a:lnTo>
                    <a:pt x="276936" y="641350"/>
                  </a:lnTo>
                  <a:lnTo>
                    <a:pt x="322541" y="641350"/>
                  </a:lnTo>
                  <a:lnTo>
                    <a:pt x="322541" y="637540"/>
                  </a:lnTo>
                  <a:lnTo>
                    <a:pt x="322541" y="595630"/>
                  </a:lnTo>
                  <a:lnTo>
                    <a:pt x="368122" y="595630"/>
                  </a:lnTo>
                  <a:lnTo>
                    <a:pt x="368122" y="591820"/>
                  </a:lnTo>
                  <a:lnTo>
                    <a:pt x="368122" y="549910"/>
                  </a:lnTo>
                  <a:lnTo>
                    <a:pt x="413727" y="549910"/>
                  </a:lnTo>
                  <a:lnTo>
                    <a:pt x="413727" y="546100"/>
                  </a:lnTo>
                  <a:lnTo>
                    <a:pt x="413727" y="504190"/>
                  </a:lnTo>
                  <a:lnTo>
                    <a:pt x="459232" y="504190"/>
                  </a:lnTo>
                  <a:lnTo>
                    <a:pt x="459232" y="500380"/>
                  </a:lnTo>
                  <a:lnTo>
                    <a:pt x="459232" y="458470"/>
                  </a:lnTo>
                  <a:lnTo>
                    <a:pt x="504875" y="458470"/>
                  </a:lnTo>
                  <a:lnTo>
                    <a:pt x="504875" y="455930"/>
                  </a:lnTo>
                  <a:lnTo>
                    <a:pt x="504875" y="412750"/>
                  </a:lnTo>
                  <a:lnTo>
                    <a:pt x="550481" y="412750"/>
                  </a:lnTo>
                  <a:lnTo>
                    <a:pt x="550481" y="410210"/>
                  </a:lnTo>
                  <a:lnTo>
                    <a:pt x="550481" y="367030"/>
                  </a:lnTo>
                  <a:lnTo>
                    <a:pt x="596036" y="367030"/>
                  </a:lnTo>
                  <a:lnTo>
                    <a:pt x="596036" y="364490"/>
                  </a:lnTo>
                  <a:lnTo>
                    <a:pt x="596036" y="322580"/>
                  </a:lnTo>
                  <a:lnTo>
                    <a:pt x="641642" y="322580"/>
                  </a:lnTo>
                  <a:lnTo>
                    <a:pt x="641642" y="318770"/>
                  </a:lnTo>
                  <a:lnTo>
                    <a:pt x="641642" y="276860"/>
                  </a:lnTo>
                  <a:lnTo>
                    <a:pt x="687235" y="276860"/>
                  </a:lnTo>
                  <a:lnTo>
                    <a:pt x="687235" y="273050"/>
                  </a:lnTo>
                  <a:lnTo>
                    <a:pt x="687235" y="231140"/>
                  </a:lnTo>
                  <a:lnTo>
                    <a:pt x="732790" y="231140"/>
                  </a:lnTo>
                  <a:lnTo>
                    <a:pt x="732790" y="227330"/>
                  </a:lnTo>
                  <a:lnTo>
                    <a:pt x="732790" y="185420"/>
                  </a:lnTo>
                  <a:lnTo>
                    <a:pt x="778421" y="185420"/>
                  </a:lnTo>
                  <a:lnTo>
                    <a:pt x="778421" y="181610"/>
                  </a:lnTo>
                  <a:lnTo>
                    <a:pt x="778421" y="139700"/>
                  </a:lnTo>
                  <a:lnTo>
                    <a:pt x="824001" y="139700"/>
                  </a:lnTo>
                  <a:lnTo>
                    <a:pt x="824001" y="135890"/>
                  </a:lnTo>
                  <a:lnTo>
                    <a:pt x="824001" y="93980"/>
                  </a:lnTo>
                  <a:lnTo>
                    <a:pt x="869619" y="93980"/>
                  </a:lnTo>
                  <a:lnTo>
                    <a:pt x="869619" y="90170"/>
                  </a:lnTo>
                  <a:lnTo>
                    <a:pt x="869619" y="48260"/>
                  </a:lnTo>
                  <a:lnTo>
                    <a:pt x="1002906" y="48260"/>
                  </a:lnTo>
                  <a:lnTo>
                    <a:pt x="1002906" y="0"/>
                  </a:lnTo>
                  <a:lnTo>
                    <a:pt x="866152" y="0"/>
                  </a:lnTo>
                  <a:lnTo>
                    <a:pt x="866152" y="45720"/>
                  </a:lnTo>
                  <a:lnTo>
                    <a:pt x="820623" y="45720"/>
                  </a:lnTo>
                  <a:lnTo>
                    <a:pt x="820623" y="48260"/>
                  </a:lnTo>
                  <a:lnTo>
                    <a:pt x="820623" y="90170"/>
                  </a:lnTo>
                  <a:lnTo>
                    <a:pt x="774966" y="90170"/>
                  </a:lnTo>
                  <a:lnTo>
                    <a:pt x="774966" y="93980"/>
                  </a:lnTo>
                  <a:lnTo>
                    <a:pt x="774966" y="135890"/>
                  </a:lnTo>
                  <a:lnTo>
                    <a:pt x="729361" y="135890"/>
                  </a:lnTo>
                  <a:lnTo>
                    <a:pt x="729361" y="139700"/>
                  </a:lnTo>
                  <a:lnTo>
                    <a:pt x="729361" y="181610"/>
                  </a:lnTo>
                  <a:lnTo>
                    <a:pt x="683806" y="181610"/>
                  </a:lnTo>
                  <a:lnTo>
                    <a:pt x="683806" y="185420"/>
                  </a:lnTo>
                  <a:lnTo>
                    <a:pt x="683806" y="227330"/>
                  </a:lnTo>
                  <a:lnTo>
                    <a:pt x="638213" y="227330"/>
                  </a:lnTo>
                  <a:lnTo>
                    <a:pt x="638213" y="231140"/>
                  </a:lnTo>
                  <a:lnTo>
                    <a:pt x="638213" y="273050"/>
                  </a:lnTo>
                  <a:lnTo>
                    <a:pt x="592607" y="273050"/>
                  </a:lnTo>
                  <a:lnTo>
                    <a:pt x="592607" y="276860"/>
                  </a:lnTo>
                  <a:lnTo>
                    <a:pt x="592607" y="318770"/>
                  </a:lnTo>
                  <a:lnTo>
                    <a:pt x="547052" y="318770"/>
                  </a:lnTo>
                  <a:lnTo>
                    <a:pt x="547052" y="322580"/>
                  </a:lnTo>
                  <a:lnTo>
                    <a:pt x="547052" y="364490"/>
                  </a:lnTo>
                  <a:lnTo>
                    <a:pt x="501446" y="364490"/>
                  </a:lnTo>
                  <a:lnTo>
                    <a:pt x="501446" y="367030"/>
                  </a:lnTo>
                  <a:lnTo>
                    <a:pt x="501446" y="410210"/>
                  </a:lnTo>
                  <a:lnTo>
                    <a:pt x="455866" y="410210"/>
                  </a:lnTo>
                  <a:lnTo>
                    <a:pt x="455866" y="412750"/>
                  </a:lnTo>
                  <a:lnTo>
                    <a:pt x="455866" y="455930"/>
                  </a:lnTo>
                  <a:lnTo>
                    <a:pt x="410298" y="455930"/>
                  </a:lnTo>
                  <a:lnTo>
                    <a:pt x="410298" y="458470"/>
                  </a:lnTo>
                  <a:lnTo>
                    <a:pt x="410298" y="500380"/>
                  </a:lnTo>
                  <a:lnTo>
                    <a:pt x="364693" y="500380"/>
                  </a:lnTo>
                  <a:lnTo>
                    <a:pt x="364693" y="504190"/>
                  </a:lnTo>
                  <a:lnTo>
                    <a:pt x="364693" y="546100"/>
                  </a:lnTo>
                  <a:lnTo>
                    <a:pt x="319112" y="546100"/>
                  </a:lnTo>
                  <a:lnTo>
                    <a:pt x="319112" y="549910"/>
                  </a:lnTo>
                  <a:lnTo>
                    <a:pt x="319112" y="591820"/>
                  </a:lnTo>
                  <a:lnTo>
                    <a:pt x="273507" y="591820"/>
                  </a:lnTo>
                  <a:lnTo>
                    <a:pt x="273507" y="595630"/>
                  </a:lnTo>
                  <a:lnTo>
                    <a:pt x="273507" y="637540"/>
                  </a:lnTo>
                  <a:lnTo>
                    <a:pt x="185788" y="637540"/>
                  </a:lnTo>
                  <a:lnTo>
                    <a:pt x="185788" y="595630"/>
                  </a:lnTo>
                  <a:lnTo>
                    <a:pt x="185788" y="591820"/>
                  </a:lnTo>
                  <a:lnTo>
                    <a:pt x="140182" y="591820"/>
                  </a:lnTo>
                  <a:lnTo>
                    <a:pt x="140182" y="546582"/>
                  </a:lnTo>
                  <a:lnTo>
                    <a:pt x="45593" y="546582"/>
                  </a:lnTo>
                  <a:lnTo>
                    <a:pt x="45593" y="591820"/>
                  </a:lnTo>
                  <a:lnTo>
                    <a:pt x="0" y="591820"/>
                  </a:lnTo>
                  <a:lnTo>
                    <a:pt x="0" y="595630"/>
                  </a:lnTo>
                  <a:lnTo>
                    <a:pt x="0" y="637540"/>
                  </a:lnTo>
                  <a:lnTo>
                    <a:pt x="0" y="641350"/>
                  </a:lnTo>
                  <a:lnTo>
                    <a:pt x="45593" y="641350"/>
                  </a:lnTo>
                  <a:lnTo>
                    <a:pt x="45593" y="683260"/>
                  </a:lnTo>
                  <a:lnTo>
                    <a:pt x="45593" y="687070"/>
                  </a:lnTo>
                  <a:lnTo>
                    <a:pt x="91198" y="687070"/>
                  </a:lnTo>
                  <a:lnTo>
                    <a:pt x="91198" y="728980"/>
                  </a:lnTo>
                  <a:lnTo>
                    <a:pt x="91198" y="732790"/>
                  </a:lnTo>
                  <a:lnTo>
                    <a:pt x="136753" y="732790"/>
                  </a:lnTo>
                  <a:lnTo>
                    <a:pt x="136753" y="774700"/>
                  </a:lnTo>
                  <a:lnTo>
                    <a:pt x="136753" y="820420"/>
                  </a:lnTo>
                  <a:lnTo>
                    <a:pt x="231381" y="820420"/>
                  </a:lnTo>
                  <a:lnTo>
                    <a:pt x="231381" y="774700"/>
                  </a:lnTo>
                  <a:lnTo>
                    <a:pt x="185788" y="774700"/>
                  </a:lnTo>
                  <a:lnTo>
                    <a:pt x="185788" y="732790"/>
                  </a:lnTo>
                  <a:lnTo>
                    <a:pt x="185788" y="728980"/>
                  </a:lnTo>
                  <a:lnTo>
                    <a:pt x="140182" y="728980"/>
                  </a:lnTo>
                  <a:lnTo>
                    <a:pt x="140182" y="687070"/>
                  </a:lnTo>
                  <a:lnTo>
                    <a:pt x="140182" y="683260"/>
                  </a:lnTo>
                  <a:lnTo>
                    <a:pt x="94627" y="683260"/>
                  </a:lnTo>
                  <a:lnTo>
                    <a:pt x="94627" y="641350"/>
                  </a:lnTo>
                  <a:lnTo>
                    <a:pt x="94627" y="637540"/>
                  </a:lnTo>
                  <a:lnTo>
                    <a:pt x="49022" y="637540"/>
                  </a:lnTo>
                  <a:lnTo>
                    <a:pt x="49022" y="595630"/>
                  </a:lnTo>
                  <a:lnTo>
                    <a:pt x="136753" y="595630"/>
                  </a:lnTo>
                  <a:lnTo>
                    <a:pt x="136753" y="637540"/>
                  </a:lnTo>
                  <a:lnTo>
                    <a:pt x="136753" y="641350"/>
                  </a:lnTo>
                  <a:lnTo>
                    <a:pt x="182257" y="641350"/>
                  </a:lnTo>
                  <a:lnTo>
                    <a:pt x="182257" y="687070"/>
                  </a:lnTo>
                  <a:lnTo>
                    <a:pt x="227838" y="687070"/>
                  </a:lnTo>
                  <a:lnTo>
                    <a:pt x="227838" y="728980"/>
                  </a:lnTo>
                  <a:lnTo>
                    <a:pt x="227838" y="732790"/>
                  </a:lnTo>
                  <a:lnTo>
                    <a:pt x="273392" y="732790"/>
                  </a:lnTo>
                  <a:lnTo>
                    <a:pt x="273392" y="774700"/>
                  </a:lnTo>
                  <a:lnTo>
                    <a:pt x="273392" y="778510"/>
                  </a:lnTo>
                  <a:lnTo>
                    <a:pt x="459232" y="778510"/>
                  </a:lnTo>
                  <a:lnTo>
                    <a:pt x="459232" y="774700"/>
                  </a:lnTo>
                  <a:lnTo>
                    <a:pt x="459232" y="732790"/>
                  </a:lnTo>
                  <a:lnTo>
                    <a:pt x="504875" y="732790"/>
                  </a:lnTo>
                  <a:lnTo>
                    <a:pt x="504875" y="728980"/>
                  </a:lnTo>
                  <a:lnTo>
                    <a:pt x="504875" y="687070"/>
                  </a:lnTo>
                  <a:lnTo>
                    <a:pt x="550481" y="687070"/>
                  </a:lnTo>
                  <a:lnTo>
                    <a:pt x="550481" y="683260"/>
                  </a:lnTo>
                  <a:lnTo>
                    <a:pt x="550481" y="641350"/>
                  </a:lnTo>
                  <a:lnTo>
                    <a:pt x="596036" y="641350"/>
                  </a:lnTo>
                  <a:lnTo>
                    <a:pt x="596036" y="637540"/>
                  </a:lnTo>
                  <a:lnTo>
                    <a:pt x="596036" y="595630"/>
                  </a:lnTo>
                  <a:lnTo>
                    <a:pt x="641642" y="595630"/>
                  </a:lnTo>
                  <a:lnTo>
                    <a:pt x="641642" y="591820"/>
                  </a:lnTo>
                  <a:lnTo>
                    <a:pt x="641642" y="549910"/>
                  </a:lnTo>
                  <a:lnTo>
                    <a:pt x="687235" y="549910"/>
                  </a:lnTo>
                  <a:lnTo>
                    <a:pt x="687235" y="546100"/>
                  </a:lnTo>
                  <a:lnTo>
                    <a:pt x="687235" y="504190"/>
                  </a:lnTo>
                  <a:lnTo>
                    <a:pt x="732790" y="504190"/>
                  </a:lnTo>
                  <a:lnTo>
                    <a:pt x="732790" y="500380"/>
                  </a:lnTo>
                  <a:lnTo>
                    <a:pt x="732790" y="458470"/>
                  </a:lnTo>
                  <a:lnTo>
                    <a:pt x="778421" y="458470"/>
                  </a:lnTo>
                  <a:lnTo>
                    <a:pt x="778421" y="455930"/>
                  </a:lnTo>
                  <a:lnTo>
                    <a:pt x="778421" y="412750"/>
                  </a:lnTo>
                  <a:lnTo>
                    <a:pt x="824001" y="412750"/>
                  </a:lnTo>
                  <a:lnTo>
                    <a:pt x="824001" y="410210"/>
                  </a:lnTo>
                  <a:lnTo>
                    <a:pt x="824001" y="367030"/>
                  </a:lnTo>
                  <a:lnTo>
                    <a:pt x="869619" y="367030"/>
                  </a:lnTo>
                  <a:lnTo>
                    <a:pt x="869619" y="364490"/>
                  </a:lnTo>
                  <a:lnTo>
                    <a:pt x="869619" y="322580"/>
                  </a:lnTo>
                  <a:lnTo>
                    <a:pt x="915174" y="322580"/>
                  </a:lnTo>
                  <a:lnTo>
                    <a:pt x="915174" y="318770"/>
                  </a:lnTo>
                  <a:lnTo>
                    <a:pt x="915174" y="276860"/>
                  </a:lnTo>
                  <a:lnTo>
                    <a:pt x="960755" y="276860"/>
                  </a:lnTo>
                  <a:lnTo>
                    <a:pt x="960755" y="273050"/>
                  </a:lnTo>
                  <a:lnTo>
                    <a:pt x="960755" y="231140"/>
                  </a:lnTo>
                  <a:lnTo>
                    <a:pt x="1006335" y="231140"/>
                  </a:lnTo>
                  <a:lnTo>
                    <a:pt x="1006335" y="227330"/>
                  </a:lnTo>
                  <a:lnTo>
                    <a:pt x="1006335" y="185420"/>
                  </a:lnTo>
                  <a:lnTo>
                    <a:pt x="1051890" y="185420"/>
                  </a:lnTo>
                  <a:lnTo>
                    <a:pt x="1051890" y="181610"/>
                  </a:lnTo>
                  <a:lnTo>
                    <a:pt x="1051890" y="48260"/>
                  </a:lnTo>
                  <a:lnTo>
                    <a:pt x="1051890" y="45720"/>
                  </a:lnTo>
                  <a:lnTo>
                    <a:pt x="1051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806500" y="1485188"/>
              <a:ext cx="596265" cy="368300"/>
            </a:xfrm>
            <a:custGeom>
              <a:avLst/>
              <a:gdLst/>
              <a:ahLst/>
              <a:cxnLst/>
              <a:rect l="l" t="t" r="r" b="b"/>
              <a:pathLst>
                <a:path w="596265" h="368300">
                  <a:moveTo>
                    <a:pt x="550392" y="231165"/>
                  </a:moveTo>
                  <a:lnTo>
                    <a:pt x="501459" y="231165"/>
                  </a:lnTo>
                  <a:lnTo>
                    <a:pt x="501459" y="276745"/>
                  </a:lnTo>
                  <a:lnTo>
                    <a:pt x="550392" y="276745"/>
                  </a:lnTo>
                  <a:lnTo>
                    <a:pt x="550392" y="231165"/>
                  </a:lnTo>
                  <a:close/>
                </a:path>
                <a:path w="596265" h="368300">
                  <a:moveTo>
                    <a:pt x="596036" y="139992"/>
                  </a:moveTo>
                  <a:lnTo>
                    <a:pt x="547027" y="139992"/>
                  </a:lnTo>
                  <a:lnTo>
                    <a:pt x="547027" y="227330"/>
                  </a:lnTo>
                  <a:lnTo>
                    <a:pt x="504812" y="227330"/>
                  </a:lnTo>
                  <a:lnTo>
                    <a:pt x="504812" y="185420"/>
                  </a:lnTo>
                  <a:lnTo>
                    <a:pt x="504812" y="181610"/>
                  </a:lnTo>
                  <a:lnTo>
                    <a:pt x="459282" y="181610"/>
                  </a:lnTo>
                  <a:lnTo>
                    <a:pt x="459282" y="139700"/>
                  </a:lnTo>
                  <a:lnTo>
                    <a:pt x="459282" y="137160"/>
                  </a:lnTo>
                  <a:lnTo>
                    <a:pt x="413702" y="137160"/>
                  </a:lnTo>
                  <a:lnTo>
                    <a:pt x="413702" y="91440"/>
                  </a:lnTo>
                  <a:lnTo>
                    <a:pt x="368096" y="91440"/>
                  </a:lnTo>
                  <a:lnTo>
                    <a:pt x="368096" y="48260"/>
                  </a:lnTo>
                  <a:lnTo>
                    <a:pt x="368096" y="45720"/>
                  </a:lnTo>
                  <a:lnTo>
                    <a:pt x="319112" y="45720"/>
                  </a:lnTo>
                  <a:lnTo>
                    <a:pt x="319112" y="48260"/>
                  </a:lnTo>
                  <a:lnTo>
                    <a:pt x="319112" y="91440"/>
                  </a:lnTo>
                  <a:lnTo>
                    <a:pt x="319112" y="137160"/>
                  </a:lnTo>
                  <a:lnTo>
                    <a:pt x="273418" y="137160"/>
                  </a:lnTo>
                  <a:lnTo>
                    <a:pt x="273418" y="139700"/>
                  </a:lnTo>
                  <a:lnTo>
                    <a:pt x="273418" y="181610"/>
                  </a:lnTo>
                  <a:lnTo>
                    <a:pt x="227914" y="181610"/>
                  </a:lnTo>
                  <a:lnTo>
                    <a:pt x="227914" y="185420"/>
                  </a:lnTo>
                  <a:lnTo>
                    <a:pt x="227914" y="227330"/>
                  </a:lnTo>
                  <a:lnTo>
                    <a:pt x="140182" y="227330"/>
                  </a:lnTo>
                  <a:lnTo>
                    <a:pt x="140182" y="181610"/>
                  </a:lnTo>
                  <a:lnTo>
                    <a:pt x="140182" y="139700"/>
                  </a:lnTo>
                  <a:lnTo>
                    <a:pt x="185788" y="139700"/>
                  </a:lnTo>
                  <a:lnTo>
                    <a:pt x="185788" y="137160"/>
                  </a:lnTo>
                  <a:lnTo>
                    <a:pt x="185788" y="93980"/>
                  </a:lnTo>
                  <a:lnTo>
                    <a:pt x="231343" y="93980"/>
                  </a:lnTo>
                  <a:lnTo>
                    <a:pt x="231343" y="91440"/>
                  </a:lnTo>
                  <a:lnTo>
                    <a:pt x="231343" y="48260"/>
                  </a:lnTo>
                  <a:lnTo>
                    <a:pt x="319112" y="48260"/>
                  </a:lnTo>
                  <a:lnTo>
                    <a:pt x="319112" y="45720"/>
                  </a:lnTo>
                  <a:lnTo>
                    <a:pt x="182359" y="45720"/>
                  </a:lnTo>
                  <a:lnTo>
                    <a:pt x="182359" y="48260"/>
                  </a:lnTo>
                  <a:lnTo>
                    <a:pt x="182359" y="91440"/>
                  </a:lnTo>
                  <a:lnTo>
                    <a:pt x="136753" y="91440"/>
                  </a:lnTo>
                  <a:lnTo>
                    <a:pt x="136753" y="93980"/>
                  </a:lnTo>
                  <a:lnTo>
                    <a:pt x="136753" y="137160"/>
                  </a:lnTo>
                  <a:lnTo>
                    <a:pt x="91160" y="137160"/>
                  </a:lnTo>
                  <a:lnTo>
                    <a:pt x="91160" y="139700"/>
                  </a:lnTo>
                  <a:lnTo>
                    <a:pt x="91160" y="181610"/>
                  </a:lnTo>
                  <a:lnTo>
                    <a:pt x="0" y="181610"/>
                  </a:lnTo>
                  <a:lnTo>
                    <a:pt x="0" y="227330"/>
                  </a:lnTo>
                  <a:lnTo>
                    <a:pt x="0" y="231140"/>
                  </a:lnTo>
                  <a:lnTo>
                    <a:pt x="0" y="318770"/>
                  </a:lnTo>
                  <a:lnTo>
                    <a:pt x="0" y="368300"/>
                  </a:lnTo>
                  <a:lnTo>
                    <a:pt x="185788" y="368300"/>
                  </a:lnTo>
                  <a:lnTo>
                    <a:pt x="185788" y="318871"/>
                  </a:lnTo>
                  <a:lnTo>
                    <a:pt x="185788" y="276745"/>
                  </a:lnTo>
                  <a:lnTo>
                    <a:pt x="231343" y="276745"/>
                  </a:lnTo>
                  <a:lnTo>
                    <a:pt x="231343" y="231165"/>
                  </a:lnTo>
                  <a:lnTo>
                    <a:pt x="91249" y="231165"/>
                  </a:lnTo>
                  <a:lnTo>
                    <a:pt x="91249" y="276745"/>
                  </a:lnTo>
                  <a:lnTo>
                    <a:pt x="136753" y="276745"/>
                  </a:lnTo>
                  <a:lnTo>
                    <a:pt x="136753" y="318770"/>
                  </a:lnTo>
                  <a:lnTo>
                    <a:pt x="49034" y="318770"/>
                  </a:lnTo>
                  <a:lnTo>
                    <a:pt x="49034" y="231140"/>
                  </a:lnTo>
                  <a:lnTo>
                    <a:pt x="276948" y="231140"/>
                  </a:lnTo>
                  <a:lnTo>
                    <a:pt x="276948" y="227330"/>
                  </a:lnTo>
                  <a:lnTo>
                    <a:pt x="276948" y="185420"/>
                  </a:lnTo>
                  <a:lnTo>
                    <a:pt x="322541" y="185420"/>
                  </a:lnTo>
                  <a:lnTo>
                    <a:pt x="322541" y="181610"/>
                  </a:lnTo>
                  <a:lnTo>
                    <a:pt x="322541" y="139700"/>
                  </a:lnTo>
                  <a:lnTo>
                    <a:pt x="410273" y="139700"/>
                  </a:lnTo>
                  <a:lnTo>
                    <a:pt x="410273" y="181610"/>
                  </a:lnTo>
                  <a:lnTo>
                    <a:pt x="410273" y="185420"/>
                  </a:lnTo>
                  <a:lnTo>
                    <a:pt x="455853" y="185420"/>
                  </a:lnTo>
                  <a:lnTo>
                    <a:pt x="455853" y="227330"/>
                  </a:lnTo>
                  <a:lnTo>
                    <a:pt x="455853" y="231140"/>
                  </a:lnTo>
                  <a:lnTo>
                    <a:pt x="596036" y="231140"/>
                  </a:lnTo>
                  <a:lnTo>
                    <a:pt x="596036" y="227736"/>
                  </a:lnTo>
                  <a:lnTo>
                    <a:pt x="596036" y="227330"/>
                  </a:lnTo>
                  <a:lnTo>
                    <a:pt x="596036" y="139992"/>
                  </a:lnTo>
                  <a:close/>
                </a:path>
                <a:path w="596265" h="368300">
                  <a:moveTo>
                    <a:pt x="596036" y="137160"/>
                  </a:moveTo>
                  <a:lnTo>
                    <a:pt x="550392" y="137160"/>
                  </a:lnTo>
                  <a:lnTo>
                    <a:pt x="550392" y="93980"/>
                  </a:lnTo>
                  <a:lnTo>
                    <a:pt x="550392" y="91440"/>
                  </a:lnTo>
                  <a:lnTo>
                    <a:pt x="504888" y="91440"/>
                  </a:lnTo>
                  <a:lnTo>
                    <a:pt x="504888" y="48260"/>
                  </a:lnTo>
                  <a:lnTo>
                    <a:pt x="504888" y="3810"/>
                  </a:lnTo>
                  <a:lnTo>
                    <a:pt x="550392" y="3810"/>
                  </a:lnTo>
                  <a:lnTo>
                    <a:pt x="550392" y="0"/>
                  </a:lnTo>
                  <a:lnTo>
                    <a:pt x="364553" y="0"/>
                  </a:lnTo>
                  <a:lnTo>
                    <a:pt x="364553" y="3810"/>
                  </a:lnTo>
                  <a:lnTo>
                    <a:pt x="410171" y="3810"/>
                  </a:lnTo>
                  <a:lnTo>
                    <a:pt x="410171" y="48260"/>
                  </a:lnTo>
                  <a:lnTo>
                    <a:pt x="455752" y="48260"/>
                  </a:lnTo>
                  <a:lnTo>
                    <a:pt x="455752" y="91440"/>
                  </a:lnTo>
                  <a:lnTo>
                    <a:pt x="455752" y="93980"/>
                  </a:lnTo>
                  <a:lnTo>
                    <a:pt x="501357" y="93980"/>
                  </a:lnTo>
                  <a:lnTo>
                    <a:pt x="501357" y="137160"/>
                  </a:lnTo>
                  <a:lnTo>
                    <a:pt x="501357" y="139700"/>
                  </a:lnTo>
                  <a:lnTo>
                    <a:pt x="596036" y="139700"/>
                  </a:lnTo>
                  <a:lnTo>
                    <a:pt x="596036" y="1371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1625" rIns="0" bIns="0" rtlCol="0" vert="horz">
            <a:spAutoFit/>
          </a:bodyPr>
          <a:lstStyle/>
          <a:p>
            <a:pPr marL="454025">
              <a:lnSpc>
                <a:spcPct val="100000"/>
              </a:lnSpc>
              <a:spcBef>
                <a:spcPts val="2375"/>
              </a:spcBef>
            </a:pPr>
            <a:r>
              <a:rPr dirty="0" spc="-190"/>
              <a:t>Struttura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75808" y="6889708"/>
            <a:ext cx="2353310" cy="9277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450" spc="-45" b="1">
                <a:latin typeface="Verdana"/>
                <a:cs typeface="Verdana"/>
              </a:rPr>
              <a:t>Footer</a:t>
            </a:r>
            <a:endParaRPr sz="24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739"/>
              </a:spcBef>
            </a:pPr>
            <a:r>
              <a:rPr dirty="0" sz="2000" spc="220">
                <a:latin typeface="Arial"/>
                <a:cs typeface="Arial"/>
              </a:rPr>
              <a:t>Contatti </a:t>
            </a:r>
            <a:r>
              <a:rPr dirty="0" sz="2000" spc="75">
                <a:latin typeface="Arial"/>
                <a:cs typeface="Arial"/>
              </a:rPr>
              <a:t>e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 spc="290">
                <a:latin typeface="Arial"/>
                <a:cs typeface="Arial"/>
              </a:rPr>
              <a:t>e-mail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75808" y="4323506"/>
            <a:ext cx="3789679" cy="9277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450" spc="-35" b="1">
                <a:latin typeface="Verdana"/>
                <a:cs typeface="Verdana"/>
              </a:rPr>
              <a:t>Home</a:t>
            </a:r>
            <a:endParaRPr sz="24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740"/>
              </a:spcBef>
            </a:pPr>
            <a:r>
              <a:rPr dirty="0" sz="2000" spc="185">
                <a:latin typeface="Arial"/>
                <a:cs typeface="Arial"/>
              </a:rPr>
              <a:t>Piccola </a:t>
            </a:r>
            <a:r>
              <a:rPr dirty="0" sz="2000" spc="145">
                <a:latin typeface="Arial"/>
                <a:cs typeface="Arial"/>
              </a:rPr>
              <a:t>presentazione </a:t>
            </a:r>
            <a:r>
              <a:rPr dirty="0" sz="2000" spc="75">
                <a:latin typeface="Arial"/>
                <a:cs typeface="Arial"/>
              </a:rPr>
              <a:t>e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220">
                <a:latin typeface="Arial"/>
                <a:cs typeface="Arial"/>
              </a:rPr>
              <a:t>foto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2954" y="6889708"/>
            <a:ext cx="2606675" cy="9277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450" spc="-35" b="1">
                <a:latin typeface="Verdana"/>
                <a:cs typeface="Verdana"/>
              </a:rPr>
              <a:t>Box</a:t>
            </a:r>
            <a:endParaRPr sz="24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739"/>
              </a:spcBef>
            </a:pPr>
            <a:r>
              <a:rPr dirty="0" sz="2000" spc="170">
                <a:latin typeface="Arial"/>
                <a:cs typeface="Arial"/>
              </a:rPr>
              <a:t>Bio,skills,</a:t>
            </a:r>
            <a:r>
              <a:rPr dirty="0" sz="2000" spc="75">
                <a:latin typeface="Arial"/>
                <a:cs typeface="Arial"/>
              </a:rPr>
              <a:t> </a:t>
            </a:r>
            <a:r>
              <a:rPr dirty="0" sz="2000" spc="254">
                <a:latin typeface="Arial"/>
                <a:cs typeface="Arial"/>
              </a:rPr>
              <a:t>portfolio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72954" y="4323506"/>
            <a:ext cx="3590290" cy="9277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450" spc="-75" b="1">
                <a:latin typeface="Verdana"/>
                <a:cs typeface="Verdana"/>
              </a:rPr>
              <a:t>Nav</a:t>
            </a:r>
            <a:r>
              <a:rPr dirty="0" sz="2450" spc="-125" b="1">
                <a:latin typeface="Verdana"/>
                <a:cs typeface="Verdana"/>
              </a:rPr>
              <a:t> </a:t>
            </a:r>
            <a:r>
              <a:rPr dirty="0" sz="2450" spc="-60" b="1">
                <a:latin typeface="Verdana"/>
                <a:cs typeface="Verdana"/>
              </a:rPr>
              <a:t>Bar</a:t>
            </a:r>
            <a:endParaRPr sz="24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740"/>
              </a:spcBef>
            </a:pPr>
            <a:r>
              <a:rPr dirty="0" sz="2000" spc="95">
                <a:latin typeface="Arial"/>
                <a:cs typeface="Arial"/>
              </a:rPr>
              <a:t>Responsive </a:t>
            </a:r>
            <a:r>
              <a:rPr dirty="0" sz="2000" spc="35">
                <a:latin typeface="Arial"/>
                <a:cs typeface="Arial"/>
              </a:rPr>
              <a:t>su </a:t>
            </a:r>
            <a:r>
              <a:rPr dirty="0" sz="2000" spc="220">
                <a:latin typeface="Arial"/>
                <a:cs typeface="Arial"/>
              </a:rPr>
              <a:t>ogni</a:t>
            </a:r>
            <a:r>
              <a:rPr dirty="0" sz="2000" spc="130">
                <a:latin typeface="Arial"/>
                <a:cs typeface="Arial"/>
              </a:rPr>
              <a:t> sezione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509930" y="8195126"/>
            <a:ext cx="1129665" cy="1873250"/>
            <a:chOff x="15509930" y="8195126"/>
            <a:chExt cx="1129665" cy="1873250"/>
          </a:xfrm>
        </p:grpSpPr>
        <p:sp>
          <p:nvSpPr>
            <p:cNvPr id="8" name="object 8"/>
            <p:cNvSpPr/>
            <p:nvPr/>
          </p:nvSpPr>
          <p:spPr>
            <a:xfrm>
              <a:off x="15675636" y="9264992"/>
              <a:ext cx="799465" cy="797560"/>
            </a:xfrm>
            <a:custGeom>
              <a:avLst/>
              <a:gdLst/>
              <a:ahLst/>
              <a:cxnLst/>
              <a:rect l="l" t="t" r="r" b="b"/>
              <a:pathLst>
                <a:path w="799465" h="797559">
                  <a:moveTo>
                    <a:pt x="799058" y="293370"/>
                  </a:moveTo>
                  <a:lnTo>
                    <a:pt x="772464" y="293370"/>
                  </a:lnTo>
                  <a:lnTo>
                    <a:pt x="772464" y="292100"/>
                  </a:lnTo>
                  <a:lnTo>
                    <a:pt x="772464" y="240030"/>
                  </a:lnTo>
                  <a:lnTo>
                    <a:pt x="745832" y="240030"/>
                  </a:lnTo>
                  <a:lnTo>
                    <a:pt x="745832" y="238760"/>
                  </a:lnTo>
                  <a:lnTo>
                    <a:pt x="745832" y="209359"/>
                  </a:lnTo>
                  <a:lnTo>
                    <a:pt x="745832" y="186690"/>
                  </a:lnTo>
                  <a:lnTo>
                    <a:pt x="719188" y="186690"/>
                  </a:lnTo>
                  <a:lnTo>
                    <a:pt x="719188" y="160020"/>
                  </a:lnTo>
                  <a:lnTo>
                    <a:pt x="692607" y="160020"/>
                  </a:lnTo>
                  <a:lnTo>
                    <a:pt x="692607" y="155460"/>
                  </a:lnTo>
                  <a:lnTo>
                    <a:pt x="692607" y="133350"/>
                  </a:lnTo>
                  <a:lnTo>
                    <a:pt x="665949" y="133350"/>
                  </a:lnTo>
                  <a:lnTo>
                    <a:pt x="665949" y="106680"/>
                  </a:lnTo>
                  <a:lnTo>
                    <a:pt x="639305" y="106680"/>
                  </a:lnTo>
                  <a:lnTo>
                    <a:pt x="639305" y="80010"/>
                  </a:lnTo>
                  <a:lnTo>
                    <a:pt x="612698" y="80010"/>
                  </a:lnTo>
                  <a:lnTo>
                    <a:pt x="612698" y="53340"/>
                  </a:lnTo>
                  <a:lnTo>
                    <a:pt x="559447" y="53340"/>
                  </a:lnTo>
                  <a:lnTo>
                    <a:pt x="559447" y="26670"/>
                  </a:lnTo>
                  <a:lnTo>
                    <a:pt x="508304" y="26670"/>
                  </a:lnTo>
                  <a:lnTo>
                    <a:pt x="508304" y="160020"/>
                  </a:lnTo>
                  <a:lnTo>
                    <a:pt x="508304" y="186690"/>
                  </a:lnTo>
                  <a:lnTo>
                    <a:pt x="292582" y="186690"/>
                  </a:lnTo>
                  <a:lnTo>
                    <a:pt x="292582" y="612140"/>
                  </a:lnTo>
                  <a:lnTo>
                    <a:pt x="238658" y="612140"/>
                  </a:lnTo>
                  <a:lnTo>
                    <a:pt x="238658" y="610870"/>
                  </a:lnTo>
                  <a:lnTo>
                    <a:pt x="238658" y="558800"/>
                  </a:lnTo>
                  <a:lnTo>
                    <a:pt x="238658" y="505460"/>
                  </a:lnTo>
                  <a:lnTo>
                    <a:pt x="292582" y="505460"/>
                  </a:lnTo>
                  <a:lnTo>
                    <a:pt x="292582" y="293370"/>
                  </a:lnTo>
                  <a:lnTo>
                    <a:pt x="238658" y="293370"/>
                  </a:lnTo>
                  <a:lnTo>
                    <a:pt x="238658" y="292100"/>
                  </a:lnTo>
                  <a:lnTo>
                    <a:pt x="238658" y="240030"/>
                  </a:lnTo>
                  <a:lnTo>
                    <a:pt x="238658" y="238760"/>
                  </a:lnTo>
                  <a:lnTo>
                    <a:pt x="238658" y="209359"/>
                  </a:lnTo>
                  <a:lnTo>
                    <a:pt x="292582" y="209359"/>
                  </a:lnTo>
                  <a:lnTo>
                    <a:pt x="292582" y="186690"/>
                  </a:lnTo>
                  <a:lnTo>
                    <a:pt x="292582" y="160020"/>
                  </a:lnTo>
                  <a:lnTo>
                    <a:pt x="508304" y="160020"/>
                  </a:lnTo>
                  <a:lnTo>
                    <a:pt x="508304" y="26670"/>
                  </a:lnTo>
                  <a:lnTo>
                    <a:pt x="506183" y="26670"/>
                  </a:lnTo>
                  <a:lnTo>
                    <a:pt x="506183" y="0"/>
                  </a:lnTo>
                  <a:lnTo>
                    <a:pt x="293103" y="0"/>
                  </a:lnTo>
                  <a:lnTo>
                    <a:pt x="293103" y="26670"/>
                  </a:lnTo>
                  <a:lnTo>
                    <a:pt x="239776" y="26670"/>
                  </a:lnTo>
                  <a:lnTo>
                    <a:pt x="239776" y="53340"/>
                  </a:lnTo>
                  <a:lnTo>
                    <a:pt x="186512" y="53340"/>
                  </a:lnTo>
                  <a:lnTo>
                    <a:pt x="186512" y="80010"/>
                  </a:lnTo>
                  <a:lnTo>
                    <a:pt x="159880" y="80010"/>
                  </a:lnTo>
                  <a:lnTo>
                    <a:pt x="159880" y="106680"/>
                  </a:lnTo>
                  <a:lnTo>
                    <a:pt x="133223" y="106680"/>
                  </a:lnTo>
                  <a:lnTo>
                    <a:pt x="133223" y="133350"/>
                  </a:lnTo>
                  <a:lnTo>
                    <a:pt x="106603" y="133350"/>
                  </a:lnTo>
                  <a:lnTo>
                    <a:pt x="106603" y="155460"/>
                  </a:lnTo>
                  <a:lnTo>
                    <a:pt x="106603" y="160020"/>
                  </a:lnTo>
                  <a:lnTo>
                    <a:pt x="79959" y="160020"/>
                  </a:lnTo>
                  <a:lnTo>
                    <a:pt x="79959" y="186690"/>
                  </a:lnTo>
                  <a:lnTo>
                    <a:pt x="53276" y="186690"/>
                  </a:lnTo>
                  <a:lnTo>
                    <a:pt x="53276" y="209359"/>
                  </a:lnTo>
                  <a:lnTo>
                    <a:pt x="53276" y="238760"/>
                  </a:lnTo>
                  <a:lnTo>
                    <a:pt x="26682" y="238760"/>
                  </a:lnTo>
                  <a:lnTo>
                    <a:pt x="26682" y="240030"/>
                  </a:lnTo>
                  <a:lnTo>
                    <a:pt x="26670" y="292100"/>
                  </a:lnTo>
                  <a:lnTo>
                    <a:pt x="25" y="292100"/>
                  </a:lnTo>
                  <a:lnTo>
                    <a:pt x="25" y="293370"/>
                  </a:lnTo>
                  <a:lnTo>
                    <a:pt x="0" y="370840"/>
                  </a:lnTo>
                  <a:lnTo>
                    <a:pt x="0" y="425450"/>
                  </a:lnTo>
                  <a:lnTo>
                    <a:pt x="0" y="505460"/>
                  </a:lnTo>
                  <a:lnTo>
                    <a:pt x="26581" y="505460"/>
                  </a:lnTo>
                  <a:lnTo>
                    <a:pt x="26581" y="558800"/>
                  </a:lnTo>
                  <a:lnTo>
                    <a:pt x="53162" y="558800"/>
                  </a:lnTo>
                  <a:lnTo>
                    <a:pt x="53162" y="610870"/>
                  </a:lnTo>
                  <a:lnTo>
                    <a:pt x="79819" y="610870"/>
                  </a:lnTo>
                  <a:lnTo>
                    <a:pt x="79819" y="612140"/>
                  </a:lnTo>
                  <a:lnTo>
                    <a:pt x="79819" y="613410"/>
                  </a:lnTo>
                  <a:lnTo>
                    <a:pt x="79819" y="637540"/>
                  </a:lnTo>
                  <a:lnTo>
                    <a:pt x="106451" y="637540"/>
                  </a:lnTo>
                  <a:lnTo>
                    <a:pt x="106451" y="638810"/>
                  </a:lnTo>
                  <a:lnTo>
                    <a:pt x="106438" y="664210"/>
                  </a:lnTo>
                  <a:lnTo>
                    <a:pt x="133057" y="664210"/>
                  </a:lnTo>
                  <a:lnTo>
                    <a:pt x="133057" y="690880"/>
                  </a:lnTo>
                  <a:lnTo>
                    <a:pt x="159689" y="690880"/>
                  </a:lnTo>
                  <a:lnTo>
                    <a:pt x="159689" y="717550"/>
                  </a:lnTo>
                  <a:lnTo>
                    <a:pt x="186321" y="717550"/>
                  </a:lnTo>
                  <a:lnTo>
                    <a:pt x="186321" y="744220"/>
                  </a:lnTo>
                  <a:lnTo>
                    <a:pt x="239560" y="744220"/>
                  </a:lnTo>
                  <a:lnTo>
                    <a:pt x="239560" y="770890"/>
                  </a:lnTo>
                  <a:lnTo>
                    <a:pt x="292862" y="770890"/>
                  </a:lnTo>
                  <a:lnTo>
                    <a:pt x="292862" y="797560"/>
                  </a:lnTo>
                  <a:lnTo>
                    <a:pt x="505955" y="797560"/>
                  </a:lnTo>
                  <a:lnTo>
                    <a:pt x="505955" y="770890"/>
                  </a:lnTo>
                  <a:lnTo>
                    <a:pt x="559231" y="770890"/>
                  </a:lnTo>
                  <a:lnTo>
                    <a:pt x="559231" y="744220"/>
                  </a:lnTo>
                  <a:lnTo>
                    <a:pt x="612495" y="744220"/>
                  </a:lnTo>
                  <a:lnTo>
                    <a:pt x="612495" y="717550"/>
                  </a:lnTo>
                  <a:lnTo>
                    <a:pt x="639127" y="717550"/>
                  </a:lnTo>
                  <a:lnTo>
                    <a:pt x="639127" y="690880"/>
                  </a:lnTo>
                  <a:lnTo>
                    <a:pt x="665772" y="690880"/>
                  </a:lnTo>
                  <a:lnTo>
                    <a:pt x="665772" y="664210"/>
                  </a:lnTo>
                  <a:lnTo>
                    <a:pt x="692467" y="664210"/>
                  </a:lnTo>
                  <a:lnTo>
                    <a:pt x="692467" y="638810"/>
                  </a:lnTo>
                  <a:lnTo>
                    <a:pt x="719035" y="638810"/>
                  </a:lnTo>
                  <a:lnTo>
                    <a:pt x="719035" y="637540"/>
                  </a:lnTo>
                  <a:lnTo>
                    <a:pt x="719048" y="613410"/>
                  </a:lnTo>
                  <a:lnTo>
                    <a:pt x="719048" y="612140"/>
                  </a:lnTo>
                  <a:lnTo>
                    <a:pt x="745731" y="612140"/>
                  </a:lnTo>
                  <a:lnTo>
                    <a:pt x="745731" y="610870"/>
                  </a:lnTo>
                  <a:lnTo>
                    <a:pt x="745731" y="558800"/>
                  </a:lnTo>
                  <a:lnTo>
                    <a:pt x="772388" y="558800"/>
                  </a:lnTo>
                  <a:lnTo>
                    <a:pt x="772388" y="505460"/>
                  </a:lnTo>
                  <a:lnTo>
                    <a:pt x="799058" y="505460"/>
                  </a:lnTo>
                  <a:lnTo>
                    <a:pt x="799058" y="425450"/>
                  </a:lnTo>
                  <a:lnTo>
                    <a:pt x="799058" y="370840"/>
                  </a:lnTo>
                  <a:lnTo>
                    <a:pt x="799058" y="293370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914294" y="9420453"/>
              <a:ext cx="269875" cy="458470"/>
            </a:xfrm>
            <a:custGeom>
              <a:avLst/>
              <a:gdLst/>
              <a:ahLst/>
              <a:cxnLst/>
              <a:rect l="l" t="t" r="r" b="b"/>
              <a:pathLst>
                <a:path w="269875" h="458470">
                  <a:moveTo>
                    <a:pt x="53924" y="269989"/>
                  </a:moveTo>
                  <a:lnTo>
                    <a:pt x="0" y="269989"/>
                  </a:lnTo>
                  <a:lnTo>
                    <a:pt x="0" y="457949"/>
                  </a:lnTo>
                  <a:lnTo>
                    <a:pt x="53924" y="457949"/>
                  </a:lnTo>
                  <a:lnTo>
                    <a:pt x="53924" y="269989"/>
                  </a:lnTo>
                  <a:close/>
                </a:path>
                <a:path w="269875" h="458470">
                  <a:moveTo>
                    <a:pt x="53924" y="54089"/>
                  </a:moveTo>
                  <a:lnTo>
                    <a:pt x="0" y="54089"/>
                  </a:lnTo>
                  <a:lnTo>
                    <a:pt x="0" y="215379"/>
                  </a:lnTo>
                  <a:lnTo>
                    <a:pt x="53924" y="215379"/>
                  </a:lnTo>
                  <a:lnTo>
                    <a:pt x="53924" y="54089"/>
                  </a:lnTo>
                  <a:close/>
                </a:path>
                <a:path w="269875" h="458470">
                  <a:moveTo>
                    <a:pt x="269646" y="0"/>
                  </a:moveTo>
                  <a:lnTo>
                    <a:pt x="53924" y="0"/>
                  </a:lnTo>
                  <a:lnTo>
                    <a:pt x="53924" y="53898"/>
                  </a:lnTo>
                  <a:lnTo>
                    <a:pt x="269646" y="53898"/>
                  </a:lnTo>
                  <a:lnTo>
                    <a:pt x="2696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725127" y="9312147"/>
              <a:ext cx="702310" cy="702310"/>
            </a:xfrm>
            <a:custGeom>
              <a:avLst/>
              <a:gdLst/>
              <a:ahLst/>
              <a:cxnLst/>
              <a:rect l="l" t="t" r="r" b="b"/>
              <a:pathLst>
                <a:path w="702309" h="702309">
                  <a:moveTo>
                    <a:pt x="701954" y="242404"/>
                  </a:moveTo>
                  <a:lnTo>
                    <a:pt x="674941" y="242404"/>
                  </a:lnTo>
                  <a:lnTo>
                    <a:pt x="674941" y="215734"/>
                  </a:lnTo>
                  <a:lnTo>
                    <a:pt x="674116" y="215734"/>
                  </a:lnTo>
                  <a:lnTo>
                    <a:pt x="674116" y="270344"/>
                  </a:lnTo>
                  <a:lnTo>
                    <a:pt x="674116" y="431634"/>
                  </a:lnTo>
                  <a:lnTo>
                    <a:pt x="647153" y="431634"/>
                  </a:lnTo>
                  <a:lnTo>
                    <a:pt x="647153" y="459574"/>
                  </a:lnTo>
                  <a:lnTo>
                    <a:pt x="647153" y="484974"/>
                  </a:lnTo>
                  <a:lnTo>
                    <a:pt x="620191" y="484974"/>
                  </a:lnTo>
                  <a:lnTo>
                    <a:pt x="620191" y="512914"/>
                  </a:lnTo>
                  <a:lnTo>
                    <a:pt x="593242" y="512914"/>
                  </a:lnTo>
                  <a:lnTo>
                    <a:pt x="593242" y="539584"/>
                  </a:lnTo>
                  <a:lnTo>
                    <a:pt x="566280" y="539584"/>
                  </a:lnTo>
                  <a:lnTo>
                    <a:pt x="566280" y="566254"/>
                  </a:lnTo>
                  <a:lnTo>
                    <a:pt x="539267" y="566254"/>
                  </a:lnTo>
                  <a:lnTo>
                    <a:pt x="539267" y="567524"/>
                  </a:lnTo>
                  <a:lnTo>
                    <a:pt x="539267" y="592924"/>
                  </a:lnTo>
                  <a:lnTo>
                    <a:pt x="512356" y="592924"/>
                  </a:lnTo>
                  <a:lnTo>
                    <a:pt x="512356" y="594194"/>
                  </a:lnTo>
                  <a:lnTo>
                    <a:pt x="512356" y="619594"/>
                  </a:lnTo>
                  <a:lnTo>
                    <a:pt x="485343" y="619594"/>
                  </a:lnTo>
                  <a:lnTo>
                    <a:pt x="485343" y="620864"/>
                  </a:lnTo>
                  <a:lnTo>
                    <a:pt x="485343" y="647534"/>
                  </a:lnTo>
                  <a:lnTo>
                    <a:pt x="458406" y="647534"/>
                  </a:lnTo>
                  <a:lnTo>
                    <a:pt x="458406" y="674204"/>
                  </a:lnTo>
                  <a:lnTo>
                    <a:pt x="270459" y="674204"/>
                  </a:lnTo>
                  <a:lnTo>
                    <a:pt x="270459" y="647534"/>
                  </a:lnTo>
                  <a:lnTo>
                    <a:pt x="216535" y="647534"/>
                  </a:lnTo>
                  <a:lnTo>
                    <a:pt x="216535" y="620864"/>
                  </a:lnTo>
                  <a:lnTo>
                    <a:pt x="216535" y="619594"/>
                  </a:lnTo>
                  <a:lnTo>
                    <a:pt x="189585" y="619594"/>
                  </a:lnTo>
                  <a:lnTo>
                    <a:pt x="189585" y="594194"/>
                  </a:lnTo>
                  <a:lnTo>
                    <a:pt x="189585" y="592924"/>
                  </a:lnTo>
                  <a:lnTo>
                    <a:pt x="162623" y="592924"/>
                  </a:lnTo>
                  <a:lnTo>
                    <a:pt x="162623" y="567524"/>
                  </a:lnTo>
                  <a:lnTo>
                    <a:pt x="162623" y="566254"/>
                  </a:lnTo>
                  <a:lnTo>
                    <a:pt x="135661" y="566254"/>
                  </a:lnTo>
                  <a:lnTo>
                    <a:pt x="135661" y="539584"/>
                  </a:lnTo>
                  <a:lnTo>
                    <a:pt x="108699" y="539584"/>
                  </a:lnTo>
                  <a:lnTo>
                    <a:pt x="108699" y="512914"/>
                  </a:lnTo>
                  <a:lnTo>
                    <a:pt x="81737" y="512914"/>
                  </a:lnTo>
                  <a:lnTo>
                    <a:pt x="81737" y="486244"/>
                  </a:lnTo>
                  <a:lnTo>
                    <a:pt x="81737" y="458304"/>
                  </a:lnTo>
                  <a:lnTo>
                    <a:pt x="54749" y="458304"/>
                  </a:lnTo>
                  <a:lnTo>
                    <a:pt x="54749" y="432904"/>
                  </a:lnTo>
                  <a:lnTo>
                    <a:pt x="27838" y="432904"/>
                  </a:lnTo>
                  <a:lnTo>
                    <a:pt x="27838" y="270344"/>
                  </a:lnTo>
                  <a:lnTo>
                    <a:pt x="54749" y="270344"/>
                  </a:lnTo>
                  <a:lnTo>
                    <a:pt x="54749" y="242404"/>
                  </a:lnTo>
                  <a:lnTo>
                    <a:pt x="54749" y="217004"/>
                  </a:lnTo>
                  <a:lnTo>
                    <a:pt x="81737" y="217004"/>
                  </a:lnTo>
                  <a:lnTo>
                    <a:pt x="81737" y="189064"/>
                  </a:lnTo>
                  <a:lnTo>
                    <a:pt x="108699" y="189064"/>
                  </a:lnTo>
                  <a:lnTo>
                    <a:pt x="108699" y="162394"/>
                  </a:lnTo>
                  <a:lnTo>
                    <a:pt x="135661" y="162394"/>
                  </a:lnTo>
                  <a:lnTo>
                    <a:pt x="135661" y="135724"/>
                  </a:lnTo>
                  <a:lnTo>
                    <a:pt x="162623" y="135724"/>
                  </a:lnTo>
                  <a:lnTo>
                    <a:pt x="162623" y="134454"/>
                  </a:lnTo>
                  <a:lnTo>
                    <a:pt x="162623" y="109054"/>
                  </a:lnTo>
                  <a:lnTo>
                    <a:pt x="189585" y="109054"/>
                  </a:lnTo>
                  <a:lnTo>
                    <a:pt x="189585" y="107784"/>
                  </a:lnTo>
                  <a:lnTo>
                    <a:pt x="189585" y="82384"/>
                  </a:lnTo>
                  <a:lnTo>
                    <a:pt x="243497" y="82384"/>
                  </a:lnTo>
                  <a:lnTo>
                    <a:pt x="243497" y="81114"/>
                  </a:lnTo>
                  <a:lnTo>
                    <a:pt x="243497" y="54444"/>
                  </a:lnTo>
                  <a:lnTo>
                    <a:pt x="270459" y="54444"/>
                  </a:lnTo>
                  <a:lnTo>
                    <a:pt x="270459" y="27774"/>
                  </a:lnTo>
                  <a:lnTo>
                    <a:pt x="431444" y="27774"/>
                  </a:lnTo>
                  <a:lnTo>
                    <a:pt x="431444" y="54444"/>
                  </a:lnTo>
                  <a:lnTo>
                    <a:pt x="485343" y="54444"/>
                  </a:lnTo>
                  <a:lnTo>
                    <a:pt x="485343" y="82384"/>
                  </a:lnTo>
                  <a:lnTo>
                    <a:pt x="539267" y="82384"/>
                  </a:lnTo>
                  <a:lnTo>
                    <a:pt x="539267" y="107784"/>
                  </a:lnTo>
                  <a:lnTo>
                    <a:pt x="539267" y="134454"/>
                  </a:lnTo>
                  <a:lnTo>
                    <a:pt x="539267" y="135724"/>
                  </a:lnTo>
                  <a:lnTo>
                    <a:pt x="566280" y="135724"/>
                  </a:lnTo>
                  <a:lnTo>
                    <a:pt x="566280" y="162394"/>
                  </a:lnTo>
                  <a:lnTo>
                    <a:pt x="593242" y="162394"/>
                  </a:lnTo>
                  <a:lnTo>
                    <a:pt x="593242" y="189064"/>
                  </a:lnTo>
                  <a:lnTo>
                    <a:pt x="620191" y="189064"/>
                  </a:lnTo>
                  <a:lnTo>
                    <a:pt x="620191" y="215734"/>
                  </a:lnTo>
                  <a:lnTo>
                    <a:pt x="620191" y="242404"/>
                  </a:lnTo>
                  <a:lnTo>
                    <a:pt x="620191" y="243674"/>
                  </a:lnTo>
                  <a:lnTo>
                    <a:pt x="647153" y="243674"/>
                  </a:lnTo>
                  <a:lnTo>
                    <a:pt x="647153" y="270344"/>
                  </a:lnTo>
                  <a:lnTo>
                    <a:pt x="674116" y="270344"/>
                  </a:lnTo>
                  <a:lnTo>
                    <a:pt x="674116" y="215734"/>
                  </a:lnTo>
                  <a:lnTo>
                    <a:pt x="647979" y="215734"/>
                  </a:lnTo>
                  <a:lnTo>
                    <a:pt x="647979" y="189064"/>
                  </a:lnTo>
                  <a:lnTo>
                    <a:pt x="647979" y="162394"/>
                  </a:lnTo>
                  <a:lnTo>
                    <a:pt x="621017" y="162394"/>
                  </a:lnTo>
                  <a:lnTo>
                    <a:pt x="621017" y="135724"/>
                  </a:lnTo>
                  <a:lnTo>
                    <a:pt x="621017" y="134454"/>
                  </a:lnTo>
                  <a:lnTo>
                    <a:pt x="594067" y="134454"/>
                  </a:lnTo>
                  <a:lnTo>
                    <a:pt x="594067" y="107784"/>
                  </a:lnTo>
                  <a:lnTo>
                    <a:pt x="567105" y="107784"/>
                  </a:lnTo>
                  <a:lnTo>
                    <a:pt x="567105" y="82384"/>
                  </a:lnTo>
                  <a:lnTo>
                    <a:pt x="567105" y="54444"/>
                  </a:lnTo>
                  <a:lnTo>
                    <a:pt x="513181" y="54444"/>
                  </a:lnTo>
                  <a:lnTo>
                    <a:pt x="513181" y="27774"/>
                  </a:lnTo>
                  <a:lnTo>
                    <a:pt x="513181" y="26504"/>
                  </a:lnTo>
                  <a:lnTo>
                    <a:pt x="459232" y="26504"/>
                  </a:lnTo>
                  <a:lnTo>
                    <a:pt x="459232" y="0"/>
                  </a:lnTo>
                  <a:lnTo>
                    <a:pt x="242671" y="0"/>
                  </a:lnTo>
                  <a:lnTo>
                    <a:pt x="242671" y="26504"/>
                  </a:lnTo>
                  <a:lnTo>
                    <a:pt x="215709" y="26504"/>
                  </a:lnTo>
                  <a:lnTo>
                    <a:pt x="215709" y="27774"/>
                  </a:lnTo>
                  <a:lnTo>
                    <a:pt x="215709" y="54444"/>
                  </a:lnTo>
                  <a:lnTo>
                    <a:pt x="161798" y="54444"/>
                  </a:lnTo>
                  <a:lnTo>
                    <a:pt x="161798" y="81114"/>
                  </a:lnTo>
                  <a:lnTo>
                    <a:pt x="134835" y="81114"/>
                  </a:lnTo>
                  <a:lnTo>
                    <a:pt x="134835" y="82384"/>
                  </a:lnTo>
                  <a:lnTo>
                    <a:pt x="134835" y="107784"/>
                  </a:lnTo>
                  <a:lnTo>
                    <a:pt x="107873" y="107784"/>
                  </a:lnTo>
                  <a:lnTo>
                    <a:pt x="107873" y="109054"/>
                  </a:lnTo>
                  <a:lnTo>
                    <a:pt x="107873" y="134454"/>
                  </a:lnTo>
                  <a:lnTo>
                    <a:pt x="80911" y="134454"/>
                  </a:lnTo>
                  <a:lnTo>
                    <a:pt x="80911" y="135724"/>
                  </a:lnTo>
                  <a:lnTo>
                    <a:pt x="80911" y="162394"/>
                  </a:lnTo>
                  <a:lnTo>
                    <a:pt x="53924" y="162394"/>
                  </a:lnTo>
                  <a:lnTo>
                    <a:pt x="53924" y="189064"/>
                  </a:lnTo>
                  <a:lnTo>
                    <a:pt x="27012" y="189064"/>
                  </a:lnTo>
                  <a:lnTo>
                    <a:pt x="27012" y="217004"/>
                  </a:lnTo>
                  <a:lnTo>
                    <a:pt x="27012" y="242404"/>
                  </a:lnTo>
                  <a:lnTo>
                    <a:pt x="0" y="242404"/>
                  </a:lnTo>
                  <a:lnTo>
                    <a:pt x="0" y="270344"/>
                  </a:lnTo>
                  <a:lnTo>
                    <a:pt x="0" y="432904"/>
                  </a:lnTo>
                  <a:lnTo>
                    <a:pt x="27012" y="432904"/>
                  </a:lnTo>
                  <a:lnTo>
                    <a:pt x="27012" y="458304"/>
                  </a:lnTo>
                  <a:lnTo>
                    <a:pt x="27012" y="486244"/>
                  </a:lnTo>
                  <a:lnTo>
                    <a:pt x="53924" y="486244"/>
                  </a:lnTo>
                  <a:lnTo>
                    <a:pt x="53924" y="512914"/>
                  </a:lnTo>
                  <a:lnTo>
                    <a:pt x="53924" y="539584"/>
                  </a:lnTo>
                  <a:lnTo>
                    <a:pt x="80911" y="539584"/>
                  </a:lnTo>
                  <a:lnTo>
                    <a:pt x="80911" y="566254"/>
                  </a:lnTo>
                  <a:lnTo>
                    <a:pt x="80911" y="567524"/>
                  </a:lnTo>
                  <a:lnTo>
                    <a:pt x="107873" y="567524"/>
                  </a:lnTo>
                  <a:lnTo>
                    <a:pt x="107873" y="592924"/>
                  </a:lnTo>
                  <a:lnTo>
                    <a:pt x="107873" y="594194"/>
                  </a:lnTo>
                  <a:lnTo>
                    <a:pt x="134835" y="594194"/>
                  </a:lnTo>
                  <a:lnTo>
                    <a:pt x="134835" y="619594"/>
                  </a:lnTo>
                  <a:lnTo>
                    <a:pt x="134835" y="620864"/>
                  </a:lnTo>
                  <a:lnTo>
                    <a:pt x="161798" y="620864"/>
                  </a:lnTo>
                  <a:lnTo>
                    <a:pt x="161798" y="647534"/>
                  </a:lnTo>
                  <a:lnTo>
                    <a:pt x="188760" y="647534"/>
                  </a:lnTo>
                  <a:lnTo>
                    <a:pt x="188760" y="674204"/>
                  </a:lnTo>
                  <a:lnTo>
                    <a:pt x="188760" y="675474"/>
                  </a:lnTo>
                  <a:lnTo>
                    <a:pt x="242671" y="675474"/>
                  </a:lnTo>
                  <a:lnTo>
                    <a:pt x="242671" y="701903"/>
                  </a:lnTo>
                  <a:lnTo>
                    <a:pt x="459232" y="701903"/>
                  </a:lnTo>
                  <a:lnTo>
                    <a:pt x="459232" y="675474"/>
                  </a:lnTo>
                  <a:lnTo>
                    <a:pt x="486168" y="675474"/>
                  </a:lnTo>
                  <a:lnTo>
                    <a:pt x="486168" y="674204"/>
                  </a:lnTo>
                  <a:lnTo>
                    <a:pt x="486168" y="647534"/>
                  </a:lnTo>
                  <a:lnTo>
                    <a:pt x="540092" y="647534"/>
                  </a:lnTo>
                  <a:lnTo>
                    <a:pt x="540092" y="620864"/>
                  </a:lnTo>
                  <a:lnTo>
                    <a:pt x="567105" y="620864"/>
                  </a:lnTo>
                  <a:lnTo>
                    <a:pt x="567105" y="619594"/>
                  </a:lnTo>
                  <a:lnTo>
                    <a:pt x="567105" y="594194"/>
                  </a:lnTo>
                  <a:lnTo>
                    <a:pt x="594067" y="594194"/>
                  </a:lnTo>
                  <a:lnTo>
                    <a:pt x="594067" y="592924"/>
                  </a:lnTo>
                  <a:lnTo>
                    <a:pt x="594067" y="567524"/>
                  </a:lnTo>
                  <a:lnTo>
                    <a:pt x="621017" y="567524"/>
                  </a:lnTo>
                  <a:lnTo>
                    <a:pt x="621017" y="566254"/>
                  </a:lnTo>
                  <a:lnTo>
                    <a:pt x="621017" y="539584"/>
                  </a:lnTo>
                  <a:lnTo>
                    <a:pt x="647979" y="539584"/>
                  </a:lnTo>
                  <a:lnTo>
                    <a:pt x="647979" y="512914"/>
                  </a:lnTo>
                  <a:lnTo>
                    <a:pt x="674941" y="512914"/>
                  </a:lnTo>
                  <a:lnTo>
                    <a:pt x="674941" y="484974"/>
                  </a:lnTo>
                  <a:lnTo>
                    <a:pt x="674941" y="459574"/>
                  </a:lnTo>
                  <a:lnTo>
                    <a:pt x="701954" y="459574"/>
                  </a:lnTo>
                  <a:lnTo>
                    <a:pt x="701954" y="431634"/>
                  </a:lnTo>
                  <a:lnTo>
                    <a:pt x="701954" y="270344"/>
                  </a:lnTo>
                  <a:lnTo>
                    <a:pt x="701954" y="243674"/>
                  </a:lnTo>
                  <a:lnTo>
                    <a:pt x="701954" y="242404"/>
                  </a:lnTo>
                  <a:close/>
                </a:path>
              </a:pathLst>
            </a:custGeom>
            <a:solidFill>
              <a:srgbClr val="9325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698419" y="9285439"/>
              <a:ext cx="755650" cy="755650"/>
            </a:xfrm>
            <a:custGeom>
              <a:avLst/>
              <a:gdLst/>
              <a:ahLst/>
              <a:cxnLst/>
              <a:rect l="l" t="t" r="r" b="b"/>
              <a:pathLst>
                <a:path w="755650" h="755650">
                  <a:moveTo>
                    <a:pt x="755319" y="269113"/>
                  </a:moveTo>
                  <a:lnTo>
                    <a:pt x="728408" y="269113"/>
                  </a:lnTo>
                  <a:lnTo>
                    <a:pt x="728408" y="242443"/>
                  </a:lnTo>
                  <a:lnTo>
                    <a:pt x="728408" y="215773"/>
                  </a:lnTo>
                  <a:lnTo>
                    <a:pt x="728078" y="215773"/>
                  </a:lnTo>
                  <a:lnTo>
                    <a:pt x="728078" y="270383"/>
                  </a:lnTo>
                  <a:lnTo>
                    <a:pt x="728078" y="485013"/>
                  </a:lnTo>
                  <a:lnTo>
                    <a:pt x="701078" y="485013"/>
                  </a:lnTo>
                  <a:lnTo>
                    <a:pt x="701078" y="486283"/>
                  </a:lnTo>
                  <a:lnTo>
                    <a:pt x="701078" y="539623"/>
                  </a:lnTo>
                  <a:lnTo>
                    <a:pt x="674116" y="539623"/>
                  </a:lnTo>
                  <a:lnTo>
                    <a:pt x="674116" y="566293"/>
                  </a:lnTo>
                  <a:lnTo>
                    <a:pt x="647153" y="566293"/>
                  </a:lnTo>
                  <a:lnTo>
                    <a:pt x="647153" y="592963"/>
                  </a:lnTo>
                  <a:lnTo>
                    <a:pt x="620191" y="592963"/>
                  </a:lnTo>
                  <a:lnTo>
                    <a:pt x="620191" y="619633"/>
                  </a:lnTo>
                  <a:lnTo>
                    <a:pt x="593229" y="619633"/>
                  </a:lnTo>
                  <a:lnTo>
                    <a:pt x="593229" y="620903"/>
                  </a:lnTo>
                  <a:lnTo>
                    <a:pt x="593229" y="647573"/>
                  </a:lnTo>
                  <a:lnTo>
                    <a:pt x="566216" y="647573"/>
                  </a:lnTo>
                  <a:lnTo>
                    <a:pt x="566216" y="674243"/>
                  </a:lnTo>
                  <a:lnTo>
                    <a:pt x="512305" y="674243"/>
                  </a:lnTo>
                  <a:lnTo>
                    <a:pt x="512305" y="700913"/>
                  </a:lnTo>
                  <a:lnTo>
                    <a:pt x="485355" y="700913"/>
                  </a:lnTo>
                  <a:lnTo>
                    <a:pt x="485355" y="727583"/>
                  </a:lnTo>
                  <a:lnTo>
                    <a:pt x="269963" y="727583"/>
                  </a:lnTo>
                  <a:lnTo>
                    <a:pt x="269963" y="700913"/>
                  </a:lnTo>
                  <a:lnTo>
                    <a:pt x="216039" y="700913"/>
                  </a:lnTo>
                  <a:lnTo>
                    <a:pt x="216039" y="674243"/>
                  </a:lnTo>
                  <a:lnTo>
                    <a:pt x="189077" y="674243"/>
                  </a:lnTo>
                  <a:lnTo>
                    <a:pt x="189077" y="647573"/>
                  </a:lnTo>
                  <a:lnTo>
                    <a:pt x="162115" y="647573"/>
                  </a:lnTo>
                  <a:lnTo>
                    <a:pt x="162115" y="620903"/>
                  </a:lnTo>
                  <a:lnTo>
                    <a:pt x="162115" y="619633"/>
                  </a:lnTo>
                  <a:lnTo>
                    <a:pt x="135166" y="619633"/>
                  </a:lnTo>
                  <a:lnTo>
                    <a:pt x="135166" y="592963"/>
                  </a:lnTo>
                  <a:lnTo>
                    <a:pt x="108204" y="592963"/>
                  </a:lnTo>
                  <a:lnTo>
                    <a:pt x="108204" y="566293"/>
                  </a:lnTo>
                  <a:lnTo>
                    <a:pt x="81203" y="566293"/>
                  </a:lnTo>
                  <a:lnTo>
                    <a:pt x="81203" y="539623"/>
                  </a:lnTo>
                  <a:lnTo>
                    <a:pt x="81203" y="512953"/>
                  </a:lnTo>
                  <a:lnTo>
                    <a:pt x="54292" y="512953"/>
                  </a:lnTo>
                  <a:lnTo>
                    <a:pt x="54292" y="486283"/>
                  </a:lnTo>
                  <a:lnTo>
                    <a:pt x="54292" y="458343"/>
                  </a:lnTo>
                  <a:lnTo>
                    <a:pt x="27292" y="458343"/>
                  </a:lnTo>
                  <a:lnTo>
                    <a:pt x="27292" y="270383"/>
                  </a:lnTo>
                  <a:lnTo>
                    <a:pt x="54292" y="270383"/>
                  </a:lnTo>
                  <a:lnTo>
                    <a:pt x="54292" y="269113"/>
                  </a:lnTo>
                  <a:lnTo>
                    <a:pt x="54292" y="215773"/>
                  </a:lnTo>
                  <a:lnTo>
                    <a:pt x="81203" y="215773"/>
                  </a:lnTo>
                  <a:lnTo>
                    <a:pt x="81203" y="189103"/>
                  </a:lnTo>
                  <a:lnTo>
                    <a:pt x="108204" y="189103"/>
                  </a:lnTo>
                  <a:lnTo>
                    <a:pt x="108204" y="162433"/>
                  </a:lnTo>
                  <a:lnTo>
                    <a:pt x="135166" y="162433"/>
                  </a:lnTo>
                  <a:lnTo>
                    <a:pt x="135166" y="135763"/>
                  </a:lnTo>
                  <a:lnTo>
                    <a:pt x="162115" y="135763"/>
                  </a:lnTo>
                  <a:lnTo>
                    <a:pt x="162115" y="134493"/>
                  </a:lnTo>
                  <a:lnTo>
                    <a:pt x="162115" y="107823"/>
                  </a:lnTo>
                  <a:lnTo>
                    <a:pt x="189077" y="107823"/>
                  </a:lnTo>
                  <a:lnTo>
                    <a:pt x="189077" y="81153"/>
                  </a:lnTo>
                  <a:lnTo>
                    <a:pt x="243001" y="81153"/>
                  </a:lnTo>
                  <a:lnTo>
                    <a:pt x="243001" y="54483"/>
                  </a:lnTo>
                  <a:lnTo>
                    <a:pt x="269963" y="54483"/>
                  </a:lnTo>
                  <a:lnTo>
                    <a:pt x="269963" y="27813"/>
                  </a:lnTo>
                  <a:lnTo>
                    <a:pt x="485355" y="27813"/>
                  </a:lnTo>
                  <a:lnTo>
                    <a:pt x="485355" y="54483"/>
                  </a:lnTo>
                  <a:lnTo>
                    <a:pt x="539318" y="54483"/>
                  </a:lnTo>
                  <a:lnTo>
                    <a:pt x="539318" y="81153"/>
                  </a:lnTo>
                  <a:lnTo>
                    <a:pt x="593229" y="81153"/>
                  </a:lnTo>
                  <a:lnTo>
                    <a:pt x="593229" y="107823"/>
                  </a:lnTo>
                  <a:lnTo>
                    <a:pt x="593229" y="134493"/>
                  </a:lnTo>
                  <a:lnTo>
                    <a:pt x="593229" y="135763"/>
                  </a:lnTo>
                  <a:lnTo>
                    <a:pt x="620191" y="135763"/>
                  </a:lnTo>
                  <a:lnTo>
                    <a:pt x="620191" y="162433"/>
                  </a:lnTo>
                  <a:lnTo>
                    <a:pt x="647153" y="162433"/>
                  </a:lnTo>
                  <a:lnTo>
                    <a:pt x="647153" y="189103"/>
                  </a:lnTo>
                  <a:lnTo>
                    <a:pt x="674116" y="189103"/>
                  </a:lnTo>
                  <a:lnTo>
                    <a:pt x="674116" y="215773"/>
                  </a:lnTo>
                  <a:lnTo>
                    <a:pt x="674116" y="242443"/>
                  </a:lnTo>
                  <a:lnTo>
                    <a:pt x="701078" y="242443"/>
                  </a:lnTo>
                  <a:lnTo>
                    <a:pt x="701078" y="269113"/>
                  </a:lnTo>
                  <a:lnTo>
                    <a:pt x="701078" y="270383"/>
                  </a:lnTo>
                  <a:lnTo>
                    <a:pt x="728078" y="270383"/>
                  </a:lnTo>
                  <a:lnTo>
                    <a:pt x="728078" y="215773"/>
                  </a:lnTo>
                  <a:lnTo>
                    <a:pt x="701408" y="215773"/>
                  </a:lnTo>
                  <a:lnTo>
                    <a:pt x="701408" y="189103"/>
                  </a:lnTo>
                  <a:lnTo>
                    <a:pt x="701408" y="162433"/>
                  </a:lnTo>
                  <a:lnTo>
                    <a:pt x="674446" y="162433"/>
                  </a:lnTo>
                  <a:lnTo>
                    <a:pt x="674446" y="135763"/>
                  </a:lnTo>
                  <a:lnTo>
                    <a:pt x="674446" y="134493"/>
                  </a:lnTo>
                  <a:lnTo>
                    <a:pt x="647484" y="134493"/>
                  </a:lnTo>
                  <a:lnTo>
                    <a:pt x="647484" y="107823"/>
                  </a:lnTo>
                  <a:lnTo>
                    <a:pt x="620522" y="107823"/>
                  </a:lnTo>
                  <a:lnTo>
                    <a:pt x="620522" y="81153"/>
                  </a:lnTo>
                  <a:lnTo>
                    <a:pt x="593559" y="81153"/>
                  </a:lnTo>
                  <a:lnTo>
                    <a:pt x="593559" y="54483"/>
                  </a:lnTo>
                  <a:lnTo>
                    <a:pt x="539648" y="54483"/>
                  </a:lnTo>
                  <a:lnTo>
                    <a:pt x="539648" y="27813"/>
                  </a:lnTo>
                  <a:lnTo>
                    <a:pt x="539648" y="26543"/>
                  </a:lnTo>
                  <a:lnTo>
                    <a:pt x="485686" y="26543"/>
                  </a:lnTo>
                  <a:lnTo>
                    <a:pt x="485686" y="0"/>
                  </a:lnTo>
                  <a:lnTo>
                    <a:pt x="269633" y="0"/>
                  </a:lnTo>
                  <a:lnTo>
                    <a:pt x="269633" y="26543"/>
                  </a:lnTo>
                  <a:lnTo>
                    <a:pt x="215709" y="26543"/>
                  </a:lnTo>
                  <a:lnTo>
                    <a:pt x="215709" y="27813"/>
                  </a:lnTo>
                  <a:lnTo>
                    <a:pt x="215709" y="54483"/>
                  </a:lnTo>
                  <a:lnTo>
                    <a:pt x="161785" y="54483"/>
                  </a:lnTo>
                  <a:lnTo>
                    <a:pt x="161785" y="81153"/>
                  </a:lnTo>
                  <a:lnTo>
                    <a:pt x="134835" y="81153"/>
                  </a:lnTo>
                  <a:lnTo>
                    <a:pt x="134835" y="107823"/>
                  </a:lnTo>
                  <a:lnTo>
                    <a:pt x="107873" y="107823"/>
                  </a:lnTo>
                  <a:lnTo>
                    <a:pt x="107873" y="134493"/>
                  </a:lnTo>
                  <a:lnTo>
                    <a:pt x="80873" y="134493"/>
                  </a:lnTo>
                  <a:lnTo>
                    <a:pt x="80873" y="135763"/>
                  </a:lnTo>
                  <a:lnTo>
                    <a:pt x="80873" y="162433"/>
                  </a:lnTo>
                  <a:lnTo>
                    <a:pt x="53962" y="162433"/>
                  </a:lnTo>
                  <a:lnTo>
                    <a:pt x="53962" y="189103"/>
                  </a:lnTo>
                  <a:lnTo>
                    <a:pt x="53962" y="215773"/>
                  </a:lnTo>
                  <a:lnTo>
                    <a:pt x="26962" y="215773"/>
                  </a:lnTo>
                  <a:lnTo>
                    <a:pt x="26962" y="269113"/>
                  </a:lnTo>
                  <a:lnTo>
                    <a:pt x="0" y="269113"/>
                  </a:lnTo>
                  <a:lnTo>
                    <a:pt x="0" y="270383"/>
                  </a:lnTo>
                  <a:lnTo>
                    <a:pt x="0" y="458343"/>
                  </a:lnTo>
                  <a:lnTo>
                    <a:pt x="0" y="486283"/>
                  </a:lnTo>
                  <a:lnTo>
                    <a:pt x="26962" y="486283"/>
                  </a:lnTo>
                  <a:lnTo>
                    <a:pt x="26962" y="512953"/>
                  </a:lnTo>
                  <a:lnTo>
                    <a:pt x="26962" y="539623"/>
                  </a:lnTo>
                  <a:lnTo>
                    <a:pt x="53962" y="539623"/>
                  </a:lnTo>
                  <a:lnTo>
                    <a:pt x="53962" y="566293"/>
                  </a:lnTo>
                  <a:lnTo>
                    <a:pt x="53962" y="592963"/>
                  </a:lnTo>
                  <a:lnTo>
                    <a:pt x="80873" y="592963"/>
                  </a:lnTo>
                  <a:lnTo>
                    <a:pt x="80873" y="619633"/>
                  </a:lnTo>
                  <a:lnTo>
                    <a:pt x="80873" y="620903"/>
                  </a:lnTo>
                  <a:lnTo>
                    <a:pt x="107873" y="620903"/>
                  </a:lnTo>
                  <a:lnTo>
                    <a:pt x="107873" y="647573"/>
                  </a:lnTo>
                  <a:lnTo>
                    <a:pt x="134835" y="647573"/>
                  </a:lnTo>
                  <a:lnTo>
                    <a:pt x="134835" y="674243"/>
                  </a:lnTo>
                  <a:lnTo>
                    <a:pt x="161785" y="674243"/>
                  </a:lnTo>
                  <a:lnTo>
                    <a:pt x="161785" y="700913"/>
                  </a:lnTo>
                  <a:lnTo>
                    <a:pt x="215709" y="700913"/>
                  </a:lnTo>
                  <a:lnTo>
                    <a:pt x="215709" y="727583"/>
                  </a:lnTo>
                  <a:lnTo>
                    <a:pt x="215709" y="728853"/>
                  </a:lnTo>
                  <a:lnTo>
                    <a:pt x="269633" y="728853"/>
                  </a:lnTo>
                  <a:lnTo>
                    <a:pt x="269633" y="755319"/>
                  </a:lnTo>
                  <a:lnTo>
                    <a:pt x="485686" y="755319"/>
                  </a:lnTo>
                  <a:lnTo>
                    <a:pt x="485686" y="728853"/>
                  </a:lnTo>
                  <a:lnTo>
                    <a:pt x="539648" y="728853"/>
                  </a:lnTo>
                  <a:lnTo>
                    <a:pt x="539648" y="727583"/>
                  </a:lnTo>
                  <a:lnTo>
                    <a:pt x="539648" y="700913"/>
                  </a:lnTo>
                  <a:lnTo>
                    <a:pt x="593559" y="700913"/>
                  </a:lnTo>
                  <a:lnTo>
                    <a:pt x="593559" y="674243"/>
                  </a:lnTo>
                  <a:lnTo>
                    <a:pt x="620522" y="674243"/>
                  </a:lnTo>
                  <a:lnTo>
                    <a:pt x="620522" y="647573"/>
                  </a:lnTo>
                  <a:lnTo>
                    <a:pt x="647484" y="647573"/>
                  </a:lnTo>
                  <a:lnTo>
                    <a:pt x="647484" y="620903"/>
                  </a:lnTo>
                  <a:lnTo>
                    <a:pt x="674446" y="620903"/>
                  </a:lnTo>
                  <a:lnTo>
                    <a:pt x="674446" y="619633"/>
                  </a:lnTo>
                  <a:lnTo>
                    <a:pt x="674446" y="592963"/>
                  </a:lnTo>
                  <a:lnTo>
                    <a:pt x="701408" y="592963"/>
                  </a:lnTo>
                  <a:lnTo>
                    <a:pt x="701408" y="566293"/>
                  </a:lnTo>
                  <a:lnTo>
                    <a:pt x="701408" y="539623"/>
                  </a:lnTo>
                  <a:lnTo>
                    <a:pt x="728408" y="539623"/>
                  </a:lnTo>
                  <a:lnTo>
                    <a:pt x="728408" y="486283"/>
                  </a:lnTo>
                  <a:lnTo>
                    <a:pt x="755319" y="486283"/>
                  </a:lnTo>
                  <a:lnTo>
                    <a:pt x="755319" y="485013"/>
                  </a:lnTo>
                  <a:lnTo>
                    <a:pt x="755319" y="270383"/>
                  </a:lnTo>
                  <a:lnTo>
                    <a:pt x="755319" y="2691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671292" y="9258312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243332" y="215709"/>
                  </a:moveTo>
                  <a:lnTo>
                    <a:pt x="215709" y="215709"/>
                  </a:lnTo>
                  <a:lnTo>
                    <a:pt x="215709" y="620852"/>
                  </a:lnTo>
                  <a:lnTo>
                    <a:pt x="243332" y="620852"/>
                  </a:lnTo>
                  <a:lnTo>
                    <a:pt x="243332" y="215709"/>
                  </a:lnTo>
                  <a:close/>
                </a:path>
                <a:path w="809625" h="809625">
                  <a:moveTo>
                    <a:pt x="297256" y="161810"/>
                  </a:moveTo>
                  <a:lnTo>
                    <a:pt x="269633" y="161810"/>
                  </a:lnTo>
                  <a:lnTo>
                    <a:pt x="269633" y="216369"/>
                  </a:lnTo>
                  <a:lnTo>
                    <a:pt x="297256" y="216369"/>
                  </a:lnTo>
                  <a:lnTo>
                    <a:pt x="297256" y="161810"/>
                  </a:lnTo>
                  <a:close/>
                </a:path>
                <a:path w="809625" h="809625">
                  <a:moveTo>
                    <a:pt x="512978" y="431444"/>
                  </a:moveTo>
                  <a:lnTo>
                    <a:pt x="485355" y="431444"/>
                  </a:lnTo>
                  <a:lnTo>
                    <a:pt x="485355" y="620852"/>
                  </a:lnTo>
                  <a:lnTo>
                    <a:pt x="512978" y="620852"/>
                  </a:lnTo>
                  <a:lnTo>
                    <a:pt x="512978" y="431444"/>
                  </a:lnTo>
                  <a:close/>
                </a:path>
                <a:path w="809625" h="809625">
                  <a:moveTo>
                    <a:pt x="512978" y="215709"/>
                  </a:moveTo>
                  <a:lnTo>
                    <a:pt x="485355" y="215709"/>
                  </a:lnTo>
                  <a:lnTo>
                    <a:pt x="485355" y="378129"/>
                  </a:lnTo>
                  <a:lnTo>
                    <a:pt x="512978" y="378129"/>
                  </a:lnTo>
                  <a:lnTo>
                    <a:pt x="512978" y="215709"/>
                  </a:lnTo>
                  <a:close/>
                </a:path>
                <a:path w="809625" h="809625">
                  <a:moveTo>
                    <a:pt x="512978" y="0"/>
                  </a:moveTo>
                  <a:lnTo>
                    <a:pt x="296595" y="0"/>
                  </a:lnTo>
                  <a:lnTo>
                    <a:pt x="296595" y="26962"/>
                  </a:lnTo>
                  <a:lnTo>
                    <a:pt x="512978" y="26962"/>
                  </a:lnTo>
                  <a:lnTo>
                    <a:pt x="512978" y="0"/>
                  </a:lnTo>
                  <a:close/>
                </a:path>
                <a:path w="809625" h="809625">
                  <a:moveTo>
                    <a:pt x="809574" y="296240"/>
                  </a:moveTo>
                  <a:lnTo>
                    <a:pt x="782612" y="296240"/>
                  </a:lnTo>
                  <a:lnTo>
                    <a:pt x="782612" y="242900"/>
                  </a:lnTo>
                  <a:lnTo>
                    <a:pt x="755700" y="242900"/>
                  </a:lnTo>
                  <a:lnTo>
                    <a:pt x="755700" y="189560"/>
                  </a:lnTo>
                  <a:lnTo>
                    <a:pt x="755700" y="188290"/>
                  </a:lnTo>
                  <a:lnTo>
                    <a:pt x="728700" y="188290"/>
                  </a:lnTo>
                  <a:lnTo>
                    <a:pt x="728700" y="162890"/>
                  </a:lnTo>
                  <a:lnTo>
                    <a:pt x="728700" y="161620"/>
                  </a:lnTo>
                  <a:lnTo>
                    <a:pt x="701738" y="161620"/>
                  </a:lnTo>
                  <a:lnTo>
                    <a:pt x="701738" y="134950"/>
                  </a:lnTo>
                  <a:lnTo>
                    <a:pt x="674776" y="134950"/>
                  </a:lnTo>
                  <a:lnTo>
                    <a:pt x="674776" y="108280"/>
                  </a:lnTo>
                  <a:lnTo>
                    <a:pt x="647814" y="108280"/>
                  </a:lnTo>
                  <a:lnTo>
                    <a:pt x="647814" y="81610"/>
                  </a:lnTo>
                  <a:lnTo>
                    <a:pt x="647814" y="80340"/>
                  </a:lnTo>
                  <a:lnTo>
                    <a:pt x="620852" y="80340"/>
                  </a:lnTo>
                  <a:lnTo>
                    <a:pt x="620852" y="54940"/>
                  </a:lnTo>
                  <a:lnTo>
                    <a:pt x="620852" y="53670"/>
                  </a:lnTo>
                  <a:lnTo>
                    <a:pt x="566940" y="53670"/>
                  </a:lnTo>
                  <a:lnTo>
                    <a:pt x="566940" y="27000"/>
                  </a:lnTo>
                  <a:lnTo>
                    <a:pt x="512318" y="27000"/>
                  </a:lnTo>
                  <a:lnTo>
                    <a:pt x="512318" y="53670"/>
                  </a:lnTo>
                  <a:lnTo>
                    <a:pt x="512318" y="54940"/>
                  </a:lnTo>
                  <a:lnTo>
                    <a:pt x="566280" y="54940"/>
                  </a:lnTo>
                  <a:lnTo>
                    <a:pt x="566280" y="80340"/>
                  </a:lnTo>
                  <a:lnTo>
                    <a:pt x="566280" y="81610"/>
                  </a:lnTo>
                  <a:lnTo>
                    <a:pt x="620191" y="81610"/>
                  </a:lnTo>
                  <a:lnTo>
                    <a:pt x="620191" y="108280"/>
                  </a:lnTo>
                  <a:lnTo>
                    <a:pt x="647153" y="108280"/>
                  </a:lnTo>
                  <a:lnTo>
                    <a:pt x="647153" y="134950"/>
                  </a:lnTo>
                  <a:lnTo>
                    <a:pt x="674116" y="134950"/>
                  </a:lnTo>
                  <a:lnTo>
                    <a:pt x="674116" y="161620"/>
                  </a:lnTo>
                  <a:lnTo>
                    <a:pt x="674116" y="162890"/>
                  </a:lnTo>
                  <a:lnTo>
                    <a:pt x="701078" y="162890"/>
                  </a:lnTo>
                  <a:lnTo>
                    <a:pt x="701078" y="188290"/>
                  </a:lnTo>
                  <a:lnTo>
                    <a:pt x="701078" y="189560"/>
                  </a:lnTo>
                  <a:lnTo>
                    <a:pt x="728040" y="189560"/>
                  </a:lnTo>
                  <a:lnTo>
                    <a:pt x="728040" y="242900"/>
                  </a:lnTo>
                  <a:lnTo>
                    <a:pt x="755040" y="242900"/>
                  </a:lnTo>
                  <a:lnTo>
                    <a:pt x="755040" y="296240"/>
                  </a:lnTo>
                  <a:lnTo>
                    <a:pt x="755040" y="297510"/>
                  </a:lnTo>
                  <a:lnTo>
                    <a:pt x="781951" y="297510"/>
                  </a:lnTo>
                  <a:lnTo>
                    <a:pt x="781951" y="512140"/>
                  </a:lnTo>
                  <a:lnTo>
                    <a:pt x="755040" y="512140"/>
                  </a:lnTo>
                  <a:lnTo>
                    <a:pt x="755040" y="513410"/>
                  </a:lnTo>
                  <a:lnTo>
                    <a:pt x="755040" y="566750"/>
                  </a:lnTo>
                  <a:lnTo>
                    <a:pt x="728040" y="566750"/>
                  </a:lnTo>
                  <a:lnTo>
                    <a:pt x="728040" y="620090"/>
                  </a:lnTo>
                  <a:lnTo>
                    <a:pt x="701078" y="620090"/>
                  </a:lnTo>
                  <a:lnTo>
                    <a:pt x="701078" y="621360"/>
                  </a:lnTo>
                  <a:lnTo>
                    <a:pt x="701078" y="646760"/>
                  </a:lnTo>
                  <a:lnTo>
                    <a:pt x="674116" y="646760"/>
                  </a:lnTo>
                  <a:lnTo>
                    <a:pt x="674116" y="648030"/>
                  </a:lnTo>
                  <a:lnTo>
                    <a:pt x="674116" y="674700"/>
                  </a:lnTo>
                  <a:lnTo>
                    <a:pt x="647153" y="674700"/>
                  </a:lnTo>
                  <a:lnTo>
                    <a:pt x="647153" y="701370"/>
                  </a:lnTo>
                  <a:lnTo>
                    <a:pt x="620191" y="701370"/>
                  </a:lnTo>
                  <a:lnTo>
                    <a:pt x="620191" y="728040"/>
                  </a:lnTo>
                  <a:lnTo>
                    <a:pt x="566280" y="728040"/>
                  </a:lnTo>
                  <a:lnTo>
                    <a:pt x="566280" y="729310"/>
                  </a:lnTo>
                  <a:lnTo>
                    <a:pt x="566280" y="754710"/>
                  </a:lnTo>
                  <a:lnTo>
                    <a:pt x="512318" y="754710"/>
                  </a:lnTo>
                  <a:lnTo>
                    <a:pt x="512318" y="755980"/>
                  </a:lnTo>
                  <a:lnTo>
                    <a:pt x="512318" y="781380"/>
                  </a:lnTo>
                  <a:lnTo>
                    <a:pt x="297256" y="781380"/>
                  </a:lnTo>
                  <a:lnTo>
                    <a:pt x="297256" y="755980"/>
                  </a:lnTo>
                  <a:lnTo>
                    <a:pt x="297256" y="754710"/>
                  </a:lnTo>
                  <a:lnTo>
                    <a:pt x="243332" y="754710"/>
                  </a:lnTo>
                  <a:lnTo>
                    <a:pt x="243332" y="729310"/>
                  </a:lnTo>
                  <a:lnTo>
                    <a:pt x="243332" y="728040"/>
                  </a:lnTo>
                  <a:lnTo>
                    <a:pt x="189407" y="728040"/>
                  </a:lnTo>
                  <a:lnTo>
                    <a:pt x="189407" y="701370"/>
                  </a:lnTo>
                  <a:lnTo>
                    <a:pt x="162458" y="701370"/>
                  </a:lnTo>
                  <a:lnTo>
                    <a:pt x="162458" y="674700"/>
                  </a:lnTo>
                  <a:lnTo>
                    <a:pt x="135496" y="674700"/>
                  </a:lnTo>
                  <a:lnTo>
                    <a:pt x="135496" y="648030"/>
                  </a:lnTo>
                  <a:lnTo>
                    <a:pt x="135496" y="646760"/>
                  </a:lnTo>
                  <a:lnTo>
                    <a:pt x="108496" y="646760"/>
                  </a:lnTo>
                  <a:lnTo>
                    <a:pt x="108496" y="621360"/>
                  </a:lnTo>
                  <a:lnTo>
                    <a:pt x="108496" y="620090"/>
                  </a:lnTo>
                  <a:lnTo>
                    <a:pt x="81584" y="620090"/>
                  </a:lnTo>
                  <a:lnTo>
                    <a:pt x="81584" y="566750"/>
                  </a:lnTo>
                  <a:lnTo>
                    <a:pt x="54584" y="566750"/>
                  </a:lnTo>
                  <a:lnTo>
                    <a:pt x="54584" y="513410"/>
                  </a:lnTo>
                  <a:lnTo>
                    <a:pt x="54584" y="512140"/>
                  </a:lnTo>
                  <a:lnTo>
                    <a:pt x="27622" y="512140"/>
                  </a:lnTo>
                  <a:lnTo>
                    <a:pt x="27622" y="297510"/>
                  </a:lnTo>
                  <a:lnTo>
                    <a:pt x="54584" y="297510"/>
                  </a:lnTo>
                  <a:lnTo>
                    <a:pt x="54584" y="296240"/>
                  </a:lnTo>
                  <a:lnTo>
                    <a:pt x="54584" y="242900"/>
                  </a:lnTo>
                  <a:lnTo>
                    <a:pt x="81584" y="242900"/>
                  </a:lnTo>
                  <a:lnTo>
                    <a:pt x="81584" y="189560"/>
                  </a:lnTo>
                  <a:lnTo>
                    <a:pt x="108496" y="189560"/>
                  </a:lnTo>
                  <a:lnTo>
                    <a:pt x="108496" y="188290"/>
                  </a:lnTo>
                  <a:lnTo>
                    <a:pt x="108496" y="162890"/>
                  </a:lnTo>
                  <a:lnTo>
                    <a:pt x="135496" y="162890"/>
                  </a:lnTo>
                  <a:lnTo>
                    <a:pt x="135496" y="161620"/>
                  </a:lnTo>
                  <a:lnTo>
                    <a:pt x="135496" y="134950"/>
                  </a:lnTo>
                  <a:lnTo>
                    <a:pt x="162458" y="134950"/>
                  </a:lnTo>
                  <a:lnTo>
                    <a:pt x="162458" y="108280"/>
                  </a:lnTo>
                  <a:lnTo>
                    <a:pt x="189407" y="108280"/>
                  </a:lnTo>
                  <a:lnTo>
                    <a:pt x="189407" y="81610"/>
                  </a:lnTo>
                  <a:lnTo>
                    <a:pt x="243332" y="81610"/>
                  </a:lnTo>
                  <a:lnTo>
                    <a:pt x="243332" y="80340"/>
                  </a:lnTo>
                  <a:lnTo>
                    <a:pt x="243332" y="54940"/>
                  </a:lnTo>
                  <a:lnTo>
                    <a:pt x="297256" y="54940"/>
                  </a:lnTo>
                  <a:lnTo>
                    <a:pt x="297256" y="53670"/>
                  </a:lnTo>
                  <a:lnTo>
                    <a:pt x="297256" y="27000"/>
                  </a:lnTo>
                  <a:lnTo>
                    <a:pt x="242671" y="27000"/>
                  </a:lnTo>
                  <a:lnTo>
                    <a:pt x="242671" y="53670"/>
                  </a:lnTo>
                  <a:lnTo>
                    <a:pt x="188747" y="53670"/>
                  </a:lnTo>
                  <a:lnTo>
                    <a:pt x="188747" y="54940"/>
                  </a:lnTo>
                  <a:lnTo>
                    <a:pt x="188747" y="80340"/>
                  </a:lnTo>
                  <a:lnTo>
                    <a:pt x="161798" y="80340"/>
                  </a:lnTo>
                  <a:lnTo>
                    <a:pt x="161798" y="81610"/>
                  </a:lnTo>
                  <a:lnTo>
                    <a:pt x="161798" y="108280"/>
                  </a:lnTo>
                  <a:lnTo>
                    <a:pt x="134835" y="108280"/>
                  </a:lnTo>
                  <a:lnTo>
                    <a:pt x="134835" y="134950"/>
                  </a:lnTo>
                  <a:lnTo>
                    <a:pt x="107835" y="134950"/>
                  </a:lnTo>
                  <a:lnTo>
                    <a:pt x="107835" y="161620"/>
                  </a:lnTo>
                  <a:lnTo>
                    <a:pt x="80924" y="161620"/>
                  </a:lnTo>
                  <a:lnTo>
                    <a:pt x="80924" y="162890"/>
                  </a:lnTo>
                  <a:lnTo>
                    <a:pt x="80924" y="188290"/>
                  </a:lnTo>
                  <a:lnTo>
                    <a:pt x="53924" y="188290"/>
                  </a:lnTo>
                  <a:lnTo>
                    <a:pt x="53924" y="189560"/>
                  </a:lnTo>
                  <a:lnTo>
                    <a:pt x="53924" y="242900"/>
                  </a:lnTo>
                  <a:lnTo>
                    <a:pt x="26962" y="242900"/>
                  </a:lnTo>
                  <a:lnTo>
                    <a:pt x="26962" y="296240"/>
                  </a:lnTo>
                  <a:lnTo>
                    <a:pt x="0" y="296240"/>
                  </a:lnTo>
                  <a:lnTo>
                    <a:pt x="0" y="297510"/>
                  </a:lnTo>
                  <a:lnTo>
                    <a:pt x="0" y="512140"/>
                  </a:lnTo>
                  <a:lnTo>
                    <a:pt x="0" y="513410"/>
                  </a:lnTo>
                  <a:lnTo>
                    <a:pt x="26962" y="513410"/>
                  </a:lnTo>
                  <a:lnTo>
                    <a:pt x="26962" y="566750"/>
                  </a:lnTo>
                  <a:lnTo>
                    <a:pt x="53924" y="566750"/>
                  </a:lnTo>
                  <a:lnTo>
                    <a:pt x="53924" y="620090"/>
                  </a:lnTo>
                  <a:lnTo>
                    <a:pt x="53924" y="621360"/>
                  </a:lnTo>
                  <a:lnTo>
                    <a:pt x="80924" y="621360"/>
                  </a:lnTo>
                  <a:lnTo>
                    <a:pt x="80924" y="646760"/>
                  </a:lnTo>
                  <a:lnTo>
                    <a:pt x="80924" y="648030"/>
                  </a:lnTo>
                  <a:lnTo>
                    <a:pt x="107835" y="648030"/>
                  </a:lnTo>
                  <a:lnTo>
                    <a:pt x="107835" y="674700"/>
                  </a:lnTo>
                  <a:lnTo>
                    <a:pt x="134835" y="674700"/>
                  </a:lnTo>
                  <a:lnTo>
                    <a:pt x="134835" y="701370"/>
                  </a:lnTo>
                  <a:lnTo>
                    <a:pt x="161798" y="701370"/>
                  </a:lnTo>
                  <a:lnTo>
                    <a:pt x="161798" y="728040"/>
                  </a:lnTo>
                  <a:lnTo>
                    <a:pt x="161798" y="729310"/>
                  </a:lnTo>
                  <a:lnTo>
                    <a:pt x="188747" y="729310"/>
                  </a:lnTo>
                  <a:lnTo>
                    <a:pt x="188747" y="754710"/>
                  </a:lnTo>
                  <a:lnTo>
                    <a:pt x="188747" y="755980"/>
                  </a:lnTo>
                  <a:lnTo>
                    <a:pt x="242671" y="755980"/>
                  </a:lnTo>
                  <a:lnTo>
                    <a:pt x="242671" y="781380"/>
                  </a:lnTo>
                  <a:lnTo>
                    <a:pt x="242671" y="782650"/>
                  </a:lnTo>
                  <a:lnTo>
                    <a:pt x="296595" y="782650"/>
                  </a:lnTo>
                  <a:lnTo>
                    <a:pt x="296595" y="809625"/>
                  </a:lnTo>
                  <a:lnTo>
                    <a:pt x="512978" y="809625"/>
                  </a:lnTo>
                  <a:lnTo>
                    <a:pt x="512978" y="782650"/>
                  </a:lnTo>
                  <a:lnTo>
                    <a:pt x="566940" y="782650"/>
                  </a:lnTo>
                  <a:lnTo>
                    <a:pt x="566940" y="781380"/>
                  </a:lnTo>
                  <a:lnTo>
                    <a:pt x="566940" y="755980"/>
                  </a:lnTo>
                  <a:lnTo>
                    <a:pt x="620852" y="755980"/>
                  </a:lnTo>
                  <a:lnTo>
                    <a:pt x="620852" y="754710"/>
                  </a:lnTo>
                  <a:lnTo>
                    <a:pt x="620852" y="729310"/>
                  </a:lnTo>
                  <a:lnTo>
                    <a:pt x="647814" y="729310"/>
                  </a:lnTo>
                  <a:lnTo>
                    <a:pt x="647814" y="728040"/>
                  </a:lnTo>
                  <a:lnTo>
                    <a:pt x="647814" y="701370"/>
                  </a:lnTo>
                  <a:lnTo>
                    <a:pt x="674776" y="701370"/>
                  </a:lnTo>
                  <a:lnTo>
                    <a:pt x="674776" y="674700"/>
                  </a:lnTo>
                  <a:lnTo>
                    <a:pt x="701738" y="674700"/>
                  </a:lnTo>
                  <a:lnTo>
                    <a:pt x="701738" y="648030"/>
                  </a:lnTo>
                  <a:lnTo>
                    <a:pt x="728700" y="648030"/>
                  </a:lnTo>
                  <a:lnTo>
                    <a:pt x="728700" y="646760"/>
                  </a:lnTo>
                  <a:lnTo>
                    <a:pt x="728700" y="621360"/>
                  </a:lnTo>
                  <a:lnTo>
                    <a:pt x="755700" y="621360"/>
                  </a:lnTo>
                  <a:lnTo>
                    <a:pt x="755700" y="620090"/>
                  </a:lnTo>
                  <a:lnTo>
                    <a:pt x="755700" y="566750"/>
                  </a:lnTo>
                  <a:lnTo>
                    <a:pt x="782612" y="566750"/>
                  </a:lnTo>
                  <a:lnTo>
                    <a:pt x="782612" y="513410"/>
                  </a:lnTo>
                  <a:lnTo>
                    <a:pt x="809574" y="513410"/>
                  </a:lnTo>
                  <a:lnTo>
                    <a:pt x="809574" y="512140"/>
                  </a:lnTo>
                  <a:lnTo>
                    <a:pt x="809574" y="297510"/>
                  </a:lnTo>
                  <a:lnTo>
                    <a:pt x="809574" y="296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677198" y="8362403"/>
              <a:ext cx="962025" cy="895350"/>
            </a:xfrm>
            <a:custGeom>
              <a:avLst/>
              <a:gdLst/>
              <a:ahLst/>
              <a:cxnLst/>
              <a:rect l="l" t="t" r="r" b="b"/>
              <a:pathLst>
                <a:path w="962025" h="895350">
                  <a:moveTo>
                    <a:pt x="962025" y="0"/>
                  </a:moveTo>
                  <a:lnTo>
                    <a:pt x="0" y="0"/>
                  </a:lnTo>
                  <a:lnTo>
                    <a:pt x="0" y="743927"/>
                  </a:lnTo>
                  <a:lnTo>
                    <a:pt x="0" y="895350"/>
                  </a:lnTo>
                  <a:lnTo>
                    <a:pt x="962025" y="895350"/>
                  </a:lnTo>
                  <a:lnTo>
                    <a:pt x="962025" y="743927"/>
                  </a:lnTo>
                  <a:lnTo>
                    <a:pt x="962025" y="0"/>
                  </a:lnTo>
                  <a:close/>
                </a:path>
              </a:pathLst>
            </a:custGeom>
            <a:solidFill>
              <a:srgbClr val="9325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531997" y="8217372"/>
              <a:ext cx="975360" cy="889000"/>
            </a:xfrm>
            <a:custGeom>
              <a:avLst/>
              <a:gdLst/>
              <a:ahLst/>
              <a:cxnLst/>
              <a:rect l="l" t="t" r="r" b="b"/>
              <a:pathLst>
                <a:path w="975359" h="889000">
                  <a:moveTo>
                    <a:pt x="975043" y="888955"/>
                  </a:moveTo>
                  <a:lnTo>
                    <a:pt x="0" y="888955"/>
                  </a:lnTo>
                  <a:lnTo>
                    <a:pt x="0" y="0"/>
                  </a:lnTo>
                  <a:lnTo>
                    <a:pt x="975043" y="0"/>
                  </a:lnTo>
                  <a:lnTo>
                    <a:pt x="975043" y="8889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5509926" y="8195131"/>
              <a:ext cx="1019175" cy="933450"/>
            </a:xfrm>
            <a:custGeom>
              <a:avLst/>
              <a:gdLst/>
              <a:ahLst/>
              <a:cxnLst/>
              <a:rect l="l" t="t" r="r" b="b"/>
              <a:pathLst>
                <a:path w="1019175" h="933450">
                  <a:moveTo>
                    <a:pt x="1019175" y="0"/>
                  </a:moveTo>
                  <a:lnTo>
                    <a:pt x="975042" y="0"/>
                  </a:lnTo>
                  <a:lnTo>
                    <a:pt x="975042" y="44488"/>
                  </a:lnTo>
                  <a:lnTo>
                    <a:pt x="975042" y="888961"/>
                  </a:lnTo>
                  <a:lnTo>
                    <a:pt x="44132" y="888961"/>
                  </a:lnTo>
                  <a:lnTo>
                    <a:pt x="44132" y="44488"/>
                  </a:lnTo>
                  <a:lnTo>
                    <a:pt x="975042" y="44488"/>
                  </a:lnTo>
                  <a:lnTo>
                    <a:pt x="975042" y="0"/>
                  </a:lnTo>
                  <a:lnTo>
                    <a:pt x="44132" y="0"/>
                  </a:lnTo>
                  <a:lnTo>
                    <a:pt x="0" y="0"/>
                  </a:lnTo>
                  <a:lnTo>
                    <a:pt x="0" y="933450"/>
                  </a:lnTo>
                  <a:lnTo>
                    <a:pt x="44132" y="933450"/>
                  </a:lnTo>
                  <a:lnTo>
                    <a:pt x="975042" y="933450"/>
                  </a:lnTo>
                  <a:lnTo>
                    <a:pt x="1019175" y="933450"/>
                  </a:lnTo>
                  <a:lnTo>
                    <a:pt x="1019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5716834" y="8365261"/>
              <a:ext cx="605155" cy="556895"/>
            </a:xfrm>
            <a:custGeom>
              <a:avLst/>
              <a:gdLst/>
              <a:ahLst/>
              <a:cxnLst/>
              <a:rect l="l" t="t" r="r" b="b"/>
              <a:pathLst>
                <a:path w="605155" h="556895">
                  <a:moveTo>
                    <a:pt x="279672" y="39454"/>
                  </a:moveTo>
                  <a:lnTo>
                    <a:pt x="360159" y="39454"/>
                  </a:lnTo>
                  <a:lnTo>
                    <a:pt x="359726" y="0"/>
                  </a:lnTo>
                  <a:lnTo>
                    <a:pt x="279185" y="883"/>
                  </a:lnTo>
                  <a:lnTo>
                    <a:pt x="279672" y="39454"/>
                  </a:lnTo>
                  <a:close/>
                </a:path>
                <a:path w="605155" h="556895">
                  <a:moveTo>
                    <a:pt x="239762" y="78775"/>
                  </a:moveTo>
                  <a:lnTo>
                    <a:pt x="400850" y="78775"/>
                  </a:lnTo>
                  <a:lnTo>
                    <a:pt x="400416" y="39361"/>
                  </a:lnTo>
                  <a:lnTo>
                    <a:pt x="368920" y="39695"/>
                  </a:lnTo>
                  <a:lnTo>
                    <a:pt x="279675" y="39695"/>
                  </a:lnTo>
                  <a:lnTo>
                    <a:pt x="279685" y="40498"/>
                  </a:lnTo>
                  <a:lnTo>
                    <a:pt x="288447" y="40498"/>
                  </a:lnTo>
                  <a:lnTo>
                    <a:pt x="239388" y="41033"/>
                  </a:lnTo>
                  <a:lnTo>
                    <a:pt x="239762" y="78775"/>
                  </a:lnTo>
                  <a:close/>
                </a:path>
                <a:path w="605155" h="556895">
                  <a:moveTo>
                    <a:pt x="279675" y="39695"/>
                  </a:moveTo>
                  <a:lnTo>
                    <a:pt x="368920" y="39695"/>
                  </a:lnTo>
                  <a:lnTo>
                    <a:pt x="368920" y="39361"/>
                  </a:lnTo>
                  <a:lnTo>
                    <a:pt x="360159" y="39454"/>
                  </a:lnTo>
                  <a:lnTo>
                    <a:pt x="279672" y="39454"/>
                  </a:lnTo>
                  <a:lnTo>
                    <a:pt x="279675" y="39695"/>
                  </a:lnTo>
                  <a:close/>
                </a:path>
                <a:path w="605155" h="556895">
                  <a:moveTo>
                    <a:pt x="279686" y="40592"/>
                  </a:moveTo>
                  <a:lnTo>
                    <a:pt x="288447" y="40498"/>
                  </a:lnTo>
                  <a:lnTo>
                    <a:pt x="279685" y="40498"/>
                  </a:lnTo>
                  <a:close/>
                </a:path>
                <a:path w="605155" h="556895">
                  <a:moveTo>
                    <a:pt x="240201" y="117989"/>
                  </a:moveTo>
                  <a:lnTo>
                    <a:pt x="441553" y="117989"/>
                  </a:lnTo>
                  <a:lnTo>
                    <a:pt x="441147" y="78507"/>
                  </a:lnTo>
                  <a:lnTo>
                    <a:pt x="409611" y="78949"/>
                  </a:lnTo>
                  <a:lnTo>
                    <a:pt x="239763" y="78949"/>
                  </a:lnTo>
                  <a:lnTo>
                    <a:pt x="239768" y="79418"/>
                  </a:lnTo>
                  <a:lnTo>
                    <a:pt x="360606" y="79418"/>
                  </a:lnTo>
                  <a:lnTo>
                    <a:pt x="360904" y="105904"/>
                  </a:lnTo>
                  <a:lnTo>
                    <a:pt x="240065" y="105904"/>
                  </a:lnTo>
                  <a:lnTo>
                    <a:pt x="240201" y="117989"/>
                  </a:lnTo>
                  <a:close/>
                </a:path>
                <a:path w="605155" h="556895">
                  <a:moveTo>
                    <a:pt x="239763" y="78949"/>
                  </a:moveTo>
                  <a:lnTo>
                    <a:pt x="409611" y="78949"/>
                  </a:lnTo>
                  <a:lnTo>
                    <a:pt x="409611" y="78681"/>
                  </a:lnTo>
                  <a:lnTo>
                    <a:pt x="400850" y="78775"/>
                  </a:lnTo>
                  <a:lnTo>
                    <a:pt x="239762" y="78775"/>
                  </a:lnTo>
                  <a:lnTo>
                    <a:pt x="239763" y="78949"/>
                  </a:lnTo>
                  <a:close/>
                </a:path>
                <a:path w="605155" h="556895">
                  <a:moveTo>
                    <a:pt x="240065" y="105904"/>
                  </a:moveTo>
                  <a:lnTo>
                    <a:pt x="360904" y="105904"/>
                  </a:lnTo>
                  <a:lnTo>
                    <a:pt x="360606" y="79418"/>
                  </a:lnTo>
                  <a:lnTo>
                    <a:pt x="239768" y="79418"/>
                  </a:lnTo>
                  <a:lnTo>
                    <a:pt x="239780" y="80635"/>
                  </a:lnTo>
                  <a:lnTo>
                    <a:pt x="248542" y="80635"/>
                  </a:lnTo>
                  <a:lnTo>
                    <a:pt x="239781" y="80742"/>
                  </a:lnTo>
                  <a:lnTo>
                    <a:pt x="240065" y="105904"/>
                  </a:lnTo>
                  <a:close/>
                </a:path>
                <a:path w="605155" h="556895">
                  <a:moveTo>
                    <a:pt x="239781" y="80742"/>
                  </a:moveTo>
                  <a:lnTo>
                    <a:pt x="248542" y="80635"/>
                  </a:lnTo>
                  <a:lnTo>
                    <a:pt x="239780" y="80635"/>
                  </a:lnTo>
                  <a:close/>
                </a:path>
                <a:path w="605155" h="556895">
                  <a:moveTo>
                    <a:pt x="79761" y="172058"/>
                  </a:moveTo>
                  <a:lnTo>
                    <a:pt x="240810" y="172058"/>
                  </a:lnTo>
                  <a:lnTo>
                    <a:pt x="239781" y="80756"/>
                  </a:lnTo>
                  <a:lnTo>
                    <a:pt x="199538" y="81184"/>
                  </a:lnTo>
                  <a:lnTo>
                    <a:pt x="200431" y="160602"/>
                  </a:lnTo>
                  <a:lnTo>
                    <a:pt x="79647" y="161954"/>
                  </a:lnTo>
                  <a:lnTo>
                    <a:pt x="79761" y="172058"/>
                  </a:lnTo>
                  <a:close/>
                </a:path>
                <a:path w="605155" h="556895">
                  <a:moveTo>
                    <a:pt x="240643" y="157243"/>
                  </a:moveTo>
                  <a:lnTo>
                    <a:pt x="482217" y="157243"/>
                  </a:lnTo>
                  <a:lnTo>
                    <a:pt x="481770" y="117828"/>
                  </a:lnTo>
                  <a:lnTo>
                    <a:pt x="450314" y="118176"/>
                  </a:lnTo>
                  <a:lnTo>
                    <a:pt x="240203" y="118176"/>
                  </a:lnTo>
                  <a:lnTo>
                    <a:pt x="240643" y="157243"/>
                  </a:lnTo>
                  <a:close/>
                </a:path>
                <a:path w="605155" h="556895">
                  <a:moveTo>
                    <a:pt x="240203" y="118176"/>
                  </a:moveTo>
                  <a:lnTo>
                    <a:pt x="450314" y="118176"/>
                  </a:lnTo>
                  <a:lnTo>
                    <a:pt x="450314" y="117895"/>
                  </a:lnTo>
                  <a:lnTo>
                    <a:pt x="441553" y="117989"/>
                  </a:lnTo>
                  <a:lnTo>
                    <a:pt x="240201" y="117989"/>
                  </a:lnTo>
                  <a:lnTo>
                    <a:pt x="240203" y="118176"/>
                  </a:lnTo>
                  <a:close/>
                </a:path>
                <a:path w="605155" h="556895">
                  <a:moveTo>
                    <a:pt x="80036" y="196483"/>
                  </a:moveTo>
                  <a:lnTo>
                    <a:pt x="522907" y="196483"/>
                  </a:lnTo>
                  <a:lnTo>
                    <a:pt x="522474" y="157069"/>
                  </a:lnTo>
                  <a:lnTo>
                    <a:pt x="490978" y="157417"/>
                  </a:lnTo>
                  <a:lnTo>
                    <a:pt x="240645" y="157417"/>
                  </a:lnTo>
                  <a:lnTo>
                    <a:pt x="240810" y="172058"/>
                  </a:lnTo>
                  <a:lnTo>
                    <a:pt x="79761" y="172058"/>
                  </a:lnTo>
                  <a:lnTo>
                    <a:pt x="80036" y="196483"/>
                  </a:lnTo>
                  <a:close/>
                </a:path>
                <a:path w="605155" h="556895">
                  <a:moveTo>
                    <a:pt x="240645" y="157417"/>
                  </a:moveTo>
                  <a:lnTo>
                    <a:pt x="490978" y="157417"/>
                  </a:lnTo>
                  <a:lnTo>
                    <a:pt x="490978" y="157149"/>
                  </a:lnTo>
                  <a:lnTo>
                    <a:pt x="482217" y="157243"/>
                  </a:lnTo>
                  <a:lnTo>
                    <a:pt x="240643" y="157243"/>
                  </a:lnTo>
                  <a:lnTo>
                    <a:pt x="240645" y="157417"/>
                  </a:lnTo>
                  <a:close/>
                </a:path>
                <a:path w="605155" h="556895">
                  <a:moveTo>
                    <a:pt x="40175" y="235737"/>
                  </a:moveTo>
                  <a:lnTo>
                    <a:pt x="563678" y="235737"/>
                  </a:lnTo>
                  <a:lnTo>
                    <a:pt x="563232" y="196283"/>
                  </a:lnTo>
                  <a:lnTo>
                    <a:pt x="531668" y="196671"/>
                  </a:lnTo>
                  <a:lnTo>
                    <a:pt x="80038" y="196671"/>
                  </a:lnTo>
                  <a:lnTo>
                    <a:pt x="80044" y="197206"/>
                  </a:lnTo>
                  <a:lnTo>
                    <a:pt x="482731" y="197206"/>
                  </a:lnTo>
                  <a:lnTo>
                    <a:pt x="482880" y="210443"/>
                  </a:lnTo>
                  <a:lnTo>
                    <a:pt x="39890" y="210443"/>
                  </a:lnTo>
                  <a:lnTo>
                    <a:pt x="40175" y="235737"/>
                  </a:lnTo>
                  <a:close/>
                </a:path>
                <a:path w="605155" h="556895">
                  <a:moveTo>
                    <a:pt x="80038" y="196671"/>
                  </a:moveTo>
                  <a:lnTo>
                    <a:pt x="531668" y="196671"/>
                  </a:lnTo>
                  <a:lnTo>
                    <a:pt x="531668" y="196390"/>
                  </a:lnTo>
                  <a:lnTo>
                    <a:pt x="522907" y="196483"/>
                  </a:lnTo>
                  <a:lnTo>
                    <a:pt x="80036" y="196483"/>
                  </a:lnTo>
                  <a:lnTo>
                    <a:pt x="80038" y="196671"/>
                  </a:lnTo>
                  <a:close/>
                </a:path>
                <a:path w="605155" h="556895">
                  <a:moveTo>
                    <a:pt x="39890" y="210443"/>
                  </a:moveTo>
                  <a:lnTo>
                    <a:pt x="482880" y="210443"/>
                  </a:lnTo>
                  <a:lnTo>
                    <a:pt x="482731" y="197206"/>
                  </a:lnTo>
                  <a:lnTo>
                    <a:pt x="80044" y="197206"/>
                  </a:lnTo>
                  <a:lnTo>
                    <a:pt x="80094" y="201636"/>
                  </a:lnTo>
                  <a:lnTo>
                    <a:pt x="39796" y="202051"/>
                  </a:lnTo>
                  <a:lnTo>
                    <a:pt x="39890" y="210443"/>
                  </a:lnTo>
                  <a:close/>
                </a:path>
                <a:path w="605155" h="556895">
                  <a:moveTo>
                    <a:pt x="285427" y="556755"/>
                  </a:moveTo>
                  <a:lnTo>
                    <a:pt x="365955" y="555872"/>
                  </a:lnTo>
                  <a:lnTo>
                    <a:pt x="365522" y="516150"/>
                  </a:lnTo>
                  <a:lnTo>
                    <a:pt x="405765" y="515708"/>
                  </a:lnTo>
                  <a:lnTo>
                    <a:pt x="405318" y="476026"/>
                  </a:lnTo>
                  <a:lnTo>
                    <a:pt x="445562" y="475584"/>
                  </a:lnTo>
                  <a:lnTo>
                    <a:pt x="445115" y="435889"/>
                  </a:lnTo>
                  <a:lnTo>
                    <a:pt x="485412" y="435447"/>
                  </a:lnTo>
                  <a:lnTo>
                    <a:pt x="484965" y="395724"/>
                  </a:lnTo>
                  <a:lnTo>
                    <a:pt x="525209" y="395283"/>
                  </a:lnTo>
                  <a:lnTo>
                    <a:pt x="524762" y="355601"/>
                  </a:lnTo>
                  <a:lnTo>
                    <a:pt x="565019" y="355159"/>
                  </a:lnTo>
                  <a:lnTo>
                    <a:pt x="564572" y="315463"/>
                  </a:lnTo>
                  <a:lnTo>
                    <a:pt x="604856" y="315035"/>
                  </a:lnTo>
                  <a:lnTo>
                    <a:pt x="603963" y="235617"/>
                  </a:lnTo>
                  <a:lnTo>
                    <a:pt x="40177" y="235911"/>
                  </a:lnTo>
                  <a:lnTo>
                    <a:pt x="40183" y="236433"/>
                  </a:lnTo>
                  <a:lnTo>
                    <a:pt x="532182" y="236433"/>
                  </a:lnTo>
                  <a:lnTo>
                    <a:pt x="523422" y="236527"/>
                  </a:lnTo>
                  <a:lnTo>
                    <a:pt x="40184" y="236527"/>
                  </a:lnTo>
                  <a:lnTo>
                    <a:pt x="40243" y="241787"/>
                  </a:lnTo>
                  <a:lnTo>
                    <a:pt x="0" y="242202"/>
                  </a:lnTo>
                  <a:lnTo>
                    <a:pt x="888" y="321191"/>
                  </a:lnTo>
                  <a:lnTo>
                    <a:pt x="41137" y="321191"/>
                  </a:lnTo>
                  <a:lnTo>
                    <a:pt x="41579" y="360432"/>
                  </a:lnTo>
                  <a:lnTo>
                    <a:pt x="81868" y="360432"/>
                  </a:lnTo>
                  <a:lnTo>
                    <a:pt x="82299" y="398803"/>
                  </a:lnTo>
                  <a:lnTo>
                    <a:pt x="203099" y="398803"/>
                  </a:lnTo>
                  <a:lnTo>
                    <a:pt x="203988" y="477779"/>
                  </a:lnTo>
                  <a:lnTo>
                    <a:pt x="244250" y="477779"/>
                  </a:lnTo>
                  <a:lnTo>
                    <a:pt x="244678" y="517033"/>
                  </a:lnTo>
                  <a:lnTo>
                    <a:pt x="284980" y="517033"/>
                  </a:lnTo>
                  <a:lnTo>
                    <a:pt x="285427" y="556755"/>
                  </a:lnTo>
                  <a:close/>
                </a:path>
                <a:path w="605155" h="556895">
                  <a:moveTo>
                    <a:pt x="40177" y="235911"/>
                  </a:moveTo>
                  <a:lnTo>
                    <a:pt x="572426" y="235911"/>
                  </a:lnTo>
                  <a:lnTo>
                    <a:pt x="572426" y="235644"/>
                  </a:lnTo>
                  <a:lnTo>
                    <a:pt x="563678" y="235737"/>
                  </a:lnTo>
                  <a:lnTo>
                    <a:pt x="40175" y="235737"/>
                  </a:lnTo>
                  <a:lnTo>
                    <a:pt x="40177" y="235911"/>
                  </a:lnTo>
                  <a:close/>
                </a:path>
                <a:path w="605155" h="556895">
                  <a:moveTo>
                    <a:pt x="523422" y="236527"/>
                  </a:moveTo>
                  <a:lnTo>
                    <a:pt x="532182" y="236433"/>
                  </a:lnTo>
                  <a:lnTo>
                    <a:pt x="523422" y="236433"/>
                  </a:lnTo>
                  <a:close/>
                </a:path>
                <a:path w="605155" h="556895">
                  <a:moveTo>
                    <a:pt x="40184" y="236527"/>
                  </a:moveTo>
                  <a:lnTo>
                    <a:pt x="523422" y="236527"/>
                  </a:lnTo>
                  <a:lnTo>
                    <a:pt x="40183" y="236433"/>
                  </a:lnTo>
                  <a:close/>
                </a:path>
                <a:path w="605155" h="556895">
                  <a:moveTo>
                    <a:pt x="893" y="321620"/>
                  </a:moveTo>
                  <a:lnTo>
                    <a:pt x="41137" y="321191"/>
                  </a:lnTo>
                  <a:lnTo>
                    <a:pt x="888" y="321191"/>
                  </a:lnTo>
                  <a:lnTo>
                    <a:pt x="893" y="321620"/>
                  </a:lnTo>
                  <a:close/>
                </a:path>
                <a:path w="605155" h="556895">
                  <a:moveTo>
                    <a:pt x="41583" y="360874"/>
                  </a:moveTo>
                  <a:lnTo>
                    <a:pt x="81868" y="360432"/>
                  </a:lnTo>
                  <a:lnTo>
                    <a:pt x="41579" y="360432"/>
                  </a:lnTo>
                  <a:lnTo>
                    <a:pt x="41583" y="360874"/>
                  </a:lnTo>
                  <a:close/>
                </a:path>
                <a:path w="605155" h="556895">
                  <a:moveTo>
                    <a:pt x="82314" y="400128"/>
                  </a:moveTo>
                  <a:lnTo>
                    <a:pt x="203099" y="398803"/>
                  </a:lnTo>
                  <a:lnTo>
                    <a:pt x="82299" y="398803"/>
                  </a:lnTo>
                  <a:lnTo>
                    <a:pt x="82314" y="400128"/>
                  </a:lnTo>
                  <a:close/>
                </a:path>
                <a:path w="605155" h="556895">
                  <a:moveTo>
                    <a:pt x="203993" y="478221"/>
                  </a:moveTo>
                  <a:lnTo>
                    <a:pt x="244250" y="477779"/>
                  </a:lnTo>
                  <a:lnTo>
                    <a:pt x="203988" y="477779"/>
                  </a:lnTo>
                  <a:lnTo>
                    <a:pt x="203993" y="478221"/>
                  </a:lnTo>
                  <a:close/>
                </a:path>
                <a:path w="605155" h="556895">
                  <a:moveTo>
                    <a:pt x="244683" y="517461"/>
                  </a:moveTo>
                  <a:lnTo>
                    <a:pt x="284980" y="517033"/>
                  </a:lnTo>
                  <a:lnTo>
                    <a:pt x="244678" y="517033"/>
                  </a:lnTo>
                  <a:lnTo>
                    <a:pt x="244683" y="517461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6036849" y="8443213"/>
              <a:ext cx="204470" cy="198120"/>
            </a:xfrm>
            <a:custGeom>
              <a:avLst/>
              <a:gdLst/>
              <a:ahLst/>
              <a:cxnLst/>
              <a:rect l="l" t="t" r="r" b="b"/>
              <a:pathLst>
                <a:path w="204469" h="198120">
                  <a:moveTo>
                    <a:pt x="40792" y="39890"/>
                  </a:moveTo>
                  <a:lnTo>
                    <a:pt x="40347" y="0"/>
                  </a:lnTo>
                  <a:lnTo>
                    <a:pt x="0" y="444"/>
                  </a:lnTo>
                  <a:lnTo>
                    <a:pt x="444" y="40322"/>
                  </a:lnTo>
                  <a:lnTo>
                    <a:pt x="40792" y="39890"/>
                  </a:lnTo>
                  <a:close/>
                </a:path>
                <a:path w="204469" h="198120">
                  <a:moveTo>
                    <a:pt x="163093" y="158115"/>
                  </a:moveTo>
                  <a:lnTo>
                    <a:pt x="162648" y="118224"/>
                  </a:lnTo>
                  <a:lnTo>
                    <a:pt x="122313" y="118668"/>
                  </a:lnTo>
                  <a:lnTo>
                    <a:pt x="121869" y="78828"/>
                  </a:lnTo>
                  <a:lnTo>
                    <a:pt x="81559" y="79260"/>
                  </a:lnTo>
                  <a:lnTo>
                    <a:pt x="82003" y="119100"/>
                  </a:lnTo>
                  <a:lnTo>
                    <a:pt x="122301" y="118681"/>
                  </a:lnTo>
                  <a:lnTo>
                    <a:pt x="122745" y="158546"/>
                  </a:lnTo>
                  <a:lnTo>
                    <a:pt x="163093" y="158115"/>
                  </a:lnTo>
                  <a:close/>
                </a:path>
                <a:path w="204469" h="198120">
                  <a:moveTo>
                    <a:pt x="203860" y="197510"/>
                  </a:moveTo>
                  <a:lnTo>
                    <a:pt x="203415" y="157670"/>
                  </a:lnTo>
                  <a:lnTo>
                    <a:pt x="163106" y="158115"/>
                  </a:lnTo>
                  <a:lnTo>
                    <a:pt x="163550" y="197954"/>
                  </a:lnTo>
                  <a:lnTo>
                    <a:pt x="203860" y="197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5756319" y="8565412"/>
              <a:ext cx="405765" cy="317500"/>
            </a:xfrm>
            <a:custGeom>
              <a:avLst/>
              <a:gdLst/>
              <a:ahLst/>
              <a:cxnLst/>
              <a:rect l="l" t="t" r="r" b="b"/>
              <a:pathLst>
                <a:path w="405765" h="317500">
                  <a:moveTo>
                    <a:pt x="245116" y="317109"/>
                  </a:moveTo>
                  <a:lnTo>
                    <a:pt x="325793" y="316226"/>
                  </a:lnTo>
                  <a:lnTo>
                    <a:pt x="325332" y="276383"/>
                  </a:lnTo>
                  <a:lnTo>
                    <a:pt x="365657" y="275942"/>
                  </a:lnTo>
                  <a:lnTo>
                    <a:pt x="365210" y="236099"/>
                  </a:lnTo>
                  <a:lnTo>
                    <a:pt x="405521" y="235657"/>
                  </a:lnTo>
                  <a:lnTo>
                    <a:pt x="405074" y="195774"/>
                  </a:lnTo>
                  <a:lnTo>
                    <a:pt x="324439" y="196657"/>
                  </a:lnTo>
                  <a:lnTo>
                    <a:pt x="324899" y="236540"/>
                  </a:lnTo>
                  <a:lnTo>
                    <a:pt x="284534" y="236982"/>
                  </a:lnTo>
                  <a:lnTo>
                    <a:pt x="283193" y="117413"/>
                  </a:lnTo>
                  <a:lnTo>
                    <a:pt x="162219" y="118725"/>
                  </a:lnTo>
                  <a:lnTo>
                    <a:pt x="161772" y="78842"/>
                  </a:lnTo>
                  <a:lnTo>
                    <a:pt x="121461" y="79284"/>
                  </a:lnTo>
                  <a:lnTo>
                    <a:pt x="121014" y="39441"/>
                  </a:lnTo>
                  <a:lnTo>
                    <a:pt x="80662" y="39882"/>
                  </a:lnTo>
                  <a:lnTo>
                    <a:pt x="80216" y="0"/>
                  </a:lnTo>
                  <a:lnTo>
                    <a:pt x="39904" y="441"/>
                  </a:lnTo>
                  <a:lnTo>
                    <a:pt x="40351" y="40324"/>
                  </a:lnTo>
                  <a:lnTo>
                    <a:pt x="0" y="40766"/>
                  </a:lnTo>
                  <a:lnTo>
                    <a:pt x="893" y="120505"/>
                  </a:lnTo>
                  <a:lnTo>
                    <a:pt x="41245" y="120050"/>
                  </a:lnTo>
                  <a:lnTo>
                    <a:pt x="41692" y="159906"/>
                  </a:lnTo>
                  <a:lnTo>
                    <a:pt x="202977" y="158140"/>
                  </a:lnTo>
                  <a:lnTo>
                    <a:pt x="204318" y="277708"/>
                  </a:lnTo>
                  <a:lnTo>
                    <a:pt x="244669" y="277267"/>
                  </a:lnTo>
                  <a:lnTo>
                    <a:pt x="245116" y="317109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5718346" y="8362454"/>
              <a:ext cx="605790" cy="561975"/>
            </a:xfrm>
            <a:custGeom>
              <a:avLst/>
              <a:gdLst/>
              <a:ahLst/>
              <a:cxnLst/>
              <a:rect l="l" t="t" r="r" b="b"/>
              <a:pathLst>
                <a:path w="605790" h="561975">
                  <a:moveTo>
                    <a:pt x="605751" y="318808"/>
                  </a:moveTo>
                  <a:lnTo>
                    <a:pt x="604824" y="236943"/>
                  </a:lnTo>
                  <a:lnTo>
                    <a:pt x="564426" y="237388"/>
                  </a:lnTo>
                  <a:lnTo>
                    <a:pt x="563981" y="197434"/>
                  </a:lnTo>
                  <a:lnTo>
                    <a:pt x="563168" y="197446"/>
                  </a:lnTo>
                  <a:lnTo>
                    <a:pt x="563168" y="317271"/>
                  </a:lnTo>
                  <a:lnTo>
                    <a:pt x="522770" y="317715"/>
                  </a:lnTo>
                  <a:lnTo>
                    <a:pt x="523214" y="357619"/>
                  </a:lnTo>
                  <a:lnTo>
                    <a:pt x="482828" y="358063"/>
                  </a:lnTo>
                  <a:lnTo>
                    <a:pt x="483273" y="397979"/>
                  </a:lnTo>
                  <a:lnTo>
                    <a:pt x="442836" y="398411"/>
                  </a:lnTo>
                  <a:lnTo>
                    <a:pt x="443280" y="438365"/>
                  </a:lnTo>
                  <a:lnTo>
                    <a:pt x="402894" y="438810"/>
                  </a:lnTo>
                  <a:lnTo>
                    <a:pt x="403339" y="478726"/>
                  </a:lnTo>
                  <a:lnTo>
                    <a:pt x="362953" y="479171"/>
                  </a:lnTo>
                  <a:lnTo>
                    <a:pt x="363397" y="519087"/>
                  </a:lnTo>
                  <a:lnTo>
                    <a:pt x="284607" y="519938"/>
                  </a:lnTo>
                  <a:lnTo>
                    <a:pt x="284149" y="480034"/>
                  </a:lnTo>
                  <a:lnTo>
                    <a:pt x="243725" y="480466"/>
                  </a:lnTo>
                  <a:lnTo>
                    <a:pt x="243255" y="438365"/>
                  </a:lnTo>
                  <a:lnTo>
                    <a:pt x="242900" y="397979"/>
                  </a:lnTo>
                  <a:lnTo>
                    <a:pt x="242493" y="360705"/>
                  </a:lnTo>
                  <a:lnTo>
                    <a:pt x="175120" y="361442"/>
                  </a:lnTo>
                  <a:lnTo>
                    <a:pt x="80797" y="362470"/>
                  </a:lnTo>
                  <a:lnTo>
                    <a:pt x="80378" y="322567"/>
                  </a:lnTo>
                  <a:lnTo>
                    <a:pt x="39941" y="323011"/>
                  </a:lnTo>
                  <a:lnTo>
                    <a:pt x="39509" y="284060"/>
                  </a:lnTo>
                  <a:lnTo>
                    <a:pt x="39166" y="284060"/>
                  </a:lnTo>
                  <a:lnTo>
                    <a:pt x="39446" y="284035"/>
                  </a:lnTo>
                  <a:lnTo>
                    <a:pt x="39014" y="245135"/>
                  </a:lnTo>
                  <a:lnTo>
                    <a:pt x="79438" y="244690"/>
                  </a:lnTo>
                  <a:lnTo>
                    <a:pt x="79121" y="204749"/>
                  </a:lnTo>
                  <a:lnTo>
                    <a:pt x="240728" y="202971"/>
                  </a:lnTo>
                  <a:lnTo>
                    <a:pt x="239382" y="83210"/>
                  </a:lnTo>
                  <a:lnTo>
                    <a:pt x="279819" y="82753"/>
                  </a:lnTo>
                  <a:lnTo>
                    <a:pt x="279374" y="42837"/>
                  </a:lnTo>
                  <a:lnTo>
                    <a:pt x="358165" y="41986"/>
                  </a:lnTo>
                  <a:lnTo>
                    <a:pt x="358609" y="81229"/>
                  </a:lnTo>
                  <a:lnTo>
                    <a:pt x="358609" y="81457"/>
                  </a:lnTo>
                  <a:lnTo>
                    <a:pt x="358609" y="81902"/>
                  </a:lnTo>
                  <a:lnTo>
                    <a:pt x="399008" y="81457"/>
                  </a:lnTo>
                  <a:lnTo>
                    <a:pt x="399453" y="120738"/>
                  </a:lnTo>
                  <a:lnTo>
                    <a:pt x="399453" y="120967"/>
                  </a:lnTo>
                  <a:lnTo>
                    <a:pt x="399453" y="121399"/>
                  </a:lnTo>
                  <a:lnTo>
                    <a:pt x="439851" y="120967"/>
                  </a:lnTo>
                  <a:lnTo>
                    <a:pt x="440283" y="160197"/>
                  </a:lnTo>
                  <a:lnTo>
                    <a:pt x="440283" y="160426"/>
                  </a:lnTo>
                  <a:lnTo>
                    <a:pt x="440296" y="160870"/>
                  </a:lnTo>
                  <a:lnTo>
                    <a:pt x="480733" y="160426"/>
                  </a:lnTo>
                  <a:lnTo>
                    <a:pt x="481164" y="199669"/>
                  </a:lnTo>
                  <a:lnTo>
                    <a:pt x="481164" y="199898"/>
                  </a:lnTo>
                  <a:lnTo>
                    <a:pt x="481177" y="200355"/>
                  </a:lnTo>
                  <a:lnTo>
                    <a:pt x="521576" y="199898"/>
                  </a:lnTo>
                  <a:lnTo>
                    <a:pt x="522020" y="239242"/>
                  </a:lnTo>
                  <a:lnTo>
                    <a:pt x="522020" y="239407"/>
                  </a:lnTo>
                  <a:lnTo>
                    <a:pt x="522020" y="239864"/>
                  </a:lnTo>
                  <a:lnTo>
                    <a:pt x="562419" y="239407"/>
                  </a:lnTo>
                  <a:lnTo>
                    <a:pt x="562851" y="278333"/>
                  </a:lnTo>
                  <a:lnTo>
                    <a:pt x="563168" y="317271"/>
                  </a:lnTo>
                  <a:lnTo>
                    <a:pt x="563168" y="197446"/>
                  </a:lnTo>
                  <a:lnTo>
                    <a:pt x="523582" y="197878"/>
                  </a:lnTo>
                  <a:lnTo>
                    <a:pt x="523087" y="157962"/>
                  </a:lnTo>
                  <a:lnTo>
                    <a:pt x="482688" y="158407"/>
                  </a:lnTo>
                  <a:lnTo>
                    <a:pt x="482244" y="118503"/>
                  </a:lnTo>
                  <a:lnTo>
                    <a:pt x="441807" y="118948"/>
                  </a:lnTo>
                  <a:lnTo>
                    <a:pt x="441363" y="78981"/>
                  </a:lnTo>
                  <a:lnTo>
                    <a:pt x="400977" y="79425"/>
                  </a:lnTo>
                  <a:lnTo>
                    <a:pt x="400519" y="39509"/>
                  </a:lnTo>
                  <a:lnTo>
                    <a:pt x="360133" y="39954"/>
                  </a:lnTo>
                  <a:lnTo>
                    <a:pt x="359676" y="0"/>
                  </a:lnTo>
                  <a:lnTo>
                    <a:pt x="297522" y="685"/>
                  </a:lnTo>
                  <a:lnTo>
                    <a:pt x="276809" y="914"/>
                  </a:lnTo>
                  <a:lnTo>
                    <a:pt x="277266" y="40868"/>
                  </a:lnTo>
                  <a:lnTo>
                    <a:pt x="236829" y="41300"/>
                  </a:lnTo>
                  <a:lnTo>
                    <a:pt x="237274" y="81216"/>
                  </a:lnTo>
                  <a:lnTo>
                    <a:pt x="196888" y="81661"/>
                  </a:lnTo>
                  <a:lnTo>
                    <a:pt x="197777" y="161531"/>
                  </a:lnTo>
                  <a:lnTo>
                    <a:pt x="76555" y="162852"/>
                  </a:lnTo>
                  <a:lnTo>
                    <a:pt x="77000" y="202768"/>
                  </a:lnTo>
                  <a:lnTo>
                    <a:pt x="36576" y="203200"/>
                  </a:lnTo>
                  <a:lnTo>
                    <a:pt x="37033" y="243154"/>
                  </a:lnTo>
                  <a:lnTo>
                    <a:pt x="0" y="243560"/>
                  </a:lnTo>
                  <a:lnTo>
                    <a:pt x="0" y="243916"/>
                  </a:lnTo>
                  <a:lnTo>
                    <a:pt x="0" y="325437"/>
                  </a:lnTo>
                  <a:lnTo>
                    <a:pt x="37973" y="325018"/>
                  </a:lnTo>
                  <a:lnTo>
                    <a:pt x="38404" y="364261"/>
                  </a:lnTo>
                  <a:lnTo>
                    <a:pt x="38404" y="364490"/>
                  </a:lnTo>
                  <a:lnTo>
                    <a:pt x="38417" y="364934"/>
                  </a:lnTo>
                  <a:lnTo>
                    <a:pt x="78841" y="364490"/>
                  </a:lnTo>
                  <a:lnTo>
                    <a:pt x="79286" y="403733"/>
                  </a:lnTo>
                  <a:lnTo>
                    <a:pt x="79298" y="404418"/>
                  </a:lnTo>
                  <a:lnTo>
                    <a:pt x="200507" y="403072"/>
                  </a:lnTo>
                  <a:lnTo>
                    <a:pt x="201396" y="482269"/>
                  </a:lnTo>
                  <a:lnTo>
                    <a:pt x="201396" y="482511"/>
                  </a:lnTo>
                  <a:lnTo>
                    <a:pt x="201409" y="482942"/>
                  </a:lnTo>
                  <a:lnTo>
                    <a:pt x="241795" y="482511"/>
                  </a:lnTo>
                  <a:lnTo>
                    <a:pt x="242252" y="521728"/>
                  </a:lnTo>
                  <a:lnTo>
                    <a:pt x="242252" y="521970"/>
                  </a:lnTo>
                  <a:lnTo>
                    <a:pt x="242252" y="522414"/>
                  </a:lnTo>
                  <a:lnTo>
                    <a:pt x="282689" y="521970"/>
                  </a:lnTo>
                  <a:lnTo>
                    <a:pt x="283133" y="561238"/>
                  </a:lnTo>
                  <a:lnTo>
                    <a:pt x="283133" y="561924"/>
                  </a:lnTo>
                  <a:lnTo>
                    <a:pt x="366001" y="561009"/>
                  </a:lnTo>
                  <a:lnTo>
                    <a:pt x="365544" y="521068"/>
                  </a:lnTo>
                  <a:lnTo>
                    <a:pt x="405942" y="520623"/>
                  </a:lnTo>
                  <a:lnTo>
                    <a:pt x="405498" y="480707"/>
                  </a:lnTo>
                  <a:lnTo>
                    <a:pt x="445884" y="480275"/>
                  </a:lnTo>
                  <a:lnTo>
                    <a:pt x="445439" y="440359"/>
                  </a:lnTo>
                  <a:lnTo>
                    <a:pt x="485876" y="439915"/>
                  </a:lnTo>
                  <a:lnTo>
                    <a:pt x="485419" y="399961"/>
                  </a:lnTo>
                  <a:lnTo>
                    <a:pt x="525818" y="399516"/>
                  </a:lnTo>
                  <a:lnTo>
                    <a:pt x="525373" y="359600"/>
                  </a:lnTo>
                  <a:lnTo>
                    <a:pt x="565759" y="359168"/>
                  </a:lnTo>
                  <a:lnTo>
                    <a:pt x="565315" y="319252"/>
                  </a:lnTo>
                  <a:lnTo>
                    <a:pt x="605751" y="3188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815" y="2218184"/>
            <a:ext cx="16230600" cy="7039609"/>
            <a:chOff x="1028815" y="2218184"/>
            <a:chExt cx="16230600" cy="7039609"/>
          </a:xfrm>
        </p:grpSpPr>
        <p:sp>
          <p:nvSpPr>
            <p:cNvPr id="3" name="object 3"/>
            <p:cNvSpPr/>
            <p:nvPr/>
          </p:nvSpPr>
          <p:spPr>
            <a:xfrm>
              <a:off x="1152664" y="2342641"/>
              <a:ext cx="16106775" cy="6915150"/>
            </a:xfrm>
            <a:custGeom>
              <a:avLst/>
              <a:gdLst/>
              <a:ahLst/>
              <a:cxnLst/>
              <a:rect l="l" t="t" r="r" b="b"/>
              <a:pathLst>
                <a:path w="16106775" h="6915150">
                  <a:moveTo>
                    <a:pt x="16106534" y="43624"/>
                  </a:moveTo>
                  <a:lnTo>
                    <a:pt x="16062287" y="43624"/>
                  </a:lnTo>
                  <a:lnTo>
                    <a:pt x="16062287" y="6870179"/>
                  </a:lnTo>
                  <a:lnTo>
                    <a:pt x="44246" y="6870179"/>
                  </a:lnTo>
                  <a:lnTo>
                    <a:pt x="44246" y="6746430"/>
                  </a:lnTo>
                  <a:lnTo>
                    <a:pt x="0" y="6746430"/>
                  </a:lnTo>
                  <a:lnTo>
                    <a:pt x="0" y="6870179"/>
                  </a:lnTo>
                  <a:lnTo>
                    <a:pt x="0" y="6914629"/>
                  </a:lnTo>
                  <a:lnTo>
                    <a:pt x="16106534" y="6914629"/>
                  </a:lnTo>
                  <a:lnTo>
                    <a:pt x="16106534" y="6870268"/>
                  </a:lnTo>
                  <a:lnTo>
                    <a:pt x="16106534" y="43624"/>
                  </a:lnTo>
                  <a:close/>
                </a:path>
                <a:path w="16106775" h="6915150">
                  <a:moveTo>
                    <a:pt x="16106534" y="0"/>
                  </a:moveTo>
                  <a:lnTo>
                    <a:pt x="15938437" y="0"/>
                  </a:lnTo>
                  <a:lnTo>
                    <a:pt x="15938437" y="43180"/>
                  </a:lnTo>
                  <a:lnTo>
                    <a:pt x="16106534" y="43180"/>
                  </a:lnTo>
                  <a:lnTo>
                    <a:pt x="16106534" y="0"/>
                  </a:lnTo>
                  <a:close/>
                </a:path>
              </a:pathLst>
            </a:custGeom>
            <a:solidFill>
              <a:srgbClr val="F5F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28815" y="2218184"/>
              <a:ext cx="16062325" cy="6871334"/>
            </a:xfrm>
            <a:custGeom>
              <a:avLst/>
              <a:gdLst/>
              <a:ahLst/>
              <a:cxnLst/>
              <a:rect l="l" t="t" r="r" b="b"/>
              <a:pathLst>
                <a:path w="16062325" h="6871334">
                  <a:moveTo>
                    <a:pt x="16062287" y="6870877"/>
                  </a:moveTo>
                  <a:lnTo>
                    <a:pt x="0" y="6870877"/>
                  </a:lnTo>
                  <a:lnTo>
                    <a:pt x="0" y="0"/>
                  </a:lnTo>
                  <a:lnTo>
                    <a:pt x="16062287" y="0"/>
                  </a:lnTo>
                  <a:lnTo>
                    <a:pt x="16062287" y="68708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1601216" y="4814943"/>
            <a:ext cx="464629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 spc="70">
                <a:latin typeface="Verdana"/>
                <a:cs typeface="Verdana"/>
              </a:rPr>
              <a:t>Ho </a:t>
            </a:r>
            <a:r>
              <a:rPr dirty="0" sz="2600" spc="-15">
                <a:latin typeface="Verdana"/>
                <a:cs typeface="Verdana"/>
              </a:rPr>
              <a:t>usato </a:t>
            </a:r>
            <a:r>
              <a:rPr dirty="0" sz="2600" spc="15">
                <a:latin typeface="Verdana"/>
                <a:cs typeface="Verdana"/>
              </a:rPr>
              <a:t>solamente </a:t>
            </a:r>
            <a:r>
              <a:rPr dirty="0" sz="2600" spc="-30">
                <a:latin typeface="Verdana"/>
                <a:cs typeface="Verdana"/>
              </a:rPr>
              <a:t>tre  </a:t>
            </a:r>
            <a:r>
              <a:rPr dirty="0" sz="2600" spc="25">
                <a:latin typeface="Verdana"/>
                <a:cs typeface="Verdana"/>
              </a:rPr>
              <a:t>colori</a:t>
            </a:r>
            <a:r>
              <a:rPr dirty="0" sz="2600" spc="-254">
                <a:latin typeface="Verdana"/>
                <a:cs typeface="Verdana"/>
              </a:rPr>
              <a:t> </a:t>
            </a:r>
            <a:r>
              <a:rPr dirty="0" sz="2600" spc="-20">
                <a:latin typeface="Verdana"/>
                <a:cs typeface="Verdana"/>
              </a:rPr>
              <a:t>e</a:t>
            </a:r>
            <a:r>
              <a:rPr dirty="0" sz="2600" spc="-250">
                <a:latin typeface="Verdana"/>
                <a:cs typeface="Verdana"/>
              </a:rPr>
              <a:t> </a:t>
            </a:r>
            <a:r>
              <a:rPr dirty="0" sz="2600" spc="25">
                <a:latin typeface="Verdana"/>
                <a:cs typeface="Verdana"/>
              </a:rPr>
              <a:t>una</a:t>
            </a:r>
            <a:r>
              <a:rPr dirty="0" sz="2600" spc="-250">
                <a:latin typeface="Verdana"/>
                <a:cs typeface="Verdana"/>
              </a:rPr>
              <a:t> </a:t>
            </a:r>
            <a:r>
              <a:rPr dirty="0" sz="2600" spc="35">
                <a:latin typeface="Verdana"/>
                <a:cs typeface="Verdana"/>
              </a:rPr>
              <a:t>tipologia</a:t>
            </a:r>
            <a:r>
              <a:rPr dirty="0" sz="2600" spc="-254">
                <a:latin typeface="Verdana"/>
                <a:cs typeface="Verdana"/>
              </a:rPr>
              <a:t> </a:t>
            </a:r>
            <a:r>
              <a:rPr dirty="0" sz="2600" spc="85">
                <a:latin typeface="Verdana"/>
                <a:cs typeface="Verdana"/>
              </a:rPr>
              <a:t>di</a:t>
            </a:r>
            <a:r>
              <a:rPr dirty="0" sz="2600" spc="-250">
                <a:latin typeface="Verdana"/>
                <a:cs typeface="Verdana"/>
              </a:rPr>
              <a:t> </a:t>
            </a:r>
            <a:r>
              <a:rPr dirty="0" sz="2600" spc="30">
                <a:latin typeface="Verdana"/>
                <a:cs typeface="Verdana"/>
              </a:rPr>
              <a:t>font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8702" y="3912662"/>
            <a:ext cx="7328534" cy="357822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2700" marR="5080">
              <a:lnSpc>
                <a:spcPts val="6980"/>
              </a:lnSpc>
              <a:spcBef>
                <a:spcPts val="390"/>
              </a:spcBef>
            </a:pPr>
            <a:r>
              <a:rPr dirty="0" sz="5850" spc="-140" b="1">
                <a:latin typeface="Verdana"/>
                <a:cs typeface="Verdana"/>
              </a:rPr>
              <a:t>Ho </a:t>
            </a:r>
            <a:r>
              <a:rPr dirty="0" sz="5850" spc="-90" b="1">
                <a:latin typeface="Verdana"/>
                <a:cs typeface="Verdana"/>
              </a:rPr>
              <a:t>puntato  </a:t>
            </a:r>
            <a:r>
              <a:rPr dirty="0" sz="5850" spc="-105" b="1">
                <a:latin typeface="Verdana"/>
                <a:cs typeface="Verdana"/>
              </a:rPr>
              <a:t>principalmente</a:t>
            </a:r>
            <a:r>
              <a:rPr dirty="0" sz="5850" spc="-360" b="1">
                <a:latin typeface="Verdana"/>
                <a:cs typeface="Verdana"/>
              </a:rPr>
              <a:t> </a:t>
            </a:r>
            <a:r>
              <a:rPr dirty="0" sz="5850" spc="-110" b="1">
                <a:latin typeface="Verdana"/>
                <a:cs typeface="Verdana"/>
              </a:rPr>
              <a:t>ad  </a:t>
            </a:r>
            <a:r>
              <a:rPr dirty="0" sz="5850" spc="-190" b="1">
                <a:latin typeface="Verdana"/>
                <a:cs typeface="Verdana"/>
              </a:rPr>
              <a:t>avere </a:t>
            </a:r>
            <a:r>
              <a:rPr dirty="0" sz="5850" spc="-95" b="1">
                <a:latin typeface="Verdana"/>
                <a:cs typeface="Verdana"/>
              </a:rPr>
              <a:t>un design  </a:t>
            </a:r>
            <a:r>
              <a:rPr dirty="0" sz="5850" spc="-130" b="1">
                <a:latin typeface="Verdana"/>
                <a:cs typeface="Verdana"/>
              </a:rPr>
              <a:t>minimal</a:t>
            </a:r>
            <a:endParaRPr sz="585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259300" y="8195126"/>
            <a:ext cx="1028700" cy="1873250"/>
            <a:chOff x="17259300" y="8195126"/>
            <a:chExt cx="1028700" cy="1873250"/>
          </a:xfrm>
        </p:grpSpPr>
        <p:sp>
          <p:nvSpPr>
            <p:cNvPr id="8" name="object 8"/>
            <p:cNvSpPr/>
            <p:nvPr/>
          </p:nvSpPr>
          <p:spPr>
            <a:xfrm>
              <a:off x="17424997" y="9264992"/>
              <a:ext cx="799465" cy="797560"/>
            </a:xfrm>
            <a:custGeom>
              <a:avLst/>
              <a:gdLst/>
              <a:ahLst/>
              <a:cxnLst/>
              <a:rect l="l" t="t" r="r" b="b"/>
              <a:pathLst>
                <a:path w="799465" h="797559">
                  <a:moveTo>
                    <a:pt x="799058" y="293370"/>
                  </a:moveTo>
                  <a:lnTo>
                    <a:pt x="772464" y="293370"/>
                  </a:lnTo>
                  <a:lnTo>
                    <a:pt x="772464" y="292100"/>
                  </a:lnTo>
                  <a:lnTo>
                    <a:pt x="772477" y="240030"/>
                  </a:lnTo>
                  <a:lnTo>
                    <a:pt x="745832" y="240030"/>
                  </a:lnTo>
                  <a:lnTo>
                    <a:pt x="745832" y="238760"/>
                  </a:lnTo>
                  <a:lnTo>
                    <a:pt x="745845" y="209359"/>
                  </a:lnTo>
                  <a:lnTo>
                    <a:pt x="745845" y="186690"/>
                  </a:lnTo>
                  <a:lnTo>
                    <a:pt x="719188" y="186690"/>
                  </a:lnTo>
                  <a:lnTo>
                    <a:pt x="719188" y="160020"/>
                  </a:lnTo>
                  <a:lnTo>
                    <a:pt x="692619" y="160020"/>
                  </a:lnTo>
                  <a:lnTo>
                    <a:pt x="692619" y="155460"/>
                  </a:lnTo>
                  <a:lnTo>
                    <a:pt x="692619" y="133350"/>
                  </a:lnTo>
                  <a:lnTo>
                    <a:pt x="665962" y="133350"/>
                  </a:lnTo>
                  <a:lnTo>
                    <a:pt x="665962" y="106680"/>
                  </a:lnTo>
                  <a:lnTo>
                    <a:pt x="639318" y="106680"/>
                  </a:lnTo>
                  <a:lnTo>
                    <a:pt x="639318" y="80010"/>
                  </a:lnTo>
                  <a:lnTo>
                    <a:pt x="612711" y="80010"/>
                  </a:lnTo>
                  <a:lnTo>
                    <a:pt x="612711" y="53340"/>
                  </a:lnTo>
                  <a:lnTo>
                    <a:pt x="559447" y="53340"/>
                  </a:lnTo>
                  <a:lnTo>
                    <a:pt x="559447" y="26670"/>
                  </a:lnTo>
                  <a:lnTo>
                    <a:pt x="508317" y="26670"/>
                  </a:lnTo>
                  <a:lnTo>
                    <a:pt x="508317" y="160020"/>
                  </a:lnTo>
                  <a:lnTo>
                    <a:pt x="508317" y="186690"/>
                  </a:lnTo>
                  <a:lnTo>
                    <a:pt x="292582" y="186690"/>
                  </a:lnTo>
                  <a:lnTo>
                    <a:pt x="292582" y="612140"/>
                  </a:lnTo>
                  <a:lnTo>
                    <a:pt x="238671" y="612140"/>
                  </a:lnTo>
                  <a:lnTo>
                    <a:pt x="238671" y="610870"/>
                  </a:lnTo>
                  <a:lnTo>
                    <a:pt x="238671" y="558800"/>
                  </a:lnTo>
                  <a:lnTo>
                    <a:pt x="238671" y="505460"/>
                  </a:lnTo>
                  <a:lnTo>
                    <a:pt x="292582" y="505460"/>
                  </a:lnTo>
                  <a:lnTo>
                    <a:pt x="292582" y="293370"/>
                  </a:lnTo>
                  <a:lnTo>
                    <a:pt x="238671" y="293370"/>
                  </a:lnTo>
                  <a:lnTo>
                    <a:pt x="238671" y="292100"/>
                  </a:lnTo>
                  <a:lnTo>
                    <a:pt x="238671" y="240030"/>
                  </a:lnTo>
                  <a:lnTo>
                    <a:pt x="238671" y="238760"/>
                  </a:lnTo>
                  <a:lnTo>
                    <a:pt x="238671" y="209359"/>
                  </a:lnTo>
                  <a:lnTo>
                    <a:pt x="292582" y="209359"/>
                  </a:lnTo>
                  <a:lnTo>
                    <a:pt x="292582" y="186690"/>
                  </a:lnTo>
                  <a:lnTo>
                    <a:pt x="292582" y="160020"/>
                  </a:lnTo>
                  <a:lnTo>
                    <a:pt x="508317" y="160020"/>
                  </a:lnTo>
                  <a:lnTo>
                    <a:pt x="508317" y="26670"/>
                  </a:lnTo>
                  <a:lnTo>
                    <a:pt x="506196" y="26670"/>
                  </a:lnTo>
                  <a:lnTo>
                    <a:pt x="506196" y="0"/>
                  </a:lnTo>
                  <a:lnTo>
                    <a:pt x="293103" y="0"/>
                  </a:lnTo>
                  <a:lnTo>
                    <a:pt x="293103" y="26670"/>
                  </a:lnTo>
                  <a:lnTo>
                    <a:pt x="239776" y="26670"/>
                  </a:lnTo>
                  <a:lnTo>
                    <a:pt x="239776" y="53340"/>
                  </a:lnTo>
                  <a:lnTo>
                    <a:pt x="186524" y="53340"/>
                  </a:lnTo>
                  <a:lnTo>
                    <a:pt x="186524" y="80010"/>
                  </a:lnTo>
                  <a:lnTo>
                    <a:pt x="159880" y="80010"/>
                  </a:lnTo>
                  <a:lnTo>
                    <a:pt x="159880" y="106680"/>
                  </a:lnTo>
                  <a:lnTo>
                    <a:pt x="133235" y="106680"/>
                  </a:lnTo>
                  <a:lnTo>
                    <a:pt x="133235" y="133350"/>
                  </a:lnTo>
                  <a:lnTo>
                    <a:pt x="106603" y="133350"/>
                  </a:lnTo>
                  <a:lnTo>
                    <a:pt x="106603" y="155460"/>
                  </a:lnTo>
                  <a:lnTo>
                    <a:pt x="106603" y="160020"/>
                  </a:lnTo>
                  <a:lnTo>
                    <a:pt x="79971" y="160020"/>
                  </a:lnTo>
                  <a:lnTo>
                    <a:pt x="79971" y="186690"/>
                  </a:lnTo>
                  <a:lnTo>
                    <a:pt x="53276" y="186690"/>
                  </a:lnTo>
                  <a:lnTo>
                    <a:pt x="53276" y="209359"/>
                  </a:lnTo>
                  <a:lnTo>
                    <a:pt x="53276" y="238760"/>
                  </a:lnTo>
                  <a:lnTo>
                    <a:pt x="26682" y="238760"/>
                  </a:lnTo>
                  <a:lnTo>
                    <a:pt x="26682" y="240030"/>
                  </a:lnTo>
                  <a:lnTo>
                    <a:pt x="26670" y="292100"/>
                  </a:lnTo>
                  <a:lnTo>
                    <a:pt x="38" y="292100"/>
                  </a:lnTo>
                  <a:lnTo>
                    <a:pt x="38" y="293370"/>
                  </a:lnTo>
                  <a:lnTo>
                    <a:pt x="0" y="370840"/>
                  </a:lnTo>
                  <a:lnTo>
                    <a:pt x="0" y="425450"/>
                  </a:lnTo>
                  <a:lnTo>
                    <a:pt x="0" y="505460"/>
                  </a:lnTo>
                  <a:lnTo>
                    <a:pt x="26593" y="505460"/>
                  </a:lnTo>
                  <a:lnTo>
                    <a:pt x="26593" y="558800"/>
                  </a:lnTo>
                  <a:lnTo>
                    <a:pt x="53174" y="558800"/>
                  </a:lnTo>
                  <a:lnTo>
                    <a:pt x="53174" y="610870"/>
                  </a:lnTo>
                  <a:lnTo>
                    <a:pt x="79832" y="610870"/>
                  </a:lnTo>
                  <a:lnTo>
                    <a:pt x="79832" y="612140"/>
                  </a:lnTo>
                  <a:lnTo>
                    <a:pt x="79832" y="613410"/>
                  </a:lnTo>
                  <a:lnTo>
                    <a:pt x="79832" y="637540"/>
                  </a:lnTo>
                  <a:lnTo>
                    <a:pt x="106464" y="637540"/>
                  </a:lnTo>
                  <a:lnTo>
                    <a:pt x="106464" y="638810"/>
                  </a:lnTo>
                  <a:lnTo>
                    <a:pt x="106451" y="664210"/>
                  </a:lnTo>
                  <a:lnTo>
                    <a:pt x="133070" y="664210"/>
                  </a:lnTo>
                  <a:lnTo>
                    <a:pt x="133070" y="690880"/>
                  </a:lnTo>
                  <a:lnTo>
                    <a:pt x="159702" y="690880"/>
                  </a:lnTo>
                  <a:lnTo>
                    <a:pt x="159702" y="717550"/>
                  </a:lnTo>
                  <a:lnTo>
                    <a:pt x="186321" y="717550"/>
                  </a:lnTo>
                  <a:lnTo>
                    <a:pt x="186321" y="744220"/>
                  </a:lnTo>
                  <a:lnTo>
                    <a:pt x="239560" y="744220"/>
                  </a:lnTo>
                  <a:lnTo>
                    <a:pt x="239560" y="770890"/>
                  </a:lnTo>
                  <a:lnTo>
                    <a:pt x="292874" y="770890"/>
                  </a:lnTo>
                  <a:lnTo>
                    <a:pt x="292874" y="797560"/>
                  </a:lnTo>
                  <a:lnTo>
                    <a:pt x="505968" y="797560"/>
                  </a:lnTo>
                  <a:lnTo>
                    <a:pt x="505968" y="770890"/>
                  </a:lnTo>
                  <a:lnTo>
                    <a:pt x="559244" y="770890"/>
                  </a:lnTo>
                  <a:lnTo>
                    <a:pt x="559244" y="744220"/>
                  </a:lnTo>
                  <a:lnTo>
                    <a:pt x="612495" y="744220"/>
                  </a:lnTo>
                  <a:lnTo>
                    <a:pt x="612495" y="717550"/>
                  </a:lnTo>
                  <a:lnTo>
                    <a:pt x="639140" y="717550"/>
                  </a:lnTo>
                  <a:lnTo>
                    <a:pt x="639140" y="690880"/>
                  </a:lnTo>
                  <a:lnTo>
                    <a:pt x="665784" y="690880"/>
                  </a:lnTo>
                  <a:lnTo>
                    <a:pt x="665784" y="664210"/>
                  </a:lnTo>
                  <a:lnTo>
                    <a:pt x="692467" y="664210"/>
                  </a:lnTo>
                  <a:lnTo>
                    <a:pt x="692467" y="638810"/>
                  </a:lnTo>
                  <a:lnTo>
                    <a:pt x="719048" y="638810"/>
                  </a:lnTo>
                  <a:lnTo>
                    <a:pt x="719048" y="637540"/>
                  </a:lnTo>
                  <a:lnTo>
                    <a:pt x="719048" y="613410"/>
                  </a:lnTo>
                  <a:lnTo>
                    <a:pt x="719048" y="612140"/>
                  </a:lnTo>
                  <a:lnTo>
                    <a:pt x="745744" y="612140"/>
                  </a:lnTo>
                  <a:lnTo>
                    <a:pt x="745744" y="610870"/>
                  </a:lnTo>
                  <a:lnTo>
                    <a:pt x="745744" y="558800"/>
                  </a:lnTo>
                  <a:lnTo>
                    <a:pt x="772388" y="558800"/>
                  </a:lnTo>
                  <a:lnTo>
                    <a:pt x="772388" y="505460"/>
                  </a:lnTo>
                  <a:lnTo>
                    <a:pt x="799058" y="505460"/>
                  </a:lnTo>
                  <a:lnTo>
                    <a:pt x="799058" y="425450"/>
                  </a:lnTo>
                  <a:lnTo>
                    <a:pt x="799058" y="370840"/>
                  </a:lnTo>
                  <a:lnTo>
                    <a:pt x="799058" y="293370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663668" y="9420453"/>
              <a:ext cx="269875" cy="458470"/>
            </a:xfrm>
            <a:custGeom>
              <a:avLst/>
              <a:gdLst/>
              <a:ahLst/>
              <a:cxnLst/>
              <a:rect l="l" t="t" r="r" b="b"/>
              <a:pathLst>
                <a:path w="269875" h="458470">
                  <a:moveTo>
                    <a:pt x="53911" y="269989"/>
                  </a:moveTo>
                  <a:lnTo>
                    <a:pt x="0" y="269989"/>
                  </a:lnTo>
                  <a:lnTo>
                    <a:pt x="0" y="457949"/>
                  </a:lnTo>
                  <a:lnTo>
                    <a:pt x="53911" y="457949"/>
                  </a:lnTo>
                  <a:lnTo>
                    <a:pt x="53911" y="269989"/>
                  </a:lnTo>
                  <a:close/>
                </a:path>
                <a:path w="269875" h="458470">
                  <a:moveTo>
                    <a:pt x="53911" y="54089"/>
                  </a:moveTo>
                  <a:lnTo>
                    <a:pt x="0" y="54089"/>
                  </a:lnTo>
                  <a:lnTo>
                    <a:pt x="0" y="215379"/>
                  </a:lnTo>
                  <a:lnTo>
                    <a:pt x="53911" y="215379"/>
                  </a:lnTo>
                  <a:lnTo>
                    <a:pt x="53911" y="54089"/>
                  </a:lnTo>
                  <a:close/>
                </a:path>
                <a:path w="269875" h="458470">
                  <a:moveTo>
                    <a:pt x="269646" y="0"/>
                  </a:moveTo>
                  <a:lnTo>
                    <a:pt x="53911" y="0"/>
                  </a:lnTo>
                  <a:lnTo>
                    <a:pt x="53911" y="53898"/>
                  </a:lnTo>
                  <a:lnTo>
                    <a:pt x="269646" y="53898"/>
                  </a:lnTo>
                  <a:lnTo>
                    <a:pt x="2696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474502" y="9312147"/>
              <a:ext cx="702310" cy="702310"/>
            </a:xfrm>
            <a:custGeom>
              <a:avLst/>
              <a:gdLst/>
              <a:ahLst/>
              <a:cxnLst/>
              <a:rect l="l" t="t" r="r" b="b"/>
              <a:pathLst>
                <a:path w="702309" h="702309">
                  <a:moveTo>
                    <a:pt x="701941" y="242404"/>
                  </a:moveTo>
                  <a:lnTo>
                    <a:pt x="674941" y="242404"/>
                  </a:lnTo>
                  <a:lnTo>
                    <a:pt x="674941" y="215734"/>
                  </a:lnTo>
                  <a:lnTo>
                    <a:pt x="674116" y="215734"/>
                  </a:lnTo>
                  <a:lnTo>
                    <a:pt x="674116" y="270344"/>
                  </a:lnTo>
                  <a:lnTo>
                    <a:pt x="674116" y="431634"/>
                  </a:lnTo>
                  <a:lnTo>
                    <a:pt x="647153" y="431634"/>
                  </a:lnTo>
                  <a:lnTo>
                    <a:pt x="647153" y="459574"/>
                  </a:lnTo>
                  <a:lnTo>
                    <a:pt x="647153" y="484974"/>
                  </a:lnTo>
                  <a:lnTo>
                    <a:pt x="620191" y="484974"/>
                  </a:lnTo>
                  <a:lnTo>
                    <a:pt x="620191" y="512914"/>
                  </a:lnTo>
                  <a:lnTo>
                    <a:pt x="593229" y="512914"/>
                  </a:lnTo>
                  <a:lnTo>
                    <a:pt x="593229" y="539584"/>
                  </a:lnTo>
                  <a:lnTo>
                    <a:pt x="566267" y="539584"/>
                  </a:lnTo>
                  <a:lnTo>
                    <a:pt x="566267" y="566254"/>
                  </a:lnTo>
                  <a:lnTo>
                    <a:pt x="539267" y="566254"/>
                  </a:lnTo>
                  <a:lnTo>
                    <a:pt x="539267" y="567524"/>
                  </a:lnTo>
                  <a:lnTo>
                    <a:pt x="539267" y="592924"/>
                  </a:lnTo>
                  <a:lnTo>
                    <a:pt x="512356" y="592924"/>
                  </a:lnTo>
                  <a:lnTo>
                    <a:pt x="512356" y="594194"/>
                  </a:lnTo>
                  <a:lnTo>
                    <a:pt x="512356" y="619594"/>
                  </a:lnTo>
                  <a:lnTo>
                    <a:pt x="485343" y="619594"/>
                  </a:lnTo>
                  <a:lnTo>
                    <a:pt x="485343" y="620864"/>
                  </a:lnTo>
                  <a:lnTo>
                    <a:pt x="485343" y="647534"/>
                  </a:lnTo>
                  <a:lnTo>
                    <a:pt x="458393" y="647534"/>
                  </a:lnTo>
                  <a:lnTo>
                    <a:pt x="458393" y="674204"/>
                  </a:lnTo>
                  <a:lnTo>
                    <a:pt x="270459" y="674204"/>
                  </a:lnTo>
                  <a:lnTo>
                    <a:pt x="270459" y="647534"/>
                  </a:lnTo>
                  <a:lnTo>
                    <a:pt x="216535" y="647534"/>
                  </a:lnTo>
                  <a:lnTo>
                    <a:pt x="216535" y="620864"/>
                  </a:lnTo>
                  <a:lnTo>
                    <a:pt x="216535" y="619594"/>
                  </a:lnTo>
                  <a:lnTo>
                    <a:pt x="189572" y="619594"/>
                  </a:lnTo>
                  <a:lnTo>
                    <a:pt x="189572" y="594194"/>
                  </a:lnTo>
                  <a:lnTo>
                    <a:pt x="189572" y="592924"/>
                  </a:lnTo>
                  <a:lnTo>
                    <a:pt x="162610" y="592924"/>
                  </a:lnTo>
                  <a:lnTo>
                    <a:pt x="162610" y="567524"/>
                  </a:lnTo>
                  <a:lnTo>
                    <a:pt x="162610" y="566254"/>
                  </a:lnTo>
                  <a:lnTo>
                    <a:pt x="135648" y="566254"/>
                  </a:lnTo>
                  <a:lnTo>
                    <a:pt x="135648" y="539584"/>
                  </a:lnTo>
                  <a:lnTo>
                    <a:pt x="108699" y="539584"/>
                  </a:lnTo>
                  <a:lnTo>
                    <a:pt x="108699" y="512914"/>
                  </a:lnTo>
                  <a:lnTo>
                    <a:pt x="81737" y="512914"/>
                  </a:lnTo>
                  <a:lnTo>
                    <a:pt x="81737" y="486244"/>
                  </a:lnTo>
                  <a:lnTo>
                    <a:pt x="81737" y="458304"/>
                  </a:lnTo>
                  <a:lnTo>
                    <a:pt x="54737" y="458304"/>
                  </a:lnTo>
                  <a:lnTo>
                    <a:pt x="54737" y="432904"/>
                  </a:lnTo>
                  <a:lnTo>
                    <a:pt x="27825" y="432904"/>
                  </a:lnTo>
                  <a:lnTo>
                    <a:pt x="27825" y="270344"/>
                  </a:lnTo>
                  <a:lnTo>
                    <a:pt x="54737" y="270344"/>
                  </a:lnTo>
                  <a:lnTo>
                    <a:pt x="54737" y="242404"/>
                  </a:lnTo>
                  <a:lnTo>
                    <a:pt x="54737" y="217004"/>
                  </a:lnTo>
                  <a:lnTo>
                    <a:pt x="81737" y="217004"/>
                  </a:lnTo>
                  <a:lnTo>
                    <a:pt x="81737" y="189064"/>
                  </a:lnTo>
                  <a:lnTo>
                    <a:pt x="108699" y="189064"/>
                  </a:lnTo>
                  <a:lnTo>
                    <a:pt x="108699" y="162394"/>
                  </a:lnTo>
                  <a:lnTo>
                    <a:pt x="135648" y="162394"/>
                  </a:lnTo>
                  <a:lnTo>
                    <a:pt x="135648" y="135724"/>
                  </a:lnTo>
                  <a:lnTo>
                    <a:pt x="162610" y="135724"/>
                  </a:lnTo>
                  <a:lnTo>
                    <a:pt x="162610" y="134454"/>
                  </a:lnTo>
                  <a:lnTo>
                    <a:pt x="162610" y="109054"/>
                  </a:lnTo>
                  <a:lnTo>
                    <a:pt x="189572" y="109054"/>
                  </a:lnTo>
                  <a:lnTo>
                    <a:pt x="189572" y="107784"/>
                  </a:lnTo>
                  <a:lnTo>
                    <a:pt x="189572" y="82384"/>
                  </a:lnTo>
                  <a:lnTo>
                    <a:pt x="243497" y="82384"/>
                  </a:lnTo>
                  <a:lnTo>
                    <a:pt x="243497" y="81114"/>
                  </a:lnTo>
                  <a:lnTo>
                    <a:pt x="243497" y="54444"/>
                  </a:lnTo>
                  <a:lnTo>
                    <a:pt x="270459" y="54444"/>
                  </a:lnTo>
                  <a:lnTo>
                    <a:pt x="270459" y="27774"/>
                  </a:lnTo>
                  <a:lnTo>
                    <a:pt x="431444" y="27774"/>
                  </a:lnTo>
                  <a:lnTo>
                    <a:pt x="431444" y="54444"/>
                  </a:lnTo>
                  <a:lnTo>
                    <a:pt x="485343" y="54444"/>
                  </a:lnTo>
                  <a:lnTo>
                    <a:pt x="485343" y="82384"/>
                  </a:lnTo>
                  <a:lnTo>
                    <a:pt x="539267" y="82384"/>
                  </a:lnTo>
                  <a:lnTo>
                    <a:pt x="539267" y="107784"/>
                  </a:lnTo>
                  <a:lnTo>
                    <a:pt x="539267" y="134454"/>
                  </a:lnTo>
                  <a:lnTo>
                    <a:pt x="539267" y="135724"/>
                  </a:lnTo>
                  <a:lnTo>
                    <a:pt x="566267" y="135724"/>
                  </a:lnTo>
                  <a:lnTo>
                    <a:pt x="566267" y="162394"/>
                  </a:lnTo>
                  <a:lnTo>
                    <a:pt x="593229" y="162394"/>
                  </a:lnTo>
                  <a:lnTo>
                    <a:pt x="593229" y="189064"/>
                  </a:lnTo>
                  <a:lnTo>
                    <a:pt x="620191" y="189064"/>
                  </a:lnTo>
                  <a:lnTo>
                    <a:pt x="620191" y="215734"/>
                  </a:lnTo>
                  <a:lnTo>
                    <a:pt x="620191" y="242404"/>
                  </a:lnTo>
                  <a:lnTo>
                    <a:pt x="620191" y="243674"/>
                  </a:lnTo>
                  <a:lnTo>
                    <a:pt x="647153" y="243674"/>
                  </a:lnTo>
                  <a:lnTo>
                    <a:pt x="647153" y="270344"/>
                  </a:lnTo>
                  <a:lnTo>
                    <a:pt x="674116" y="270344"/>
                  </a:lnTo>
                  <a:lnTo>
                    <a:pt x="674116" y="215734"/>
                  </a:lnTo>
                  <a:lnTo>
                    <a:pt x="647979" y="215734"/>
                  </a:lnTo>
                  <a:lnTo>
                    <a:pt x="647979" y="189064"/>
                  </a:lnTo>
                  <a:lnTo>
                    <a:pt x="647979" y="162394"/>
                  </a:lnTo>
                  <a:lnTo>
                    <a:pt x="621017" y="162394"/>
                  </a:lnTo>
                  <a:lnTo>
                    <a:pt x="621017" y="135724"/>
                  </a:lnTo>
                  <a:lnTo>
                    <a:pt x="621017" y="134454"/>
                  </a:lnTo>
                  <a:lnTo>
                    <a:pt x="594055" y="134454"/>
                  </a:lnTo>
                  <a:lnTo>
                    <a:pt x="594055" y="107784"/>
                  </a:lnTo>
                  <a:lnTo>
                    <a:pt x="567093" y="107784"/>
                  </a:lnTo>
                  <a:lnTo>
                    <a:pt x="567093" y="82384"/>
                  </a:lnTo>
                  <a:lnTo>
                    <a:pt x="567093" y="54444"/>
                  </a:lnTo>
                  <a:lnTo>
                    <a:pt x="513181" y="54444"/>
                  </a:lnTo>
                  <a:lnTo>
                    <a:pt x="513181" y="27774"/>
                  </a:lnTo>
                  <a:lnTo>
                    <a:pt x="513181" y="26504"/>
                  </a:lnTo>
                  <a:lnTo>
                    <a:pt x="459219" y="26504"/>
                  </a:lnTo>
                  <a:lnTo>
                    <a:pt x="459219" y="0"/>
                  </a:lnTo>
                  <a:lnTo>
                    <a:pt x="242671" y="0"/>
                  </a:lnTo>
                  <a:lnTo>
                    <a:pt x="242671" y="26504"/>
                  </a:lnTo>
                  <a:lnTo>
                    <a:pt x="215709" y="26504"/>
                  </a:lnTo>
                  <a:lnTo>
                    <a:pt x="215709" y="27774"/>
                  </a:lnTo>
                  <a:lnTo>
                    <a:pt x="215709" y="54444"/>
                  </a:lnTo>
                  <a:lnTo>
                    <a:pt x="161785" y="54444"/>
                  </a:lnTo>
                  <a:lnTo>
                    <a:pt x="161785" y="81114"/>
                  </a:lnTo>
                  <a:lnTo>
                    <a:pt x="134823" y="81114"/>
                  </a:lnTo>
                  <a:lnTo>
                    <a:pt x="134823" y="82384"/>
                  </a:lnTo>
                  <a:lnTo>
                    <a:pt x="134823" y="107784"/>
                  </a:lnTo>
                  <a:lnTo>
                    <a:pt x="107873" y="107784"/>
                  </a:lnTo>
                  <a:lnTo>
                    <a:pt x="107873" y="109054"/>
                  </a:lnTo>
                  <a:lnTo>
                    <a:pt x="107873" y="134454"/>
                  </a:lnTo>
                  <a:lnTo>
                    <a:pt x="80911" y="134454"/>
                  </a:lnTo>
                  <a:lnTo>
                    <a:pt x="80911" y="135724"/>
                  </a:lnTo>
                  <a:lnTo>
                    <a:pt x="80911" y="162394"/>
                  </a:lnTo>
                  <a:lnTo>
                    <a:pt x="53911" y="162394"/>
                  </a:lnTo>
                  <a:lnTo>
                    <a:pt x="53911" y="189064"/>
                  </a:lnTo>
                  <a:lnTo>
                    <a:pt x="27000" y="189064"/>
                  </a:lnTo>
                  <a:lnTo>
                    <a:pt x="27000" y="217004"/>
                  </a:lnTo>
                  <a:lnTo>
                    <a:pt x="27000" y="242404"/>
                  </a:lnTo>
                  <a:lnTo>
                    <a:pt x="0" y="242404"/>
                  </a:lnTo>
                  <a:lnTo>
                    <a:pt x="0" y="270344"/>
                  </a:lnTo>
                  <a:lnTo>
                    <a:pt x="0" y="432904"/>
                  </a:lnTo>
                  <a:lnTo>
                    <a:pt x="27000" y="432904"/>
                  </a:lnTo>
                  <a:lnTo>
                    <a:pt x="27000" y="458304"/>
                  </a:lnTo>
                  <a:lnTo>
                    <a:pt x="27000" y="486244"/>
                  </a:lnTo>
                  <a:lnTo>
                    <a:pt x="53911" y="486244"/>
                  </a:lnTo>
                  <a:lnTo>
                    <a:pt x="53911" y="512914"/>
                  </a:lnTo>
                  <a:lnTo>
                    <a:pt x="53911" y="539584"/>
                  </a:lnTo>
                  <a:lnTo>
                    <a:pt x="80911" y="539584"/>
                  </a:lnTo>
                  <a:lnTo>
                    <a:pt x="80911" y="566254"/>
                  </a:lnTo>
                  <a:lnTo>
                    <a:pt x="80911" y="567524"/>
                  </a:lnTo>
                  <a:lnTo>
                    <a:pt x="107873" y="567524"/>
                  </a:lnTo>
                  <a:lnTo>
                    <a:pt x="107873" y="592924"/>
                  </a:lnTo>
                  <a:lnTo>
                    <a:pt x="107873" y="594194"/>
                  </a:lnTo>
                  <a:lnTo>
                    <a:pt x="134823" y="594194"/>
                  </a:lnTo>
                  <a:lnTo>
                    <a:pt x="134823" y="619594"/>
                  </a:lnTo>
                  <a:lnTo>
                    <a:pt x="134823" y="620864"/>
                  </a:lnTo>
                  <a:lnTo>
                    <a:pt x="161785" y="620864"/>
                  </a:lnTo>
                  <a:lnTo>
                    <a:pt x="161785" y="647534"/>
                  </a:lnTo>
                  <a:lnTo>
                    <a:pt x="188747" y="647534"/>
                  </a:lnTo>
                  <a:lnTo>
                    <a:pt x="188747" y="674204"/>
                  </a:lnTo>
                  <a:lnTo>
                    <a:pt x="188747" y="675474"/>
                  </a:lnTo>
                  <a:lnTo>
                    <a:pt x="242671" y="675474"/>
                  </a:lnTo>
                  <a:lnTo>
                    <a:pt x="242671" y="701903"/>
                  </a:lnTo>
                  <a:lnTo>
                    <a:pt x="459219" y="701903"/>
                  </a:lnTo>
                  <a:lnTo>
                    <a:pt x="459219" y="675474"/>
                  </a:lnTo>
                  <a:lnTo>
                    <a:pt x="486168" y="675474"/>
                  </a:lnTo>
                  <a:lnTo>
                    <a:pt x="486168" y="674204"/>
                  </a:lnTo>
                  <a:lnTo>
                    <a:pt x="486168" y="647534"/>
                  </a:lnTo>
                  <a:lnTo>
                    <a:pt x="540092" y="647534"/>
                  </a:lnTo>
                  <a:lnTo>
                    <a:pt x="540092" y="620864"/>
                  </a:lnTo>
                  <a:lnTo>
                    <a:pt x="567093" y="620864"/>
                  </a:lnTo>
                  <a:lnTo>
                    <a:pt x="567093" y="619594"/>
                  </a:lnTo>
                  <a:lnTo>
                    <a:pt x="567093" y="594194"/>
                  </a:lnTo>
                  <a:lnTo>
                    <a:pt x="594055" y="594194"/>
                  </a:lnTo>
                  <a:lnTo>
                    <a:pt x="594055" y="592924"/>
                  </a:lnTo>
                  <a:lnTo>
                    <a:pt x="594055" y="567524"/>
                  </a:lnTo>
                  <a:lnTo>
                    <a:pt x="621017" y="567524"/>
                  </a:lnTo>
                  <a:lnTo>
                    <a:pt x="621017" y="566254"/>
                  </a:lnTo>
                  <a:lnTo>
                    <a:pt x="621017" y="539584"/>
                  </a:lnTo>
                  <a:lnTo>
                    <a:pt x="647979" y="539584"/>
                  </a:lnTo>
                  <a:lnTo>
                    <a:pt x="647979" y="512914"/>
                  </a:lnTo>
                  <a:lnTo>
                    <a:pt x="674941" y="512914"/>
                  </a:lnTo>
                  <a:lnTo>
                    <a:pt x="674941" y="484974"/>
                  </a:lnTo>
                  <a:lnTo>
                    <a:pt x="674941" y="459574"/>
                  </a:lnTo>
                  <a:lnTo>
                    <a:pt x="701941" y="459574"/>
                  </a:lnTo>
                  <a:lnTo>
                    <a:pt x="701941" y="431634"/>
                  </a:lnTo>
                  <a:lnTo>
                    <a:pt x="701941" y="270344"/>
                  </a:lnTo>
                  <a:lnTo>
                    <a:pt x="701941" y="243674"/>
                  </a:lnTo>
                  <a:lnTo>
                    <a:pt x="701941" y="242404"/>
                  </a:lnTo>
                  <a:close/>
                </a:path>
              </a:pathLst>
            </a:custGeom>
            <a:solidFill>
              <a:srgbClr val="9325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447781" y="9285439"/>
              <a:ext cx="755650" cy="755650"/>
            </a:xfrm>
            <a:custGeom>
              <a:avLst/>
              <a:gdLst/>
              <a:ahLst/>
              <a:cxnLst/>
              <a:rect l="l" t="t" r="r" b="b"/>
              <a:pathLst>
                <a:path w="755650" h="755650">
                  <a:moveTo>
                    <a:pt x="755332" y="269113"/>
                  </a:moveTo>
                  <a:lnTo>
                    <a:pt x="728421" y="269113"/>
                  </a:lnTo>
                  <a:lnTo>
                    <a:pt x="728421" y="242443"/>
                  </a:lnTo>
                  <a:lnTo>
                    <a:pt x="728421" y="215773"/>
                  </a:lnTo>
                  <a:lnTo>
                    <a:pt x="728091" y="215773"/>
                  </a:lnTo>
                  <a:lnTo>
                    <a:pt x="728091" y="270383"/>
                  </a:lnTo>
                  <a:lnTo>
                    <a:pt x="728091" y="485013"/>
                  </a:lnTo>
                  <a:lnTo>
                    <a:pt x="701078" y="485013"/>
                  </a:lnTo>
                  <a:lnTo>
                    <a:pt x="701078" y="486283"/>
                  </a:lnTo>
                  <a:lnTo>
                    <a:pt x="701078" y="539623"/>
                  </a:lnTo>
                  <a:lnTo>
                    <a:pt x="674116" y="539623"/>
                  </a:lnTo>
                  <a:lnTo>
                    <a:pt x="674116" y="566293"/>
                  </a:lnTo>
                  <a:lnTo>
                    <a:pt x="647153" y="566293"/>
                  </a:lnTo>
                  <a:lnTo>
                    <a:pt x="647153" y="592963"/>
                  </a:lnTo>
                  <a:lnTo>
                    <a:pt x="620204" y="592963"/>
                  </a:lnTo>
                  <a:lnTo>
                    <a:pt x="620204" y="619633"/>
                  </a:lnTo>
                  <a:lnTo>
                    <a:pt x="593242" y="619633"/>
                  </a:lnTo>
                  <a:lnTo>
                    <a:pt x="593242" y="620903"/>
                  </a:lnTo>
                  <a:lnTo>
                    <a:pt x="593242" y="647573"/>
                  </a:lnTo>
                  <a:lnTo>
                    <a:pt x="566229" y="647573"/>
                  </a:lnTo>
                  <a:lnTo>
                    <a:pt x="566229" y="674243"/>
                  </a:lnTo>
                  <a:lnTo>
                    <a:pt x="512305" y="674243"/>
                  </a:lnTo>
                  <a:lnTo>
                    <a:pt x="512305" y="700913"/>
                  </a:lnTo>
                  <a:lnTo>
                    <a:pt x="485368" y="700913"/>
                  </a:lnTo>
                  <a:lnTo>
                    <a:pt x="485368" y="727583"/>
                  </a:lnTo>
                  <a:lnTo>
                    <a:pt x="269963" y="727583"/>
                  </a:lnTo>
                  <a:lnTo>
                    <a:pt x="269963" y="700913"/>
                  </a:lnTo>
                  <a:lnTo>
                    <a:pt x="216052" y="700913"/>
                  </a:lnTo>
                  <a:lnTo>
                    <a:pt x="216052" y="674243"/>
                  </a:lnTo>
                  <a:lnTo>
                    <a:pt x="189090" y="674243"/>
                  </a:lnTo>
                  <a:lnTo>
                    <a:pt x="189090" y="647573"/>
                  </a:lnTo>
                  <a:lnTo>
                    <a:pt x="162128" y="647573"/>
                  </a:lnTo>
                  <a:lnTo>
                    <a:pt x="162128" y="620903"/>
                  </a:lnTo>
                  <a:lnTo>
                    <a:pt x="162128" y="619633"/>
                  </a:lnTo>
                  <a:lnTo>
                    <a:pt x="135166" y="619633"/>
                  </a:lnTo>
                  <a:lnTo>
                    <a:pt x="135166" y="592963"/>
                  </a:lnTo>
                  <a:lnTo>
                    <a:pt x="108204" y="592963"/>
                  </a:lnTo>
                  <a:lnTo>
                    <a:pt x="108204" y="566293"/>
                  </a:lnTo>
                  <a:lnTo>
                    <a:pt x="81216" y="566293"/>
                  </a:lnTo>
                  <a:lnTo>
                    <a:pt x="81216" y="539623"/>
                  </a:lnTo>
                  <a:lnTo>
                    <a:pt x="81216" y="512953"/>
                  </a:lnTo>
                  <a:lnTo>
                    <a:pt x="54305" y="512953"/>
                  </a:lnTo>
                  <a:lnTo>
                    <a:pt x="54305" y="486283"/>
                  </a:lnTo>
                  <a:lnTo>
                    <a:pt x="54305" y="458343"/>
                  </a:lnTo>
                  <a:lnTo>
                    <a:pt x="27292" y="458343"/>
                  </a:lnTo>
                  <a:lnTo>
                    <a:pt x="27292" y="270383"/>
                  </a:lnTo>
                  <a:lnTo>
                    <a:pt x="54305" y="270383"/>
                  </a:lnTo>
                  <a:lnTo>
                    <a:pt x="54305" y="269113"/>
                  </a:lnTo>
                  <a:lnTo>
                    <a:pt x="54305" y="215773"/>
                  </a:lnTo>
                  <a:lnTo>
                    <a:pt x="81216" y="215773"/>
                  </a:lnTo>
                  <a:lnTo>
                    <a:pt x="81216" y="189103"/>
                  </a:lnTo>
                  <a:lnTo>
                    <a:pt x="108204" y="189103"/>
                  </a:lnTo>
                  <a:lnTo>
                    <a:pt x="108204" y="162433"/>
                  </a:lnTo>
                  <a:lnTo>
                    <a:pt x="135166" y="162433"/>
                  </a:lnTo>
                  <a:lnTo>
                    <a:pt x="135166" y="135763"/>
                  </a:lnTo>
                  <a:lnTo>
                    <a:pt x="162128" y="135763"/>
                  </a:lnTo>
                  <a:lnTo>
                    <a:pt x="162128" y="134493"/>
                  </a:lnTo>
                  <a:lnTo>
                    <a:pt x="162128" y="107823"/>
                  </a:lnTo>
                  <a:lnTo>
                    <a:pt x="189090" y="107823"/>
                  </a:lnTo>
                  <a:lnTo>
                    <a:pt x="189090" y="81153"/>
                  </a:lnTo>
                  <a:lnTo>
                    <a:pt x="243001" y="81153"/>
                  </a:lnTo>
                  <a:lnTo>
                    <a:pt x="243001" y="54483"/>
                  </a:lnTo>
                  <a:lnTo>
                    <a:pt x="269963" y="54483"/>
                  </a:lnTo>
                  <a:lnTo>
                    <a:pt x="269963" y="27813"/>
                  </a:lnTo>
                  <a:lnTo>
                    <a:pt x="485368" y="27813"/>
                  </a:lnTo>
                  <a:lnTo>
                    <a:pt x="485368" y="54483"/>
                  </a:lnTo>
                  <a:lnTo>
                    <a:pt x="539318" y="54483"/>
                  </a:lnTo>
                  <a:lnTo>
                    <a:pt x="539318" y="81153"/>
                  </a:lnTo>
                  <a:lnTo>
                    <a:pt x="593242" y="81153"/>
                  </a:lnTo>
                  <a:lnTo>
                    <a:pt x="593242" y="107823"/>
                  </a:lnTo>
                  <a:lnTo>
                    <a:pt x="593242" y="134493"/>
                  </a:lnTo>
                  <a:lnTo>
                    <a:pt x="593242" y="135763"/>
                  </a:lnTo>
                  <a:lnTo>
                    <a:pt x="620204" y="135763"/>
                  </a:lnTo>
                  <a:lnTo>
                    <a:pt x="620204" y="162433"/>
                  </a:lnTo>
                  <a:lnTo>
                    <a:pt x="647153" y="162433"/>
                  </a:lnTo>
                  <a:lnTo>
                    <a:pt x="647153" y="189103"/>
                  </a:lnTo>
                  <a:lnTo>
                    <a:pt x="674116" y="189103"/>
                  </a:lnTo>
                  <a:lnTo>
                    <a:pt x="674116" y="215773"/>
                  </a:lnTo>
                  <a:lnTo>
                    <a:pt x="674116" y="242443"/>
                  </a:lnTo>
                  <a:lnTo>
                    <a:pt x="701078" y="242443"/>
                  </a:lnTo>
                  <a:lnTo>
                    <a:pt x="701078" y="269113"/>
                  </a:lnTo>
                  <a:lnTo>
                    <a:pt x="701078" y="270383"/>
                  </a:lnTo>
                  <a:lnTo>
                    <a:pt x="728091" y="270383"/>
                  </a:lnTo>
                  <a:lnTo>
                    <a:pt x="728091" y="215773"/>
                  </a:lnTo>
                  <a:lnTo>
                    <a:pt x="701408" y="215773"/>
                  </a:lnTo>
                  <a:lnTo>
                    <a:pt x="701408" y="189103"/>
                  </a:lnTo>
                  <a:lnTo>
                    <a:pt x="701408" y="162433"/>
                  </a:lnTo>
                  <a:lnTo>
                    <a:pt x="674446" y="162433"/>
                  </a:lnTo>
                  <a:lnTo>
                    <a:pt x="674446" y="135763"/>
                  </a:lnTo>
                  <a:lnTo>
                    <a:pt x="674446" y="134493"/>
                  </a:lnTo>
                  <a:lnTo>
                    <a:pt x="647484" y="134493"/>
                  </a:lnTo>
                  <a:lnTo>
                    <a:pt x="647484" y="107823"/>
                  </a:lnTo>
                  <a:lnTo>
                    <a:pt x="620534" y="107823"/>
                  </a:lnTo>
                  <a:lnTo>
                    <a:pt x="620534" y="81153"/>
                  </a:lnTo>
                  <a:lnTo>
                    <a:pt x="593572" y="81153"/>
                  </a:lnTo>
                  <a:lnTo>
                    <a:pt x="593572" y="54483"/>
                  </a:lnTo>
                  <a:lnTo>
                    <a:pt x="539648" y="54483"/>
                  </a:lnTo>
                  <a:lnTo>
                    <a:pt x="539648" y="27813"/>
                  </a:lnTo>
                  <a:lnTo>
                    <a:pt x="539648" y="26543"/>
                  </a:lnTo>
                  <a:lnTo>
                    <a:pt x="485698" y="26543"/>
                  </a:lnTo>
                  <a:lnTo>
                    <a:pt x="485698" y="0"/>
                  </a:lnTo>
                  <a:lnTo>
                    <a:pt x="269633" y="0"/>
                  </a:lnTo>
                  <a:lnTo>
                    <a:pt x="269633" y="26543"/>
                  </a:lnTo>
                  <a:lnTo>
                    <a:pt x="215722" y="26543"/>
                  </a:lnTo>
                  <a:lnTo>
                    <a:pt x="215722" y="27813"/>
                  </a:lnTo>
                  <a:lnTo>
                    <a:pt x="215722" y="54483"/>
                  </a:lnTo>
                  <a:lnTo>
                    <a:pt x="161798" y="54483"/>
                  </a:lnTo>
                  <a:lnTo>
                    <a:pt x="161798" y="81153"/>
                  </a:lnTo>
                  <a:lnTo>
                    <a:pt x="134835" y="81153"/>
                  </a:lnTo>
                  <a:lnTo>
                    <a:pt x="134835" y="107823"/>
                  </a:lnTo>
                  <a:lnTo>
                    <a:pt x="107873" y="107823"/>
                  </a:lnTo>
                  <a:lnTo>
                    <a:pt x="107873" y="134493"/>
                  </a:lnTo>
                  <a:lnTo>
                    <a:pt x="80886" y="134493"/>
                  </a:lnTo>
                  <a:lnTo>
                    <a:pt x="80886" y="135763"/>
                  </a:lnTo>
                  <a:lnTo>
                    <a:pt x="80886" y="162433"/>
                  </a:lnTo>
                  <a:lnTo>
                    <a:pt x="53975" y="162433"/>
                  </a:lnTo>
                  <a:lnTo>
                    <a:pt x="53975" y="189103"/>
                  </a:lnTo>
                  <a:lnTo>
                    <a:pt x="53975" y="215773"/>
                  </a:lnTo>
                  <a:lnTo>
                    <a:pt x="26962" y="215773"/>
                  </a:lnTo>
                  <a:lnTo>
                    <a:pt x="26962" y="269113"/>
                  </a:lnTo>
                  <a:lnTo>
                    <a:pt x="0" y="269113"/>
                  </a:lnTo>
                  <a:lnTo>
                    <a:pt x="0" y="270383"/>
                  </a:lnTo>
                  <a:lnTo>
                    <a:pt x="0" y="458343"/>
                  </a:lnTo>
                  <a:lnTo>
                    <a:pt x="0" y="486283"/>
                  </a:lnTo>
                  <a:lnTo>
                    <a:pt x="26962" y="486283"/>
                  </a:lnTo>
                  <a:lnTo>
                    <a:pt x="26962" y="512953"/>
                  </a:lnTo>
                  <a:lnTo>
                    <a:pt x="26962" y="539623"/>
                  </a:lnTo>
                  <a:lnTo>
                    <a:pt x="53975" y="539623"/>
                  </a:lnTo>
                  <a:lnTo>
                    <a:pt x="53975" y="566293"/>
                  </a:lnTo>
                  <a:lnTo>
                    <a:pt x="53975" y="592963"/>
                  </a:lnTo>
                  <a:lnTo>
                    <a:pt x="80886" y="592963"/>
                  </a:lnTo>
                  <a:lnTo>
                    <a:pt x="80886" y="619633"/>
                  </a:lnTo>
                  <a:lnTo>
                    <a:pt x="80886" y="620903"/>
                  </a:lnTo>
                  <a:lnTo>
                    <a:pt x="107873" y="620903"/>
                  </a:lnTo>
                  <a:lnTo>
                    <a:pt x="107873" y="647573"/>
                  </a:lnTo>
                  <a:lnTo>
                    <a:pt x="134835" y="647573"/>
                  </a:lnTo>
                  <a:lnTo>
                    <a:pt x="134835" y="674243"/>
                  </a:lnTo>
                  <a:lnTo>
                    <a:pt x="161798" y="674243"/>
                  </a:lnTo>
                  <a:lnTo>
                    <a:pt x="161798" y="700913"/>
                  </a:lnTo>
                  <a:lnTo>
                    <a:pt x="215722" y="700913"/>
                  </a:lnTo>
                  <a:lnTo>
                    <a:pt x="215722" y="727583"/>
                  </a:lnTo>
                  <a:lnTo>
                    <a:pt x="215722" y="728853"/>
                  </a:lnTo>
                  <a:lnTo>
                    <a:pt x="269633" y="728853"/>
                  </a:lnTo>
                  <a:lnTo>
                    <a:pt x="269633" y="755319"/>
                  </a:lnTo>
                  <a:lnTo>
                    <a:pt x="485698" y="755319"/>
                  </a:lnTo>
                  <a:lnTo>
                    <a:pt x="485698" y="728853"/>
                  </a:lnTo>
                  <a:lnTo>
                    <a:pt x="539648" y="728853"/>
                  </a:lnTo>
                  <a:lnTo>
                    <a:pt x="539648" y="727583"/>
                  </a:lnTo>
                  <a:lnTo>
                    <a:pt x="539648" y="700913"/>
                  </a:lnTo>
                  <a:lnTo>
                    <a:pt x="593572" y="700913"/>
                  </a:lnTo>
                  <a:lnTo>
                    <a:pt x="593572" y="674243"/>
                  </a:lnTo>
                  <a:lnTo>
                    <a:pt x="620534" y="674243"/>
                  </a:lnTo>
                  <a:lnTo>
                    <a:pt x="620534" y="647573"/>
                  </a:lnTo>
                  <a:lnTo>
                    <a:pt x="647484" y="647573"/>
                  </a:lnTo>
                  <a:lnTo>
                    <a:pt x="647484" y="620903"/>
                  </a:lnTo>
                  <a:lnTo>
                    <a:pt x="674446" y="620903"/>
                  </a:lnTo>
                  <a:lnTo>
                    <a:pt x="674446" y="619633"/>
                  </a:lnTo>
                  <a:lnTo>
                    <a:pt x="674446" y="592963"/>
                  </a:lnTo>
                  <a:lnTo>
                    <a:pt x="701408" y="592963"/>
                  </a:lnTo>
                  <a:lnTo>
                    <a:pt x="701408" y="566293"/>
                  </a:lnTo>
                  <a:lnTo>
                    <a:pt x="701408" y="539623"/>
                  </a:lnTo>
                  <a:lnTo>
                    <a:pt x="728421" y="539623"/>
                  </a:lnTo>
                  <a:lnTo>
                    <a:pt x="728421" y="486283"/>
                  </a:lnTo>
                  <a:lnTo>
                    <a:pt x="755332" y="486283"/>
                  </a:lnTo>
                  <a:lnTo>
                    <a:pt x="755332" y="485013"/>
                  </a:lnTo>
                  <a:lnTo>
                    <a:pt x="755332" y="270383"/>
                  </a:lnTo>
                  <a:lnTo>
                    <a:pt x="755332" y="2691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420667" y="9258312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243332" y="215709"/>
                  </a:moveTo>
                  <a:lnTo>
                    <a:pt x="215709" y="215709"/>
                  </a:lnTo>
                  <a:lnTo>
                    <a:pt x="215709" y="620852"/>
                  </a:lnTo>
                  <a:lnTo>
                    <a:pt x="243332" y="620852"/>
                  </a:lnTo>
                  <a:lnTo>
                    <a:pt x="243332" y="215709"/>
                  </a:lnTo>
                  <a:close/>
                </a:path>
                <a:path w="809625" h="809625">
                  <a:moveTo>
                    <a:pt x="297243" y="161810"/>
                  </a:moveTo>
                  <a:lnTo>
                    <a:pt x="269621" y="161810"/>
                  </a:lnTo>
                  <a:lnTo>
                    <a:pt x="269621" y="216369"/>
                  </a:lnTo>
                  <a:lnTo>
                    <a:pt x="297243" y="216369"/>
                  </a:lnTo>
                  <a:lnTo>
                    <a:pt x="297243" y="161810"/>
                  </a:lnTo>
                  <a:close/>
                </a:path>
                <a:path w="809625" h="809625">
                  <a:moveTo>
                    <a:pt x="512978" y="431444"/>
                  </a:moveTo>
                  <a:lnTo>
                    <a:pt x="485355" y="431444"/>
                  </a:lnTo>
                  <a:lnTo>
                    <a:pt x="485355" y="620852"/>
                  </a:lnTo>
                  <a:lnTo>
                    <a:pt x="512978" y="620852"/>
                  </a:lnTo>
                  <a:lnTo>
                    <a:pt x="512978" y="431444"/>
                  </a:lnTo>
                  <a:close/>
                </a:path>
                <a:path w="809625" h="809625">
                  <a:moveTo>
                    <a:pt x="512978" y="215709"/>
                  </a:moveTo>
                  <a:lnTo>
                    <a:pt x="485355" y="215709"/>
                  </a:lnTo>
                  <a:lnTo>
                    <a:pt x="485355" y="378129"/>
                  </a:lnTo>
                  <a:lnTo>
                    <a:pt x="512978" y="378129"/>
                  </a:lnTo>
                  <a:lnTo>
                    <a:pt x="512978" y="215709"/>
                  </a:lnTo>
                  <a:close/>
                </a:path>
                <a:path w="809625" h="809625">
                  <a:moveTo>
                    <a:pt x="512978" y="0"/>
                  </a:moveTo>
                  <a:lnTo>
                    <a:pt x="296583" y="0"/>
                  </a:lnTo>
                  <a:lnTo>
                    <a:pt x="296583" y="26962"/>
                  </a:lnTo>
                  <a:lnTo>
                    <a:pt x="512978" y="26962"/>
                  </a:lnTo>
                  <a:lnTo>
                    <a:pt x="512978" y="0"/>
                  </a:lnTo>
                  <a:close/>
                </a:path>
                <a:path w="809625" h="809625">
                  <a:moveTo>
                    <a:pt x="809574" y="296240"/>
                  </a:moveTo>
                  <a:lnTo>
                    <a:pt x="782612" y="296240"/>
                  </a:lnTo>
                  <a:lnTo>
                    <a:pt x="782612" y="242900"/>
                  </a:lnTo>
                  <a:lnTo>
                    <a:pt x="755700" y="242900"/>
                  </a:lnTo>
                  <a:lnTo>
                    <a:pt x="755700" y="189560"/>
                  </a:lnTo>
                  <a:lnTo>
                    <a:pt x="755700" y="188290"/>
                  </a:lnTo>
                  <a:lnTo>
                    <a:pt x="728687" y="188290"/>
                  </a:lnTo>
                  <a:lnTo>
                    <a:pt x="728687" y="162890"/>
                  </a:lnTo>
                  <a:lnTo>
                    <a:pt x="728687" y="161620"/>
                  </a:lnTo>
                  <a:lnTo>
                    <a:pt x="701725" y="161620"/>
                  </a:lnTo>
                  <a:lnTo>
                    <a:pt x="701725" y="134950"/>
                  </a:lnTo>
                  <a:lnTo>
                    <a:pt x="674763" y="134950"/>
                  </a:lnTo>
                  <a:lnTo>
                    <a:pt x="674763" y="108280"/>
                  </a:lnTo>
                  <a:lnTo>
                    <a:pt x="647814" y="108280"/>
                  </a:lnTo>
                  <a:lnTo>
                    <a:pt x="647814" y="81610"/>
                  </a:lnTo>
                  <a:lnTo>
                    <a:pt x="647814" y="80340"/>
                  </a:lnTo>
                  <a:lnTo>
                    <a:pt x="620852" y="80340"/>
                  </a:lnTo>
                  <a:lnTo>
                    <a:pt x="620852" y="54940"/>
                  </a:lnTo>
                  <a:lnTo>
                    <a:pt x="620852" y="53670"/>
                  </a:lnTo>
                  <a:lnTo>
                    <a:pt x="566928" y="53670"/>
                  </a:lnTo>
                  <a:lnTo>
                    <a:pt x="566928" y="27000"/>
                  </a:lnTo>
                  <a:lnTo>
                    <a:pt x="512318" y="27000"/>
                  </a:lnTo>
                  <a:lnTo>
                    <a:pt x="512318" y="53670"/>
                  </a:lnTo>
                  <a:lnTo>
                    <a:pt x="512318" y="54940"/>
                  </a:lnTo>
                  <a:lnTo>
                    <a:pt x="566267" y="54940"/>
                  </a:lnTo>
                  <a:lnTo>
                    <a:pt x="566267" y="80340"/>
                  </a:lnTo>
                  <a:lnTo>
                    <a:pt x="566267" y="81610"/>
                  </a:lnTo>
                  <a:lnTo>
                    <a:pt x="620191" y="81610"/>
                  </a:lnTo>
                  <a:lnTo>
                    <a:pt x="620191" y="108280"/>
                  </a:lnTo>
                  <a:lnTo>
                    <a:pt x="647153" y="108280"/>
                  </a:lnTo>
                  <a:lnTo>
                    <a:pt x="647153" y="134950"/>
                  </a:lnTo>
                  <a:lnTo>
                    <a:pt x="674103" y="134950"/>
                  </a:lnTo>
                  <a:lnTo>
                    <a:pt x="674103" y="161620"/>
                  </a:lnTo>
                  <a:lnTo>
                    <a:pt x="674103" y="162890"/>
                  </a:lnTo>
                  <a:lnTo>
                    <a:pt x="701065" y="162890"/>
                  </a:lnTo>
                  <a:lnTo>
                    <a:pt x="701065" y="188290"/>
                  </a:lnTo>
                  <a:lnTo>
                    <a:pt x="701065" y="189560"/>
                  </a:lnTo>
                  <a:lnTo>
                    <a:pt x="728027" y="189560"/>
                  </a:lnTo>
                  <a:lnTo>
                    <a:pt x="728027" y="242900"/>
                  </a:lnTo>
                  <a:lnTo>
                    <a:pt x="755040" y="242900"/>
                  </a:lnTo>
                  <a:lnTo>
                    <a:pt x="755040" y="296240"/>
                  </a:lnTo>
                  <a:lnTo>
                    <a:pt x="755040" y="297510"/>
                  </a:lnTo>
                  <a:lnTo>
                    <a:pt x="781951" y="297510"/>
                  </a:lnTo>
                  <a:lnTo>
                    <a:pt x="781951" y="512140"/>
                  </a:lnTo>
                  <a:lnTo>
                    <a:pt x="755040" y="512140"/>
                  </a:lnTo>
                  <a:lnTo>
                    <a:pt x="755040" y="513410"/>
                  </a:lnTo>
                  <a:lnTo>
                    <a:pt x="755040" y="566750"/>
                  </a:lnTo>
                  <a:lnTo>
                    <a:pt x="728027" y="566750"/>
                  </a:lnTo>
                  <a:lnTo>
                    <a:pt x="728027" y="620090"/>
                  </a:lnTo>
                  <a:lnTo>
                    <a:pt x="701065" y="620090"/>
                  </a:lnTo>
                  <a:lnTo>
                    <a:pt x="701065" y="621360"/>
                  </a:lnTo>
                  <a:lnTo>
                    <a:pt x="701065" y="646760"/>
                  </a:lnTo>
                  <a:lnTo>
                    <a:pt x="674103" y="646760"/>
                  </a:lnTo>
                  <a:lnTo>
                    <a:pt x="674103" y="648030"/>
                  </a:lnTo>
                  <a:lnTo>
                    <a:pt x="674103" y="674700"/>
                  </a:lnTo>
                  <a:lnTo>
                    <a:pt x="647153" y="674700"/>
                  </a:lnTo>
                  <a:lnTo>
                    <a:pt x="647153" y="701370"/>
                  </a:lnTo>
                  <a:lnTo>
                    <a:pt x="620191" y="701370"/>
                  </a:lnTo>
                  <a:lnTo>
                    <a:pt x="620191" y="728040"/>
                  </a:lnTo>
                  <a:lnTo>
                    <a:pt x="566267" y="728040"/>
                  </a:lnTo>
                  <a:lnTo>
                    <a:pt x="566267" y="729310"/>
                  </a:lnTo>
                  <a:lnTo>
                    <a:pt x="566267" y="754710"/>
                  </a:lnTo>
                  <a:lnTo>
                    <a:pt x="512318" y="754710"/>
                  </a:lnTo>
                  <a:lnTo>
                    <a:pt x="512318" y="755980"/>
                  </a:lnTo>
                  <a:lnTo>
                    <a:pt x="512318" y="781380"/>
                  </a:lnTo>
                  <a:lnTo>
                    <a:pt x="297243" y="781380"/>
                  </a:lnTo>
                  <a:lnTo>
                    <a:pt x="297243" y="755980"/>
                  </a:lnTo>
                  <a:lnTo>
                    <a:pt x="297243" y="754710"/>
                  </a:lnTo>
                  <a:lnTo>
                    <a:pt x="243332" y="754710"/>
                  </a:lnTo>
                  <a:lnTo>
                    <a:pt x="243332" y="729310"/>
                  </a:lnTo>
                  <a:lnTo>
                    <a:pt x="243332" y="728040"/>
                  </a:lnTo>
                  <a:lnTo>
                    <a:pt x="189407" y="728040"/>
                  </a:lnTo>
                  <a:lnTo>
                    <a:pt x="189407" y="701370"/>
                  </a:lnTo>
                  <a:lnTo>
                    <a:pt x="162445" y="701370"/>
                  </a:lnTo>
                  <a:lnTo>
                    <a:pt x="162445" y="674700"/>
                  </a:lnTo>
                  <a:lnTo>
                    <a:pt x="135483" y="674700"/>
                  </a:lnTo>
                  <a:lnTo>
                    <a:pt x="135483" y="648030"/>
                  </a:lnTo>
                  <a:lnTo>
                    <a:pt x="135483" y="646760"/>
                  </a:lnTo>
                  <a:lnTo>
                    <a:pt x="108496" y="646760"/>
                  </a:lnTo>
                  <a:lnTo>
                    <a:pt x="108496" y="621360"/>
                  </a:lnTo>
                  <a:lnTo>
                    <a:pt x="108496" y="620090"/>
                  </a:lnTo>
                  <a:lnTo>
                    <a:pt x="81584" y="620090"/>
                  </a:lnTo>
                  <a:lnTo>
                    <a:pt x="81584" y="566750"/>
                  </a:lnTo>
                  <a:lnTo>
                    <a:pt x="54571" y="566750"/>
                  </a:lnTo>
                  <a:lnTo>
                    <a:pt x="54571" y="513410"/>
                  </a:lnTo>
                  <a:lnTo>
                    <a:pt x="54571" y="512140"/>
                  </a:lnTo>
                  <a:lnTo>
                    <a:pt x="27609" y="512140"/>
                  </a:lnTo>
                  <a:lnTo>
                    <a:pt x="27609" y="297510"/>
                  </a:lnTo>
                  <a:lnTo>
                    <a:pt x="54571" y="297510"/>
                  </a:lnTo>
                  <a:lnTo>
                    <a:pt x="54571" y="296240"/>
                  </a:lnTo>
                  <a:lnTo>
                    <a:pt x="54571" y="242900"/>
                  </a:lnTo>
                  <a:lnTo>
                    <a:pt x="81584" y="242900"/>
                  </a:lnTo>
                  <a:lnTo>
                    <a:pt x="81584" y="189560"/>
                  </a:lnTo>
                  <a:lnTo>
                    <a:pt x="108496" y="189560"/>
                  </a:lnTo>
                  <a:lnTo>
                    <a:pt x="108496" y="188290"/>
                  </a:lnTo>
                  <a:lnTo>
                    <a:pt x="108496" y="162890"/>
                  </a:lnTo>
                  <a:lnTo>
                    <a:pt x="135483" y="162890"/>
                  </a:lnTo>
                  <a:lnTo>
                    <a:pt x="135483" y="161620"/>
                  </a:lnTo>
                  <a:lnTo>
                    <a:pt x="135483" y="134950"/>
                  </a:lnTo>
                  <a:lnTo>
                    <a:pt x="162445" y="134950"/>
                  </a:lnTo>
                  <a:lnTo>
                    <a:pt x="162445" y="108280"/>
                  </a:lnTo>
                  <a:lnTo>
                    <a:pt x="189407" y="108280"/>
                  </a:lnTo>
                  <a:lnTo>
                    <a:pt x="189407" y="81610"/>
                  </a:lnTo>
                  <a:lnTo>
                    <a:pt x="243332" y="81610"/>
                  </a:lnTo>
                  <a:lnTo>
                    <a:pt x="243332" y="80340"/>
                  </a:lnTo>
                  <a:lnTo>
                    <a:pt x="243332" y="54940"/>
                  </a:lnTo>
                  <a:lnTo>
                    <a:pt x="297243" y="54940"/>
                  </a:lnTo>
                  <a:lnTo>
                    <a:pt x="297243" y="53670"/>
                  </a:lnTo>
                  <a:lnTo>
                    <a:pt x="297243" y="27000"/>
                  </a:lnTo>
                  <a:lnTo>
                    <a:pt x="242671" y="27000"/>
                  </a:lnTo>
                  <a:lnTo>
                    <a:pt x="242671" y="53670"/>
                  </a:lnTo>
                  <a:lnTo>
                    <a:pt x="188747" y="53670"/>
                  </a:lnTo>
                  <a:lnTo>
                    <a:pt x="188747" y="54940"/>
                  </a:lnTo>
                  <a:lnTo>
                    <a:pt x="188747" y="80340"/>
                  </a:lnTo>
                  <a:lnTo>
                    <a:pt x="161785" y="80340"/>
                  </a:lnTo>
                  <a:lnTo>
                    <a:pt x="161785" y="81610"/>
                  </a:lnTo>
                  <a:lnTo>
                    <a:pt x="161785" y="108280"/>
                  </a:lnTo>
                  <a:lnTo>
                    <a:pt x="134823" y="108280"/>
                  </a:lnTo>
                  <a:lnTo>
                    <a:pt x="134823" y="134950"/>
                  </a:lnTo>
                  <a:lnTo>
                    <a:pt x="107835" y="134950"/>
                  </a:lnTo>
                  <a:lnTo>
                    <a:pt x="107835" y="161620"/>
                  </a:lnTo>
                  <a:lnTo>
                    <a:pt x="80924" y="161620"/>
                  </a:lnTo>
                  <a:lnTo>
                    <a:pt x="80924" y="162890"/>
                  </a:lnTo>
                  <a:lnTo>
                    <a:pt x="80924" y="188290"/>
                  </a:lnTo>
                  <a:lnTo>
                    <a:pt x="53911" y="188290"/>
                  </a:lnTo>
                  <a:lnTo>
                    <a:pt x="53911" y="189560"/>
                  </a:lnTo>
                  <a:lnTo>
                    <a:pt x="53911" y="242900"/>
                  </a:lnTo>
                  <a:lnTo>
                    <a:pt x="26949" y="242900"/>
                  </a:lnTo>
                  <a:lnTo>
                    <a:pt x="26949" y="296240"/>
                  </a:lnTo>
                  <a:lnTo>
                    <a:pt x="0" y="296240"/>
                  </a:lnTo>
                  <a:lnTo>
                    <a:pt x="0" y="297510"/>
                  </a:lnTo>
                  <a:lnTo>
                    <a:pt x="0" y="512140"/>
                  </a:lnTo>
                  <a:lnTo>
                    <a:pt x="0" y="513410"/>
                  </a:lnTo>
                  <a:lnTo>
                    <a:pt x="26949" y="513410"/>
                  </a:lnTo>
                  <a:lnTo>
                    <a:pt x="26949" y="566750"/>
                  </a:lnTo>
                  <a:lnTo>
                    <a:pt x="53911" y="566750"/>
                  </a:lnTo>
                  <a:lnTo>
                    <a:pt x="53911" y="620090"/>
                  </a:lnTo>
                  <a:lnTo>
                    <a:pt x="53911" y="621360"/>
                  </a:lnTo>
                  <a:lnTo>
                    <a:pt x="80924" y="621360"/>
                  </a:lnTo>
                  <a:lnTo>
                    <a:pt x="80924" y="646760"/>
                  </a:lnTo>
                  <a:lnTo>
                    <a:pt x="80924" y="648030"/>
                  </a:lnTo>
                  <a:lnTo>
                    <a:pt x="107835" y="648030"/>
                  </a:lnTo>
                  <a:lnTo>
                    <a:pt x="107835" y="674700"/>
                  </a:lnTo>
                  <a:lnTo>
                    <a:pt x="134823" y="674700"/>
                  </a:lnTo>
                  <a:lnTo>
                    <a:pt x="134823" y="701370"/>
                  </a:lnTo>
                  <a:lnTo>
                    <a:pt x="161785" y="701370"/>
                  </a:lnTo>
                  <a:lnTo>
                    <a:pt x="161785" y="728040"/>
                  </a:lnTo>
                  <a:lnTo>
                    <a:pt x="161785" y="729310"/>
                  </a:lnTo>
                  <a:lnTo>
                    <a:pt x="188747" y="729310"/>
                  </a:lnTo>
                  <a:lnTo>
                    <a:pt x="188747" y="754710"/>
                  </a:lnTo>
                  <a:lnTo>
                    <a:pt x="188747" y="755980"/>
                  </a:lnTo>
                  <a:lnTo>
                    <a:pt x="242671" y="755980"/>
                  </a:lnTo>
                  <a:lnTo>
                    <a:pt x="242671" y="781380"/>
                  </a:lnTo>
                  <a:lnTo>
                    <a:pt x="242671" y="782650"/>
                  </a:lnTo>
                  <a:lnTo>
                    <a:pt x="296583" y="782650"/>
                  </a:lnTo>
                  <a:lnTo>
                    <a:pt x="296583" y="809625"/>
                  </a:lnTo>
                  <a:lnTo>
                    <a:pt x="512978" y="809625"/>
                  </a:lnTo>
                  <a:lnTo>
                    <a:pt x="512978" y="782650"/>
                  </a:lnTo>
                  <a:lnTo>
                    <a:pt x="566928" y="782650"/>
                  </a:lnTo>
                  <a:lnTo>
                    <a:pt x="566928" y="781380"/>
                  </a:lnTo>
                  <a:lnTo>
                    <a:pt x="566928" y="755980"/>
                  </a:lnTo>
                  <a:lnTo>
                    <a:pt x="620852" y="755980"/>
                  </a:lnTo>
                  <a:lnTo>
                    <a:pt x="620852" y="754710"/>
                  </a:lnTo>
                  <a:lnTo>
                    <a:pt x="620852" y="729310"/>
                  </a:lnTo>
                  <a:lnTo>
                    <a:pt x="647814" y="729310"/>
                  </a:lnTo>
                  <a:lnTo>
                    <a:pt x="647814" y="728040"/>
                  </a:lnTo>
                  <a:lnTo>
                    <a:pt x="647814" y="701370"/>
                  </a:lnTo>
                  <a:lnTo>
                    <a:pt x="674763" y="701370"/>
                  </a:lnTo>
                  <a:lnTo>
                    <a:pt x="674763" y="674700"/>
                  </a:lnTo>
                  <a:lnTo>
                    <a:pt x="701725" y="674700"/>
                  </a:lnTo>
                  <a:lnTo>
                    <a:pt x="701725" y="648030"/>
                  </a:lnTo>
                  <a:lnTo>
                    <a:pt x="728687" y="648030"/>
                  </a:lnTo>
                  <a:lnTo>
                    <a:pt x="728687" y="646760"/>
                  </a:lnTo>
                  <a:lnTo>
                    <a:pt x="728687" y="621360"/>
                  </a:lnTo>
                  <a:lnTo>
                    <a:pt x="755700" y="621360"/>
                  </a:lnTo>
                  <a:lnTo>
                    <a:pt x="755700" y="620090"/>
                  </a:lnTo>
                  <a:lnTo>
                    <a:pt x="755700" y="566750"/>
                  </a:lnTo>
                  <a:lnTo>
                    <a:pt x="782612" y="566750"/>
                  </a:lnTo>
                  <a:lnTo>
                    <a:pt x="782612" y="513410"/>
                  </a:lnTo>
                  <a:lnTo>
                    <a:pt x="809574" y="513410"/>
                  </a:lnTo>
                  <a:lnTo>
                    <a:pt x="809574" y="512140"/>
                  </a:lnTo>
                  <a:lnTo>
                    <a:pt x="809574" y="297510"/>
                  </a:lnTo>
                  <a:lnTo>
                    <a:pt x="809574" y="296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7426597" y="8362403"/>
              <a:ext cx="861694" cy="895350"/>
            </a:xfrm>
            <a:custGeom>
              <a:avLst/>
              <a:gdLst/>
              <a:ahLst/>
              <a:cxnLst/>
              <a:rect l="l" t="t" r="r" b="b"/>
              <a:pathLst>
                <a:path w="861694" h="895350">
                  <a:moveTo>
                    <a:pt x="861402" y="0"/>
                  </a:moveTo>
                  <a:lnTo>
                    <a:pt x="0" y="0"/>
                  </a:lnTo>
                  <a:lnTo>
                    <a:pt x="0" y="743927"/>
                  </a:lnTo>
                  <a:lnTo>
                    <a:pt x="0" y="895350"/>
                  </a:lnTo>
                  <a:lnTo>
                    <a:pt x="861402" y="895350"/>
                  </a:lnTo>
                  <a:lnTo>
                    <a:pt x="861402" y="743927"/>
                  </a:lnTo>
                  <a:lnTo>
                    <a:pt x="861402" y="0"/>
                  </a:lnTo>
                  <a:close/>
                </a:path>
              </a:pathLst>
            </a:custGeom>
            <a:solidFill>
              <a:srgbClr val="9325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7281366" y="8217372"/>
              <a:ext cx="975360" cy="889000"/>
            </a:xfrm>
            <a:custGeom>
              <a:avLst/>
              <a:gdLst/>
              <a:ahLst/>
              <a:cxnLst/>
              <a:rect l="l" t="t" r="r" b="b"/>
              <a:pathLst>
                <a:path w="975359" h="889000">
                  <a:moveTo>
                    <a:pt x="975043" y="888955"/>
                  </a:moveTo>
                  <a:lnTo>
                    <a:pt x="0" y="888955"/>
                  </a:lnTo>
                  <a:lnTo>
                    <a:pt x="0" y="0"/>
                  </a:lnTo>
                  <a:lnTo>
                    <a:pt x="975043" y="0"/>
                  </a:lnTo>
                  <a:lnTo>
                    <a:pt x="975043" y="8889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7259300" y="8195131"/>
              <a:ext cx="1019175" cy="933450"/>
            </a:xfrm>
            <a:custGeom>
              <a:avLst/>
              <a:gdLst/>
              <a:ahLst/>
              <a:cxnLst/>
              <a:rect l="l" t="t" r="r" b="b"/>
              <a:pathLst>
                <a:path w="1019175" h="933450">
                  <a:moveTo>
                    <a:pt x="1019175" y="0"/>
                  </a:moveTo>
                  <a:lnTo>
                    <a:pt x="975042" y="0"/>
                  </a:lnTo>
                  <a:lnTo>
                    <a:pt x="975042" y="44488"/>
                  </a:lnTo>
                  <a:lnTo>
                    <a:pt x="975042" y="888961"/>
                  </a:lnTo>
                  <a:lnTo>
                    <a:pt x="44119" y="888961"/>
                  </a:lnTo>
                  <a:lnTo>
                    <a:pt x="44119" y="44488"/>
                  </a:lnTo>
                  <a:lnTo>
                    <a:pt x="975042" y="44488"/>
                  </a:lnTo>
                  <a:lnTo>
                    <a:pt x="975042" y="0"/>
                  </a:lnTo>
                  <a:lnTo>
                    <a:pt x="44119" y="0"/>
                  </a:lnTo>
                  <a:lnTo>
                    <a:pt x="0" y="0"/>
                  </a:lnTo>
                  <a:lnTo>
                    <a:pt x="0" y="933450"/>
                  </a:lnTo>
                  <a:lnTo>
                    <a:pt x="44119" y="933450"/>
                  </a:lnTo>
                  <a:lnTo>
                    <a:pt x="975042" y="933450"/>
                  </a:lnTo>
                  <a:lnTo>
                    <a:pt x="1019175" y="933450"/>
                  </a:lnTo>
                  <a:lnTo>
                    <a:pt x="1019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7466203" y="8365261"/>
              <a:ext cx="605155" cy="556895"/>
            </a:xfrm>
            <a:custGeom>
              <a:avLst/>
              <a:gdLst/>
              <a:ahLst/>
              <a:cxnLst/>
              <a:rect l="l" t="t" r="r" b="b"/>
              <a:pathLst>
                <a:path w="605155" h="556895">
                  <a:moveTo>
                    <a:pt x="279672" y="39454"/>
                  </a:moveTo>
                  <a:lnTo>
                    <a:pt x="360159" y="39454"/>
                  </a:lnTo>
                  <a:lnTo>
                    <a:pt x="359726" y="0"/>
                  </a:lnTo>
                  <a:lnTo>
                    <a:pt x="279185" y="883"/>
                  </a:lnTo>
                  <a:lnTo>
                    <a:pt x="279672" y="39454"/>
                  </a:lnTo>
                  <a:close/>
                </a:path>
                <a:path w="605155" h="556895">
                  <a:moveTo>
                    <a:pt x="239762" y="78775"/>
                  </a:moveTo>
                  <a:lnTo>
                    <a:pt x="400850" y="78775"/>
                  </a:lnTo>
                  <a:lnTo>
                    <a:pt x="400416" y="39361"/>
                  </a:lnTo>
                  <a:lnTo>
                    <a:pt x="368920" y="39695"/>
                  </a:lnTo>
                  <a:lnTo>
                    <a:pt x="279675" y="39695"/>
                  </a:lnTo>
                  <a:lnTo>
                    <a:pt x="279685" y="40498"/>
                  </a:lnTo>
                  <a:lnTo>
                    <a:pt x="288447" y="40498"/>
                  </a:lnTo>
                  <a:lnTo>
                    <a:pt x="239388" y="41033"/>
                  </a:lnTo>
                  <a:lnTo>
                    <a:pt x="239762" y="78775"/>
                  </a:lnTo>
                  <a:close/>
                </a:path>
                <a:path w="605155" h="556895">
                  <a:moveTo>
                    <a:pt x="279675" y="39695"/>
                  </a:moveTo>
                  <a:lnTo>
                    <a:pt x="368920" y="39695"/>
                  </a:lnTo>
                  <a:lnTo>
                    <a:pt x="368920" y="39361"/>
                  </a:lnTo>
                  <a:lnTo>
                    <a:pt x="360159" y="39454"/>
                  </a:lnTo>
                  <a:lnTo>
                    <a:pt x="279672" y="39454"/>
                  </a:lnTo>
                  <a:lnTo>
                    <a:pt x="279675" y="39695"/>
                  </a:lnTo>
                  <a:close/>
                </a:path>
                <a:path w="605155" h="556895">
                  <a:moveTo>
                    <a:pt x="279686" y="40592"/>
                  </a:moveTo>
                  <a:lnTo>
                    <a:pt x="288447" y="40498"/>
                  </a:lnTo>
                  <a:lnTo>
                    <a:pt x="279685" y="40498"/>
                  </a:lnTo>
                  <a:close/>
                </a:path>
                <a:path w="605155" h="556895">
                  <a:moveTo>
                    <a:pt x="240201" y="117989"/>
                  </a:moveTo>
                  <a:lnTo>
                    <a:pt x="441553" y="117989"/>
                  </a:lnTo>
                  <a:lnTo>
                    <a:pt x="441147" y="78507"/>
                  </a:lnTo>
                  <a:lnTo>
                    <a:pt x="409611" y="78949"/>
                  </a:lnTo>
                  <a:lnTo>
                    <a:pt x="239763" y="78949"/>
                  </a:lnTo>
                  <a:lnTo>
                    <a:pt x="239768" y="79418"/>
                  </a:lnTo>
                  <a:lnTo>
                    <a:pt x="360606" y="79418"/>
                  </a:lnTo>
                  <a:lnTo>
                    <a:pt x="360904" y="105904"/>
                  </a:lnTo>
                  <a:lnTo>
                    <a:pt x="240065" y="105904"/>
                  </a:lnTo>
                  <a:lnTo>
                    <a:pt x="240201" y="117989"/>
                  </a:lnTo>
                  <a:close/>
                </a:path>
                <a:path w="605155" h="556895">
                  <a:moveTo>
                    <a:pt x="239763" y="78949"/>
                  </a:moveTo>
                  <a:lnTo>
                    <a:pt x="409611" y="78949"/>
                  </a:lnTo>
                  <a:lnTo>
                    <a:pt x="409611" y="78681"/>
                  </a:lnTo>
                  <a:lnTo>
                    <a:pt x="400850" y="78775"/>
                  </a:lnTo>
                  <a:lnTo>
                    <a:pt x="239762" y="78775"/>
                  </a:lnTo>
                  <a:lnTo>
                    <a:pt x="239763" y="78949"/>
                  </a:lnTo>
                  <a:close/>
                </a:path>
                <a:path w="605155" h="556895">
                  <a:moveTo>
                    <a:pt x="240065" y="105904"/>
                  </a:moveTo>
                  <a:lnTo>
                    <a:pt x="360904" y="105904"/>
                  </a:lnTo>
                  <a:lnTo>
                    <a:pt x="360606" y="79418"/>
                  </a:lnTo>
                  <a:lnTo>
                    <a:pt x="239768" y="79418"/>
                  </a:lnTo>
                  <a:lnTo>
                    <a:pt x="239780" y="80635"/>
                  </a:lnTo>
                  <a:lnTo>
                    <a:pt x="248542" y="80635"/>
                  </a:lnTo>
                  <a:lnTo>
                    <a:pt x="239781" y="80742"/>
                  </a:lnTo>
                  <a:lnTo>
                    <a:pt x="240065" y="105904"/>
                  </a:lnTo>
                  <a:close/>
                </a:path>
                <a:path w="605155" h="556895">
                  <a:moveTo>
                    <a:pt x="239781" y="80742"/>
                  </a:moveTo>
                  <a:lnTo>
                    <a:pt x="248542" y="80635"/>
                  </a:lnTo>
                  <a:lnTo>
                    <a:pt x="239780" y="80635"/>
                  </a:lnTo>
                  <a:close/>
                </a:path>
                <a:path w="605155" h="556895">
                  <a:moveTo>
                    <a:pt x="79761" y="172058"/>
                  </a:moveTo>
                  <a:lnTo>
                    <a:pt x="240810" y="172058"/>
                  </a:lnTo>
                  <a:lnTo>
                    <a:pt x="239781" y="80756"/>
                  </a:lnTo>
                  <a:lnTo>
                    <a:pt x="199538" y="81184"/>
                  </a:lnTo>
                  <a:lnTo>
                    <a:pt x="200431" y="160602"/>
                  </a:lnTo>
                  <a:lnTo>
                    <a:pt x="79647" y="161954"/>
                  </a:lnTo>
                  <a:lnTo>
                    <a:pt x="79761" y="172058"/>
                  </a:lnTo>
                  <a:close/>
                </a:path>
                <a:path w="605155" h="556895">
                  <a:moveTo>
                    <a:pt x="240643" y="157243"/>
                  </a:moveTo>
                  <a:lnTo>
                    <a:pt x="482217" y="157243"/>
                  </a:lnTo>
                  <a:lnTo>
                    <a:pt x="481770" y="117828"/>
                  </a:lnTo>
                  <a:lnTo>
                    <a:pt x="450314" y="118176"/>
                  </a:lnTo>
                  <a:lnTo>
                    <a:pt x="240203" y="118176"/>
                  </a:lnTo>
                  <a:lnTo>
                    <a:pt x="240643" y="157243"/>
                  </a:lnTo>
                  <a:close/>
                </a:path>
                <a:path w="605155" h="556895">
                  <a:moveTo>
                    <a:pt x="240203" y="118176"/>
                  </a:moveTo>
                  <a:lnTo>
                    <a:pt x="450314" y="118176"/>
                  </a:lnTo>
                  <a:lnTo>
                    <a:pt x="450314" y="117895"/>
                  </a:lnTo>
                  <a:lnTo>
                    <a:pt x="441553" y="117989"/>
                  </a:lnTo>
                  <a:lnTo>
                    <a:pt x="240201" y="117989"/>
                  </a:lnTo>
                  <a:lnTo>
                    <a:pt x="240203" y="118176"/>
                  </a:lnTo>
                  <a:close/>
                </a:path>
                <a:path w="605155" h="556895">
                  <a:moveTo>
                    <a:pt x="80036" y="196483"/>
                  </a:moveTo>
                  <a:lnTo>
                    <a:pt x="522907" y="196483"/>
                  </a:lnTo>
                  <a:lnTo>
                    <a:pt x="522474" y="157069"/>
                  </a:lnTo>
                  <a:lnTo>
                    <a:pt x="490978" y="157417"/>
                  </a:lnTo>
                  <a:lnTo>
                    <a:pt x="240645" y="157417"/>
                  </a:lnTo>
                  <a:lnTo>
                    <a:pt x="240810" y="172058"/>
                  </a:lnTo>
                  <a:lnTo>
                    <a:pt x="79761" y="172058"/>
                  </a:lnTo>
                  <a:lnTo>
                    <a:pt x="80036" y="196483"/>
                  </a:lnTo>
                  <a:close/>
                </a:path>
                <a:path w="605155" h="556895">
                  <a:moveTo>
                    <a:pt x="240645" y="157417"/>
                  </a:moveTo>
                  <a:lnTo>
                    <a:pt x="490978" y="157417"/>
                  </a:lnTo>
                  <a:lnTo>
                    <a:pt x="490978" y="157149"/>
                  </a:lnTo>
                  <a:lnTo>
                    <a:pt x="482217" y="157243"/>
                  </a:lnTo>
                  <a:lnTo>
                    <a:pt x="240643" y="157243"/>
                  </a:lnTo>
                  <a:lnTo>
                    <a:pt x="240645" y="157417"/>
                  </a:lnTo>
                  <a:close/>
                </a:path>
                <a:path w="605155" h="556895">
                  <a:moveTo>
                    <a:pt x="40175" y="235737"/>
                  </a:moveTo>
                  <a:lnTo>
                    <a:pt x="563678" y="235737"/>
                  </a:lnTo>
                  <a:lnTo>
                    <a:pt x="563232" y="196283"/>
                  </a:lnTo>
                  <a:lnTo>
                    <a:pt x="531668" y="196671"/>
                  </a:lnTo>
                  <a:lnTo>
                    <a:pt x="80038" y="196671"/>
                  </a:lnTo>
                  <a:lnTo>
                    <a:pt x="80044" y="197206"/>
                  </a:lnTo>
                  <a:lnTo>
                    <a:pt x="482731" y="197206"/>
                  </a:lnTo>
                  <a:lnTo>
                    <a:pt x="482880" y="210443"/>
                  </a:lnTo>
                  <a:lnTo>
                    <a:pt x="39890" y="210443"/>
                  </a:lnTo>
                  <a:lnTo>
                    <a:pt x="40175" y="235737"/>
                  </a:lnTo>
                  <a:close/>
                </a:path>
                <a:path w="605155" h="556895">
                  <a:moveTo>
                    <a:pt x="80038" y="196671"/>
                  </a:moveTo>
                  <a:lnTo>
                    <a:pt x="531668" y="196671"/>
                  </a:lnTo>
                  <a:lnTo>
                    <a:pt x="531668" y="196390"/>
                  </a:lnTo>
                  <a:lnTo>
                    <a:pt x="522907" y="196483"/>
                  </a:lnTo>
                  <a:lnTo>
                    <a:pt x="80036" y="196483"/>
                  </a:lnTo>
                  <a:lnTo>
                    <a:pt x="80038" y="196671"/>
                  </a:lnTo>
                  <a:close/>
                </a:path>
                <a:path w="605155" h="556895">
                  <a:moveTo>
                    <a:pt x="39890" y="210443"/>
                  </a:moveTo>
                  <a:lnTo>
                    <a:pt x="482880" y="210443"/>
                  </a:lnTo>
                  <a:lnTo>
                    <a:pt x="482731" y="197206"/>
                  </a:lnTo>
                  <a:lnTo>
                    <a:pt x="80044" y="197206"/>
                  </a:lnTo>
                  <a:lnTo>
                    <a:pt x="80094" y="201636"/>
                  </a:lnTo>
                  <a:lnTo>
                    <a:pt x="39796" y="202051"/>
                  </a:lnTo>
                  <a:lnTo>
                    <a:pt x="39890" y="210443"/>
                  </a:lnTo>
                  <a:close/>
                </a:path>
                <a:path w="605155" h="556895">
                  <a:moveTo>
                    <a:pt x="285427" y="556755"/>
                  </a:moveTo>
                  <a:lnTo>
                    <a:pt x="365955" y="555872"/>
                  </a:lnTo>
                  <a:lnTo>
                    <a:pt x="365522" y="516150"/>
                  </a:lnTo>
                  <a:lnTo>
                    <a:pt x="405765" y="515708"/>
                  </a:lnTo>
                  <a:lnTo>
                    <a:pt x="405318" y="476026"/>
                  </a:lnTo>
                  <a:lnTo>
                    <a:pt x="445562" y="475584"/>
                  </a:lnTo>
                  <a:lnTo>
                    <a:pt x="445115" y="435889"/>
                  </a:lnTo>
                  <a:lnTo>
                    <a:pt x="485412" y="435447"/>
                  </a:lnTo>
                  <a:lnTo>
                    <a:pt x="484965" y="395724"/>
                  </a:lnTo>
                  <a:lnTo>
                    <a:pt x="525209" y="395283"/>
                  </a:lnTo>
                  <a:lnTo>
                    <a:pt x="524762" y="355601"/>
                  </a:lnTo>
                  <a:lnTo>
                    <a:pt x="565019" y="355159"/>
                  </a:lnTo>
                  <a:lnTo>
                    <a:pt x="564572" y="315463"/>
                  </a:lnTo>
                  <a:lnTo>
                    <a:pt x="604856" y="315035"/>
                  </a:lnTo>
                  <a:lnTo>
                    <a:pt x="603963" y="235617"/>
                  </a:lnTo>
                  <a:lnTo>
                    <a:pt x="40177" y="235911"/>
                  </a:lnTo>
                  <a:lnTo>
                    <a:pt x="40183" y="236433"/>
                  </a:lnTo>
                  <a:lnTo>
                    <a:pt x="532182" y="236433"/>
                  </a:lnTo>
                  <a:lnTo>
                    <a:pt x="523422" y="236527"/>
                  </a:lnTo>
                  <a:lnTo>
                    <a:pt x="40184" y="236527"/>
                  </a:lnTo>
                  <a:lnTo>
                    <a:pt x="40243" y="241787"/>
                  </a:lnTo>
                  <a:lnTo>
                    <a:pt x="0" y="242202"/>
                  </a:lnTo>
                  <a:lnTo>
                    <a:pt x="888" y="321191"/>
                  </a:lnTo>
                  <a:lnTo>
                    <a:pt x="41137" y="321191"/>
                  </a:lnTo>
                  <a:lnTo>
                    <a:pt x="41579" y="360432"/>
                  </a:lnTo>
                  <a:lnTo>
                    <a:pt x="81868" y="360432"/>
                  </a:lnTo>
                  <a:lnTo>
                    <a:pt x="82299" y="398803"/>
                  </a:lnTo>
                  <a:lnTo>
                    <a:pt x="203099" y="398803"/>
                  </a:lnTo>
                  <a:lnTo>
                    <a:pt x="203988" y="477779"/>
                  </a:lnTo>
                  <a:lnTo>
                    <a:pt x="244250" y="477779"/>
                  </a:lnTo>
                  <a:lnTo>
                    <a:pt x="244678" y="517033"/>
                  </a:lnTo>
                  <a:lnTo>
                    <a:pt x="284980" y="517033"/>
                  </a:lnTo>
                  <a:lnTo>
                    <a:pt x="285427" y="556755"/>
                  </a:lnTo>
                  <a:close/>
                </a:path>
                <a:path w="605155" h="556895">
                  <a:moveTo>
                    <a:pt x="40177" y="235911"/>
                  </a:moveTo>
                  <a:lnTo>
                    <a:pt x="572426" y="235911"/>
                  </a:lnTo>
                  <a:lnTo>
                    <a:pt x="572426" y="235644"/>
                  </a:lnTo>
                  <a:lnTo>
                    <a:pt x="563678" y="235737"/>
                  </a:lnTo>
                  <a:lnTo>
                    <a:pt x="40175" y="235737"/>
                  </a:lnTo>
                  <a:lnTo>
                    <a:pt x="40177" y="235911"/>
                  </a:lnTo>
                  <a:close/>
                </a:path>
                <a:path w="605155" h="556895">
                  <a:moveTo>
                    <a:pt x="523422" y="236527"/>
                  </a:moveTo>
                  <a:lnTo>
                    <a:pt x="532182" y="236433"/>
                  </a:lnTo>
                  <a:lnTo>
                    <a:pt x="523422" y="236433"/>
                  </a:lnTo>
                  <a:close/>
                </a:path>
                <a:path w="605155" h="556895">
                  <a:moveTo>
                    <a:pt x="40184" y="236527"/>
                  </a:moveTo>
                  <a:lnTo>
                    <a:pt x="523422" y="236527"/>
                  </a:lnTo>
                  <a:lnTo>
                    <a:pt x="40183" y="236433"/>
                  </a:lnTo>
                  <a:close/>
                </a:path>
                <a:path w="605155" h="556895">
                  <a:moveTo>
                    <a:pt x="893" y="321620"/>
                  </a:moveTo>
                  <a:lnTo>
                    <a:pt x="41137" y="321191"/>
                  </a:lnTo>
                  <a:lnTo>
                    <a:pt x="888" y="321191"/>
                  </a:lnTo>
                  <a:lnTo>
                    <a:pt x="893" y="321620"/>
                  </a:lnTo>
                  <a:close/>
                </a:path>
                <a:path w="605155" h="556895">
                  <a:moveTo>
                    <a:pt x="41583" y="360874"/>
                  </a:moveTo>
                  <a:lnTo>
                    <a:pt x="81868" y="360432"/>
                  </a:lnTo>
                  <a:lnTo>
                    <a:pt x="41579" y="360432"/>
                  </a:lnTo>
                  <a:lnTo>
                    <a:pt x="41583" y="360874"/>
                  </a:lnTo>
                  <a:close/>
                </a:path>
                <a:path w="605155" h="556895">
                  <a:moveTo>
                    <a:pt x="82314" y="400128"/>
                  </a:moveTo>
                  <a:lnTo>
                    <a:pt x="203099" y="398803"/>
                  </a:lnTo>
                  <a:lnTo>
                    <a:pt x="82299" y="398803"/>
                  </a:lnTo>
                  <a:lnTo>
                    <a:pt x="82314" y="400128"/>
                  </a:lnTo>
                  <a:close/>
                </a:path>
                <a:path w="605155" h="556895">
                  <a:moveTo>
                    <a:pt x="203993" y="478221"/>
                  </a:moveTo>
                  <a:lnTo>
                    <a:pt x="244250" y="477779"/>
                  </a:lnTo>
                  <a:lnTo>
                    <a:pt x="203988" y="477779"/>
                  </a:lnTo>
                  <a:lnTo>
                    <a:pt x="203993" y="478221"/>
                  </a:lnTo>
                  <a:close/>
                </a:path>
                <a:path w="605155" h="556895">
                  <a:moveTo>
                    <a:pt x="244683" y="517461"/>
                  </a:moveTo>
                  <a:lnTo>
                    <a:pt x="284980" y="517033"/>
                  </a:lnTo>
                  <a:lnTo>
                    <a:pt x="244678" y="517033"/>
                  </a:lnTo>
                  <a:lnTo>
                    <a:pt x="244683" y="517461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7786223" y="8443213"/>
              <a:ext cx="204470" cy="198120"/>
            </a:xfrm>
            <a:custGeom>
              <a:avLst/>
              <a:gdLst/>
              <a:ahLst/>
              <a:cxnLst/>
              <a:rect l="l" t="t" r="r" b="b"/>
              <a:pathLst>
                <a:path w="204469" h="198120">
                  <a:moveTo>
                    <a:pt x="40792" y="39890"/>
                  </a:moveTo>
                  <a:lnTo>
                    <a:pt x="40347" y="0"/>
                  </a:lnTo>
                  <a:lnTo>
                    <a:pt x="0" y="444"/>
                  </a:lnTo>
                  <a:lnTo>
                    <a:pt x="444" y="40322"/>
                  </a:lnTo>
                  <a:lnTo>
                    <a:pt x="40792" y="39890"/>
                  </a:lnTo>
                  <a:close/>
                </a:path>
                <a:path w="204469" h="198120">
                  <a:moveTo>
                    <a:pt x="122313" y="118668"/>
                  </a:moveTo>
                  <a:lnTo>
                    <a:pt x="121869" y="78828"/>
                  </a:lnTo>
                  <a:lnTo>
                    <a:pt x="81559" y="79260"/>
                  </a:lnTo>
                  <a:lnTo>
                    <a:pt x="82003" y="119100"/>
                  </a:lnTo>
                  <a:lnTo>
                    <a:pt x="122313" y="118668"/>
                  </a:lnTo>
                  <a:close/>
                </a:path>
                <a:path w="204469" h="198120">
                  <a:moveTo>
                    <a:pt x="203860" y="197510"/>
                  </a:moveTo>
                  <a:lnTo>
                    <a:pt x="203415" y="157670"/>
                  </a:lnTo>
                  <a:lnTo>
                    <a:pt x="163118" y="158115"/>
                  </a:lnTo>
                  <a:lnTo>
                    <a:pt x="162674" y="118224"/>
                  </a:lnTo>
                  <a:lnTo>
                    <a:pt x="122326" y="118668"/>
                  </a:lnTo>
                  <a:lnTo>
                    <a:pt x="122770" y="158546"/>
                  </a:lnTo>
                  <a:lnTo>
                    <a:pt x="163106" y="158127"/>
                  </a:lnTo>
                  <a:lnTo>
                    <a:pt x="163550" y="197954"/>
                  </a:lnTo>
                  <a:lnTo>
                    <a:pt x="203860" y="197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7505688" y="8565412"/>
              <a:ext cx="405765" cy="317500"/>
            </a:xfrm>
            <a:custGeom>
              <a:avLst/>
              <a:gdLst/>
              <a:ahLst/>
              <a:cxnLst/>
              <a:rect l="l" t="t" r="r" b="b"/>
              <a:pathLst>
                <a:path w="405765" h="317500">
                  <a:moveTo>
                    <a:pt x="245116" y="317109"/>
                  </a:moveTo>
                  <a:lnTo>
                    <a:pt x="325793" y="316226"/>
                  </a:lnTo>
                  <a:lnTo>
                    <a:pt x="325332" y="276383"/>
                  </a:lnTo>
                  <a:lnTo>
                    <a:pt x="365657" y="275942"/>
                  </a:lnTo>
                  <a:lnTo>
                    <a:pt x="365210" y="236099"/>
                  </a:lnTo>
                  <a:lnTo>
                    <a:pt x="405521" y="235657"/>
                  </a:lnTo>
                  <a:lnTo>
                    <a:pt x="405074" y="195774"/>
                  </a:lnTo>
                  <a:lnTo>
                    <a:pt x="324439" y="196657"/>
                  </a:lnTo>
                  <a:lnTo>
                    <a:pt x="324899" y="236540"/>
                  </a:lnTo>
                  <a:lnTo>
                    <a:pt x="284534" y="236982"/>
                  </a:lnTo>
                  <a:lnTo>
                    <a:pt x="283193" y="117413"/>
                  </a:lnTo>
                  <a:lnTo>
                    <a:pt x="162219" y="118725"/>
                  </a:lnTo>
                  <a:lnTo>
                    <a:pt x="161772" y="78842"/>
                  </a:lnTo>
                  <a:lnTo>
                    <a:pt x="121461" y="79284"/>
                  </a:lnTo>
                  <a:lnTo>
                    <a:pt x="121014" y="39441"/>
                  </a:lnTo>
                  <a:lnTo>
                    <a:pt x="80662" y="39882"/>
                  </a:lnTo>
                  <a:lnTo>
                    <a:pt x="80216" y="0"/>
                  </a:lnTo>
                  <a:lnTo>
                    <a:pt x="39904" y="441"/>
                  </a:lnTo>
                  <a:lnTo>
                    <a:pt x="40351" y="40324"/>
                  </a:lnTo>
                  <a:lnTo>
                    <a:pt x="0" y="40766"/>
                  </a:lnTo>
                  <a:lnTo>
                    <a:pt x="893" y="120505"/>
                  </a:lnTo>
                  <a:lnTo>
                    <a:pt x="41245" y="120050"/>
                  </a:lnTo>
                  <a:lnTo>
                    <a:pt x="41692" y="159906"/>
                  </a:lnTo>
                  <a:lnTo>
                    <a:pt x="202977" y="158140"/>
                  </a:lnTo>
                  <a:lnTo>
                    <a:pt x="204318" y="277708"/>
                  </a:lnTo>
                  <a:lnTo>
                    <a:pt x="244669" y="277267"/>
                  </a:lnTo>
                  <a:lnTo>
                    <a:pt x="245116" y="317109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7467720" y="8362454"/>
              <a:ext cx="605790" cy="561975"/>
            </a:xfrm>
            <a:custGeom>
              <a:avLst/>
              <a:gdLst/>
              <a:ahLst/>
              <a:cxnLst/>
              <a:rect l="l" t="t" r="r" b="b"/>
              <a:pathLst>
                <a:path w="605790" h="561975">
                  <a:moveTo>
                    <a:pt x="605739" y="318808"/>
                  </a:moveTo>
                  <a:lnTo>
                    <a:pt x="604824" y="236943"/>
                  </a:lnTo>
                  <a:lnTo>
                    <a:pt x="564413" y="237388"/>
                  </a:lnTo>
                  <a:lnTo>
                    <a:pt x="563968" y="197434"/>
                  </a:lnTo>
                  <a:lnTo>
                    <a:pt x="563156" y="197446"/>
                  </a:lnTo>
                  <a:lnTo>
                    <a:pt x="563156" y="317271"/>
                  </a:lnTo>
                  <a:lnTo>
                    <a:pt x="522770" y="317715"/>
                  </a:lnTo>
                  <a:lnTo>
                    <a:pt x="523214" y="357619"/>
                  </a:lnTo>
                  <a:lnTo>
                    <a:pt x="482815" y="358063"/>
                  </a:lnTo>
                  <a:lnTo>
                    <a:pt x="483273" y="397979"/>
                  </a:lnTo>
                  <a:lnTo>
                    <a:pt x="442836" y="398411"/>
                  </a:lnTo>
                  <a:lnTo>
                    <a:pt x="443280" y="438365"/>
                  </a:lnTo>
                  <a:lnTo>
                    <a:pt x="402894" y="438810"/>
                  </a:lnTo>
                  <a:lnTo>
                    <a:pt x="403339" y="478726"/>
                  </a:lnTo>
                  <a:lnTo>
                    <a:pt x="362940" y="479171"/>
                  </a:lnTo>
                  <a:lnTo>
                    <a:pt x="363385" y="519087"/>
                  </a:lnTo>
                  <a:lnTo>
                    <a:pt x="284594" y="519938"/>
                  </a:lnTo>
                  <a:lnTo>
                    <a:pt x="284149" y="480034"/>
                  </a:lnTo>
                  <a:lnTo>
                    <a:pt x="243713" y="480466"/>
                  </a:lnTo>
                  <a:lnTo>
                    <a:pt x="243255" y="438365"/>
                  </a:lnTo>
                  <a:lnTo>
                    <a:pt x="242887" y="397979"/>
                  </a:lnTo>
                  <a:lnTo>
                    <a:pt x="242481" y="360705"/>
                  </a:lnTo>
                  <a:lnTo>
                    <a:pt x="175107" y="361442"/>
                  </a:lnTo>
                  <a:lnTo>
                    <a:pt x="80797" y="362470"/>
                  </a:lnTo>
                  <a:lnTo>
                    <a:pt x="80378" y="322567"/>
                  </a:lnTo>
                  <a:lnTo>
                    <a:pt x="39941" y="323011"/>
                  </a:lnTo>
                  <a:lnTo>
                    <a:pt x="39509" y="284060"/>
                  </a:lnTo>
                  <a:lnTo>
                    <a:pt x="39166" y="284060"/>
                  </a:lnTo>
                  <a:lnTo>
                    <a:pt x="39433" y="284035"/>
                  </a:lnTo>
                  <a:lnTo>
                    <a:pt x="39001" y="245135"/>
                  </a:lnTo>
                  <a:lnTo>
                    <a:pt x="79438" y="244690"/>
                  </a:lnTo>
                  <a:lnTo>
                    <a:pt x="79108" y="204749"/>
                  </a:lnTo>
                  <a:lnTo>
                    <a:pt x="240728" y="202971"/>
                  </a:lnTo>
                  <a:lnTo>
                    <a:pt x="239382" y="83210"/>
                  </a:lnTo>
                  <a:lnTo>
                    <a:pt x="279819" y="82753"/>
                  </a:lnTo>
                  <a:lnTo>
                    <a:pt x="279374" y="42837"/>
                  </a:lnTo>
                  <a:lnTo>
                    <a:pt x="358165" y="41986"/>
                  </a:lnTo>
                  <a:lnTo>
                    <a:pt x="358597" y="81229"/>
                  </a:lnTo>
                  <a:lnTo>
                    <a:pt x="358609" y="81457"/>
                  </a:lnTo>
                  <a:lnTo>
                    <a:pt x="358609" y="81902"/>
                  </a:lnTo>
                  <a:lnTo>
                    <a:pt x="399008" y="81457"/>
                  </a:lnTo>
                  <a:lnTo>
                    <a:pt x="399440" y="120738"/>
                  </a:lnTo>
                  <a:lnTo>
                    <a:pt x="399440" y="120967"/>
                  </a:lnTo>
                  <a:lnTo>
                    <a:pt x="399453" y="121399"/>
                  </a:lnTo>
                  <a:lnTo>
                    <a:pt x="439839" y="120967"/>
                  </a:lnTo>
                  <a:lnTo>
                    <a:pt x="440283" y="160197"/>
                  </a:lnTo>
                  <a:lnTo>
                    <a:pt x="440283" y="160426"/>
                  </a:lnTo>
                  <a:lnTo>
                    <a:pt x="440283" y="160870"/>
                  </a:lnTo>
                  <a:lnTo>
                    <a:pt x="480720" y="160426"/>
                  </a:lnTo>
                  <a:lnTo>
                    <a:pt x="481164" y="199669"/>
                  </a:lnTo>
                  <a:lnTo>
                    <a:pt x="481164" y="199898"/>
                  </a:lnTo>
                  <a:lnTo>
                    <a:pt x="481164" y="200355"/>
                  </a:lnTo>
                  <a:lnTo>
                    <a:pt x="521576" y="199898"/>
                  </a:lnTo>
                  <a:lnTo>
                    <a:pt x="522020" y="239242"/>
                  </a:lnTo>
                  <a:lnTo>
                    <a:pt x="522020" y="239407"/>
                  </a:lnTo>
                  <a:lnTo>
                    <a:pt x="522020" y="239864"/>
                  </a:lnTo>
                  <a:lnTo>
                    <a:pt x="562419" y="239407"/>
                  </a:lnTo>
                  <a:lnTo>
                    <a:pt x="562851" y="278333"/>
                  </a:lnTo>
                  <a:lnTo>
                    <a:pt x="563156" y="317271"/>
                  </a:lnTo>
                  <a:lnTo>
                    <a:pt x="563156" y="197446"/>
                  </a:lnTo>
                  <a:lnTo>
                    <a:pt x="523582" y="197878"/>
                  </a:lnTo>
                  <a:lnTo>
                    <a:pt x="523074" y="157962"/>
                  </a:lnTo>
                  <a:lnTo>
                    <a:pt x="482688" y="158407"/>
                  </a:lnTo>
                  <a:lnTo>
                    <a:pt x="482244" y="118503"/>
                  </a:lnTo>
                  <a:lnTo>
                    <a:pt x="441807" y="118948"/>
                  </a:lnTo>
                  <a:lnTo>
                    <a:pt x="441363" y="78981"/>
                  </a:lnTo>
                  <a:lnTo>
                    <a:pt x="400964" y="79425"/>
                  </a:lnTo>
                  <a:lnTo>
                    <a:pt x="400519" y="39509"/>
                  </a:lnTo>
                  <a:lnTo>
                    <a:pt x="360121" y="39954"/>
                  </a:lnTo>
                  <a:lnTo>
                    <a:pt x="359664" y="0"/>
                  </a:lnTo>
                  <a:lnTo>
                    <a:pt x="297522" y="685"/>
                  </a:lnTo>
                  <a:lnTo>
                    <a:pt x="276809" y="914"/>
                  </a:lnTo>
                  <a:lnTo>
                    <a:pt x="277253" y="40868"/>
                  </a:lnTo>
                  <a:lnTo>
                    <a:pt x="236829" y="41300"/>
                  </a:lnTo>
                  <a:lnTo>
                    <a:pt x="237274" y="81216"/>
                  </a:lnTo>
                  <a:lnTo>
                    <a:pt x="196875" y="81661"/>
                  </a:lnTo>
                  <a:lnTo>
                    <a:pt x="197777" y="161531"/>
                  </a:lnTo>
                  <a:lnTo>
                    <a:pt x="76555" y="162852"/>
                  </a:lnTo>
                  <a:lnTo>
                    <a:pt x="77000" y="202768"/>
                  </a:lnTo>
                  <a:lnTo>
                    <a:pt x="36563" y="203200"/>
                  </a:lnTo>
                  <a:lnTo>
                    <a:pt x="37020" y="243154"/>
                  </a:lnTo>
                  <a:lnTo>
                    <a:pt x="0" y="243560"/>
                  </a:lnTo>
                  <a:lnTo>
                    <a:pt x="0" y="243916"/>
                  </a:lnTo>
                  <a:lnTo>
                    <a:pt x="0" y="244221"/>
                  </a:lnTo>
                  <a:lnTo>
                    <a:pt x="0" y="325437"/>
                  </a:lnTo>
                  <a:lnTo>
                    <a:pt x="37960" y="325018"/>
                  </a:lnTo>
                  <a:lnTo>
                    <a:pt x="38404" y="364261"/>
                  </a:lnTo>
                  <a:lnTo>
                    <a:pt x="38404" y="364490"/>
                  </a:lnTo>
                  <a:lnTo>
                    <a:pt x="38404" y="364934"/>
                  </a:lnTo>
                  <a:lnTo>
                    <a:pt x="78841" y="364490"/>
                  </a:lnTo>
                  <a:lnTo>
                    <a:pt x="79286" y="403733"/>
                  </a:lnTo>
                  <a:lnTo>
                    <a:pt x="79286" y="404418"/>
                  </a:lnTo>
                  <a:lnTo>
                    <a:pt x="200507" y="403072"/>
                  </a:lnTo>
                  <a:lnTo>
                    <a:pt x="201396" y="482269"/>
                  </a:lnTo>
                  <a:lnTo>
                    <a:pt x="201396" y="482511"/>
                  </a:lnTo>
                  <a:lnTo>
                    <a:pt x="201396" y="482942"/>
                  </a:lnTo>
                  <a:lnTo>
                    <a:pt x="241795" y="482511"/>
                  </a:lnTo>
                  <a:lnTo>
                    <a:pt x="242239" y="521728"/>
                  </a:lnTo>
                  <a:lnTo>
                    <a:pt x="242252" y="521970"/>
                  </a:lnTo>
                  <a:lnTo>
                    <a:pt x="242252" y="522414"/>
                  </a:lnTo>
                  <a:lnTo>
                    <a:pt x="282689" y="521970"/>
                  </a:lnTo>
                  <a:lnTo>
                    <a:pt x="283121" y="561238"/>
                  </a:lnTo>
                  <a:lnTo>
                    <a:pt x="283133" y="561924"/>
                  </a:lnTo>
                  <a:lnTo>
                    <a:pt x="365988" y="561009"/>
                  </a:lnTo>
                  <a:lnTo>
                    <a:pt x="365544" y="521068"/>
                  </a:lnTo>
                  <a:lnTo>
                    <a:pt x="405930" y="520623"/>
                  </a:lnTo>
                  <a:lnTo>
                    <a:pt x="405485" y="480707"/>
                  </a:lnTo>
                  <a:lnTo>
                    <a:pt x="445884" y="480275"/>
                  </a:lnTo>
                  <a:lnTo>
                    <a:pt x="445439" y="440359"/>
                  </a:lnTo>
                  <a:lnTo>
                    <a:pt x="485863" y="439915"/>
                  </a:lnTo>
                  <a:lnTo>
                    <a:pt x="485419" y="399961"/>
                  </a:lnTo>
                  <a:lnTo>
                    <a:pt x="525818" y="399516"/>
                  </a:lnTo>
                  <a:lnTo>
                    <a:pt x="525360" y="359600"/>
                  </a:lnTo>
                  <a:lnTo>
                    <a:pt x="565759" y="359168"/>
                  </a:lnTo>
                  <a:lnTo>
                    <a:pt x="565315" y="319252"/>
                  </a:lnTo>
                  <a:lnTo>
                    <a:pt x="605739" y="3188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815" y="2218181"/>
            <a:ext cx="16230600" cy="7039609"/>
            <a:chOff x="1028815" y="2218181"/>
            <a:chExt cx="16230600" cy="7039609"/>
          </a:xfrm>
        </p:grpSpPr>
        <p:sp>
          <p:nvSpPr>
            <p:cNvPr id="3" name="object 3"/>
            <p:cNvSpPr/>
            <p:nvPr/>
          </p:nvSpPr>
          <p:spPr>
            <a:xfrm>
              <a:off x="1152664" y="2342641"/>
              <a:ext cx="16106775" cy="6915150"/>
            </a:xfrm>
            <a:custGeom>
              <a:avLst/>
              <a:gdLst/>
              <a:ahLst/>
              <a:cxnLst/>
              <a:rect l="l" t="t" r="r" b="b"/>
              <a:pathLst>
                <a:path w="16106775" h="6915150">
                  <a:moveTo>
                    <a:pt x="16106534" y="43611"/>
                  </a:moveTo>
                  <a:lnTo>
                    <a:pt x="16062287" y="43611"/>
                  </a:lnTo>
                  <a:lnTo>
                    <a:pt x="16062287" y="6870179"/>
                  </a:lnTo>
                  <a:lnTo>
                    <a:pt x="44246" y="6870179"/>
                  </a:lnTo>
                  <a:lnTo>
                    <a:pt x="44246" y="6746418"/>
                  </a:lnTo>
                  <a:lnTo>
                    <a:pt x="0" y="6746418"/>
                  </a:lnTo>
                  <a:lnTo>
                    <a:pt x="0" y="6870179"/>
                  </a:lnTo>
                  <a:lnTo>
                    <a:pt x="0" y="6914616"/>
                  </a:lnTo>
                  <a:lnTo>
                    <a:pt x="16106534" y="6914616"/>
                  </a:lnTo>
                  <a:lnTo>
                    <a:pt x="16106534" y="6870268"/>
                  </a:lnTo>
                  <a:lnTo>
                    <a:pt x="16106534" y="43611"/>
                  </a:lnTo>
                  <a:close/>
                </a:path>
                <a:path w="16106775" h="6915150">
                  <a:moveTo>
                    <a:pt x="16106534" y="0"/>
                  </a:moveTo>
                  <a:lnTo>
                    <a:pt x="15938437" y="0"/>
                  </a:lnTo>
                  <a:lnTo>
                    <a:pt x="15938437" y="43167"/>
                  </a:lnTo>
                  <a:lnTo>
                    <a:pt x="16106534" y="43167"/>
                  </a:lnTo>
                  <a:lnTo>
                    <a:pt x="16106534" y="0"/>
                  </a:lnTo>
                  <a:close/>
                </a:path>
              </a:pathLst>
            </a:custGeom>
            <a:solidFill>
              <a:srgbClr val="F5F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28815" y="2218181"/>
              <a:ext cx="16062325" cy="6871334"/>
            </a:xfrm>
            <a:custGeom>
              <a:avLst/>
              <a:gdLst/>
              <a:ahLst/>
              <a:cxnLst/>
              <a:rect l="l" t="t" r="r" b="b"/>
              <a:pathLst>
                <a:path w="16062325" h="6871334">
                  <a:moveTo>
                    <a:pt x="16062287" y="6870877"/>
                  </a:moveTo>
                  <a:lnTo>
                    <a:pt x="0" y="6870877"/>
                  </a:lnTo>
                  <a:lnTo>
                    <a:pt x="0" y="0"/>
                  </a:lnTo>
                  <a:lnTo>
                    <a:pt x="16062287" y="0"/>
                  </a:lnTo>
                  <a:lnTo>
                    <a:pt x="16062287" y="68708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1535043" y="4096895"/>
            <a:ext cx="4634865" cy="2768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 spc="25">
                <a:latin typeface="Arial"/>
                <a:cs typeface="Arial"/>
              </a:rPr>
              <a:t>La </a:t>
            </a:r>
            <a:r>
              <a:rPr dirty="0" sz="2600" spc="130">
                <a:latin typeface="Arial"/>
                <a:cs typeface="Arial"/>
              </a:rPr>
              <a:t>mancanza </a:t>
            </a:r>
            <a:r>
              <a:rPr dirty="0" sz="2600" spc="415">
                <a:latin typeface="Arial"/>
                <a:cs typeface="Arial"/>
              </a:rPr>
              <a:t>di </a:t>
            </a:r>
            <a:r>
              <a:rPr dirty="0" sz="2600" spc="270">
                <a:latin typeface="Arial"/>
                <a:cs typeface="Arial"/>
              </a:rPr>
              <a:t>social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 spc="350">
                <a:latin typeface="Arial"/>
                <a:cs typeface="Arial"/>
              </a:rPr>
              <a:t>tipo  </a:t>
            </a:r>
            <a:r>
              <a:rPr dirty="0" sz="2600" spc="140">
                <a:latin typeface="Arial"/>
                <a:cs typeface="Arial"/>
              </a:rPr>
              <a:t>Facebook </a:t>
            </a:r>
            <a:r>
              <a:rPr dirty="0" sz="2600" spc="190">
                <a:latin typeface="Arial"/>
                <a:cs typeface="Arial"/>
              </a:rPr>
              <a:t>o </a:t>
            </a:r>
            <a:r>
              <a:rPr dirty="0" sz="2600" spc="225">
                <a:latin typeface="Arial"/>
                <a:cs typeface="Arial"/>
              </a:rPr>
              <a:t>Instagram </a:t>
            </a:r>
            <a:r>
              <a:rPr dirty="0" sz="2600" spc="100">
                <a:latin typeface="Arial"/>
                <a:cs typeface="Arial"/>
              </a:rPr>
              <a:t>è  </a:t>
            </a:r>
            <a:r>
              <a:rPr dirty="0" sz="2600" spc="235">
                <a:latin typeface="Arial"/>
                <a:cs typeface="Arial"/>
              </a:rPr>
              <a:t>voluta </a:t>
            </a:r>
            <a:r>
              <a:rPr dirty="0" sz="2600" spc="180">
                <a:latin typeface="Arial"/>
                <a:cs typeface="Arial"/>
              </a:rPr>
              <a:t>perché </a:t>
            </a:r>
            <a:r>
              <a:rPr dirty="0" sz="2600" spc="145">
                <a:latin typeface="Arial"/>
                <a:cs typeface="Arial"/>
              </a:rPr>
              <a:t>non </a:t>
            </a:r>
            <a:r>
              <a:rPr dirty="0" sz="2600" spc="110">
                <a:latin typeface="Arial"/>
                <a:cs typeface="Arial"/>
              </a:rPr>
              <a:t>ne  </a:t>
            </a:r>
            <a:r>
              <a:rPr dirty="0" sz="2600" spc="190">
                <a:latin typeface="Arial"/>
                <a:cs typeface="Arial"/>
              </a:rPr>
              <a:t>possiedo </a:t>
            </a:r>
            <a:r>
              <a:rPr dirty="0" sz="2600" spc="130">
                <a:latin typeface="Arial"/>
                <a:cs typeface="Arial"/>
              </a:rPr>
              <a:t>ma </a:t>
            </a:r>
            <a:r>
              <a:rPr dirty="0" sz="2600" spc="155">
                <a:latin typeface="Arial"/>
                <a:cs typeface="Arial"/>
              </a:rPr>
              <a:t>ho </a:t>
            </a:r>
            <a:r>
              <a:rPr dirty="0" sz="2600" spc="90">
                <a:latin typeface="Arial"/>
                <a:cs typeface="Arial"/>
              </a:rPr>
              <a:t>messo </a:t>
            </a:r>
            <a:r>
              <a:rPr dirty="0" sz="2600" spc="560">
                <a:latin typeface="Arial"/>
                <a:cs typeface="Arial"/>
              </a:rPr>
              <a:t>il  </a:t>
            </a:r>
            <a:r>
              <a:rPr dirty="0" sz="2600" spc="310">
                <a:latin typeface="Arial"/>
                <a:cs typeface="Arial"/>
              </a:rPr>
              <a:t>mio </a:t>
            </a:r>
            <a:r>
              <a:rPr dirty="0" sz="2600" spc="235">
                <a:latin typeface="Arial"/>
                <a:cs typeface="Arial"/>
              </a:rPr>
              <a:t>GitHub </a:t>
            </a:r>
            <a:r>
              <a:rPr dirty="0" sz="2600" spc="100">
                <a:latin typeface="Arial"/>
                <a:cs typeface="Arial"/>
              </a:rPr>
              <a:t>e </a:t>
            </a:r>
            <a:r>
              <a:rPr dirty="0" sz="2600" spc="320">
                <a:latin typeface="Arial"/>
                <a:cs typeface="Arial"/>
              </a:rPr>
              <a:t>la </a:t>
            </a:r>
            <a:r>
              <a:rPr dirty="0" sz="2600" spc="275">
                <a:latin typeface="Arial"/>
                <a:cs typeface="Arial"/>
              </a:rPr>
              <a:t>mia  </a:t>
            </a:r>
            <a:r>
              <a:rPr dirty="0" sz="2600" spc="170">
                <a:latin typeface="Arial"/>
                <a:cs typeface="Arial"/>
              </a:rPr>
              <a:t>GitPages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8702" y="4355567"/>
            <a:ext cx="6961505" cy="269240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2700" marR="5080">
              <a:lnSpc>
                <a:spcPts val="6980"/>
              </a:lnSpc>
              <a:spcBef>
                <a:spcPts val="390"/>
              </a:spcBef>
            </a:pPr>
            <a:r>
              <a:rPr dirty="0" sz="5850" spc="-290" b="1">
                <a:latin typeface="Verdana"/>
                <a:cs typeface="Verdana"/>
              </a:rPr>
              <a:t>E' </a:t>
            </a:r>
            <a:r>
              <a:rPr dirty="0" sz="5850" spc="-135" b="1">
                <a:latin typeface="Verdana"/>
                <a:cs typeface="Verdana"/>
              </a:rPr>
              <a:t>suddiviso </a:t>
            </a:r>
            <a:r>
              <a:rPr dirty="0" sz="5850" spc="-120" b="1">
                <a:latin typeface="Verdana"/>
                <a:cs typeface="Verdana"/>
              </a:rPr>
              <a:t>in </a:t>
            </a:r>
            <a:r>
              <a:rPr dirty="0" sz="5850" spc="-450" b="1">
                <a:latin typeface="Verdana"/>
                <a:cs typeface="Verdana"/>
              </a:rPr>
              <a:t>7  </a:t>
            </a:r>
            <a:r>
              <a:rPr dirty="0" sz="5850" spc="-155" b="1">
                <a:latin typeface="Verdana"/>
                <a:cs typeface="Verdana"/>
              </a:rPr>
              <a:t>parti </a:t>
            </a:r>
            <a:r>
              <a:rPr dirty="0" sz="5850" spc="-114" b="1">
                <a:latin typeface="Verdana"/>
                <a:cs typeface="Verdana"/>
              </a:rPr>
              <a:t>e </a:t>
            </a:r>
            <a:r>
              <a:rPr dirty="0" sz="5850" spc="-215" b="1">
                <a:latin typeface="Verdana"/>
                <a:cs typeface="Verdana"/>
              </a:rPr>
              <a:t>si </a:t>
            </a:r>
            <a:r>
              <a:rPr dirty="0" sz="5850" spc="-125" b="1">
                <a:latin typeface="Verdana"/>
                <a:cs typeface="Verdana"/>
              </a:rPr>
              <a:t>adatta</a:t>
            </a:r>
            <a:r>
              <a:rPr dirty="0" sz="5850" spc="-750" b="1">
                <a:latin typeface="Verdana"/>
                <a:cs typeface="Verdana"/>
              </a:rPr>
              <a:t> </a:t>
            </a:r>
            <a:r>
              <a:rPr dirty="0" sz="5850" spc="-220" b="1">
                <a:latin typeface="Verdana"/>
                <a:cs typeface="Verdana"/>
              </a:rPr>
              <a:t>a  </a:t>
            </a:r>
            <a:r>
              <a:rPr dirty="0" sz="5850" spc="-80" b="1">
                <a:latin typeface="Verdana"/>
                <a:cs typeface="Verdana"/>
              </a:rPr>
              <a:t>ogni</a:t>
            </a:r>
            <a:r>
              <a:rPr dirty="0" sz="5850" spc="-320" b="1">
                <a:latin typeface="Verdana"/>
                <a:cs typeface="Verdana"/>
              </a:rPr>
              <a:t> </a:t>
            </a:r>
            <a:r>
              <a:rPr dirty="0" sz="5850" spc="-170" b="1">
                <a:latin typeface="Verdana"/>
                <a:cs typeface="Verdana"/>
              </a:rPr>
              <a:t>dispositivo!</a:t>
            </a:r>
            <a:endParaRPr sz="585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259300" y="8195126"/>
            <a:ext cx="1028700" cy="1873250"/>
            <a:chOff x="17259300" y="8195126"/>
            <a:chExt cx="1028700" cy="1873250"/>
          </a:xfrm>
        </p:grpSpPr>
        <p:sp>
          <p:nvSpPr>
            <p:cNvPr id="8" name="object 8"/>
            <p:cNvSpPr/>
            <p:nvPr/>
          </p:nvSpPr>
          <p:spPr>
            <a:xfrm>
              <a:off x="17426597" y="8362403"/>
              <a:ext cx="861694" cy="895350"/>
            </a:xfrm>
            <a:custGeom>
              <a:avLst/>
              <a:gdLst/>
              <a:ahLst/>
              <a:cxnLst/>
              <a:rect l="l" t="t" r="r" b="b"/>
              <a:pathLst>
                <a:path w="861694" h="895350">
                  <a:moveTo>
                    <a:pt x="861402" y="0"/>
                  </a:moveTo>
                  <a:lnTo>
                    <a:pt x="0" y="0"/>
                  </a:lnTo>
                  <a:lnTo>
                    <a:pt x="0" y="743927"/>
                  </a:lnTo>
                  <a:lnTo>
                    <a:pt x="0" y="895350"/>
                  </a:lnTo>
                  <a:lnTo>
                    <a:pt x="861402" y="895350"/>
                  </a:lnTo>
                  <a:lnTo>
                    <a:pt x="861402" y="743927"/>
                  </a:lnTo>
                  <a:lnTo>
                    <a:pt x="861402" y="0"/>
                  </a:lnTo>
                  <a:close/>
                </a:path>
              </a:pathLst>
            </a:custGeom>
            <a:solidFill>
              <a:srgbClr val="9325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281366" y="8217372"/>
              <a:ext cx="975360" cy="889000"/>
            </a:xfrm>
            <a:custGeom>
              <a:avLst/>
              <a:gdLst/>
              <a:ahLst/>
              <a:cxnLst/>
              <a:rect l="l" t="t" r="r" b="b"/>
              <a:pathLst>
                <a:path w="975359" h="889000">
                  <a:moveTo>
                    <a:pt x="975043" y="888955"/>
                  </a:moveTo>
                  <a:lnTo>
                    <a:pt x="0" y="888955"/>
                  </a:lnTo>
                  <a:lnTo>
                    <a:pt x="0" y="0"/>
                  </a:lnTo>
                  <a:lnTo>
                    <a:pt x="975043" y="0"/>
                  </a:lnTo>
                  <a:lnTo>
                    <a:pt x="975043" y="8889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259300" y="8195131"/>
              <a:ext cx="1019175" cy="933450"/>
            </a:xfrm>
            <a:custGeom>
              <a:avLst/>
              <a:gdLst/>
              <a:ahLst/>
              <a:cxnLst/>
              <a:rect l="l" t="t" r="r" b="b"/>
              <a:pathLst>
                <a:path w="1019175" h="933450">
                  <a:moveTo>
                    <a:pt x="1019175" y="0"/>
                  </a:moveTo>
                  <a:lnTo>
                    <a:pt x="975042" y="0"/>
                  </a:lnTo>
                  <a:lnTo>
                    <a:pt x="975042" y="44488"/>
                  </a:lnTo>
                  <a:lnTo>
                    <a:pt x="975042" y="888961"/>
                  </a:lnTo>
                  <a:lnTo>
                    <a:pt x="44119" y="888961"/>
                  </a:lnTo>
                  <a:lnTo>
                    <a:pt x="44119" y="44488"/>
                  </a:lnTo>
                  <a:lnTo>
                    <a:pt x="975042" y="44488"/>
                  </a:lnTo>
                  <a:lnTo>
                    <a:pt x="975042" y="0"/>
                  </a:lnTo>
                  <a:lnTo>
                    <a:pt x="44119" y="0"/>
                  </a:lnTo>
                  <a:lnTo>
                    <a:pt x="0" y="0"/>
                  </a:lnTo>
                  <a:lnTo>
                    <a:pt x="0" y="933450"/>
                  </a:lnTo>
                  <a:lnTo>
                    <a:pt x="44119" y="933450"/>
                  </a:lnTo>
                  <a:lnTo>
                    <a:pt x="975042" y="933450"/>
                  </a:lnTo>
                  <a:lnTo>
                    <a:pt x="1019175" y="933450"/>
                  </a:lnTo>
                  <a:lnTo>
                    <a:pt x="1019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466203" y="8365261"/>
              <a:ext cx="605155" cy="556895"/>
            </a:xfrm>
            <a:custGeom>
              <a:avLst/>
              <a:gdLst/>
              <a:ahLst/>
              <a:cxnLst/>
              <a:rect l="l" t="t" r="r" b="b"/>
              <a:pathLst>
                <a:path w="605155" h="556895">
                  <a:moveTo>
                    <a:pt x="279672" y="39454"/>
                  </a:moveTo>
                  <a:lnTo>
                    <a:pt x="360159" y="39454"/>
                  </a:lnTo>
                  <a:lnTo>
                    <a:pt x="359726" y="0"/>
                  </a:lnTo>
                  <a:lnTo>
                    <a:pt x="279185" y="883"/>
                  </a:lnTo>
                  <a:lnTo>
                    <a:pt x="279672" y="39454"/>
                  </a:lnTo>
                  <a:close/>
                </a:path>
                <a:path w="605155" h="556895">
                  <a:moveTo>
                    <a:pt x="239762" y="78775"/>
                  </a:moveTo>
                  <a:lnTo>
                    <a:pt x="400850" y="78775"/>
                  </a:lnTo>
                  <a:lnTo>
                    <a:pt x="400416" y="39361"/>
                  </a:lnTo>
                  <a:lnTo>
                    <a:pt x="368920" y="39695"/>
                  </a:lnTo>
                  <a:lnTo>
                    <a:pt x="279675" y="39695"/>
                  </a:lnTo>
                  <a:lnTo>
                    <a:pt x="279685" y="40498"/>
                  </a:lnTo>
                  <a:lnTo>
                    <a:pt x="288447" y="40498"/>
                  </a:lnTo>
                  <a:lnTo>
                    <a:pt x="239388" y="41033"/>
                  </a:lnTo>
                  <a:lnTo>
                    <a:pt x="239762" y="78775"/>
                  </a:lnTo>
                  <a:close/>
                </a:path>
                <a:path w="605155" h="556895">
                  <a:moveTo>
                    <a:pt x="279675" y="39695"/>
                  </a:moveTo>
                  <a:lnTo>
                    <a:pt x="368920" y="39695"/>
                  </a:lnTo>
                  <a:lnTo>
                    <a:pt x="368920" y="39361"/>
                  </a:lnTo>
                  <a:lnTo>
                    <a:pt x="360159" y="39454"/>
                  </a:lnTo>
                  <a:lnTo>
                    <a:pt x="279672" y="39454"/>
                  </a:lnTo>
                  <a:lnTo>
                    <a:pt x="279675" y="39695"/>
                  </a:lnTo>
                  <a:close/>
                </a:path>
                <a:path w="605155" h="556895">
                  <a:moveTo>
                    <a:pt x="279686" y="40592"/>
                  </a:moveTo>
                  <a:lnTo>
                    <a:pt x="288447" y="40498"/>
                  </a:lnTo>
                  <a:lnTo>
                    <a:pt x="279685" y="40498"/>
                  </a:lnTo>
                  <a:close/>
                </a:path>
                <a:path w="605155" h="556895">
                  <a:moveTo>
                    <a:pt x="240201" y="117989"/>
                  </a:moveTo>
                  <a:lnTo>
                    <a:pt x="441553" y="117989"/>
                  </a:lnTo>
                  <a:lnTo>
                    <a:pt x="441147" y="78507"/>
                  </a:lnTo>
                  <a:lnTo>
                    <a:pt x="409611" y="78949"/>
                  </a:lnTo>
                  <a:lnTo>
                    <a:pt x="239763" y="78949"/>
                  </a:lnTo>
                  <a:lnTo>
                    <a:pt x="239768" y="79418"/>
                  </a:lnTo>
                  <a:lnTo>
                    <a:pt x="360606" y="79418"/>
                  </a:lnTo>
                  <a:lnTo>
                    <a:pt x="360904" y="105904"/>
                  </a:lnTo>
                  <a:lnTo>
                    <a:pt x="240065" y="105904"/>
                  </a:lnTo>
                  <a:lnTo>
                    <a:pt x="240201" y="117989"/>
                  </a:lnTo>
                  <a:close/>
                </a:path>
                <a:path w="605155" h="556895">
                  <a:moveTo>
                    <a:pt x="239763" y="78949"/>
                  </a:moveTo>
                  <a:lnTo>
                    <a:pt x="409611" y="78949"/>
                  </a:lnTo>
                  <a:lnTo>
                    <a:pt x="409611" y="78681"/>
                  </a:lnTo>
                  <a:lnTo>
                    <a:pt x="400850" y="78775"/>
                  </a:lnTo>
                  <a:lnTo>
                    <a:pt x="239762" y="78775"/>
                  </a:lnTo>
                  <a:lnTo>
                    <a:pt x="239763" y="78949"/>
                  </a:lnTo>
                  <a:close/>
                </a:path>
                <a:path w="605155" h="556895">
                  <a:moveTo>
                    <a:pt x="240065" y="105904"/>
                  </a:moveTo>
                  <a:lnTo>
                    <a:pt x="360904" y="105904"/>
                  </a:lnTo>
                  <a:lnTo>
                    <a:pt x="360606" y="79418"/>
                  </a:lnTo>
                  <a:lnTo>
                    <a:pt x="239768" y="79418"/>
                  </a:lnTo>
                  <a:lnTo>
                    <a:pt x="239780" y="80635"/>
                  </a:lnTo>
                  <a:lnTo>
                    <a:pt x="248542" y="80635"/>
                  </a:lnTo>
                  <a:lnTo>
                    <a:pt x="239781" y="80742"/>
                  </a:lnTo>
                  <a:lnTo>
                    <a:pt x="240065" y="105904"/>
                  </a:lnTo>
                  <a:close/>
                </a:path>
                <a:path w="605155" h="556895">
                  <a:moveTo>
                    <a:pt x="239781" y="80742"/>
                  </a:moveTo>
                  <a:lnTo>
                    <a:pt x="248542" y="80635"/>
                  </a:lnTo>
                  <a:lnTo>
                    <a:pt x="239780" y="80635"/>
                  </a:lnTo>
                  <a:close/>
                </a:path>
                <a:path w="605155" h="556895">
                  <a:moveTo>
                    <a:pt x="79761" y="172058"/>
                  </a:moveTo>
                  <a:lnTo>
                    <a:pt x="240810" y="172058"/>
                  </a:lnTo>
                  <a:lnTo>
                    <a:pt x="239781" y="80756"/>
                  </a:lnTo>
                  <a:lnTo>
                    <a:pt x="199538" y="81184"/>
                  </a:lnTo>
                  <a:lnTo>
                    <a:pt x="200431" y="160602"/>
                  </a:lnTo>
                  <a:lnTo>
                    <a:pt x="79647" y="161954"/>
                  </a:lnTo>
                  <a:lnTo>
                    <a:pt x="79761" y="172058"/>
                  </a:lnTo>
                  <a:close/>
                </a:path>
                <a:path w="605155" h="556895">
                  <a:moveTo>
                    <a:pt x="240643" y="157243"/>
                  </a:moveTo>
                  <a:lnTo>
                    <a:pt x="482217" y="157243"/>
                  </a:lnTo>
                  <a:lnTo>
                    <a:pt x="481770" y="117828"/>
                  </a:lnTo>
                  <a:lnTo>
                    <a:pt x="450314" y="118176"/>
                  </a:lnTo>
                  <a:lnTo>
                    <a:pt x="240203" y="118176"/>
                  </a:lnTo>
                  <a:lnTo>
                    <a:pt x="240643" y="157243"/>
                  </a:lnTo>
                  <a:close/>
                </a:path>
                <a:path w="605155" h="556895">
                  <a:moveTo>
                    <a:pt x="240203" y="118176"/>
                  </a:moveTo>
                  <a:lnTo>
                    <a:pt x="450314" y="118176"/>
                  </a:lnTo>
                  <a:lnTo>
                    <a:pt x="450314" y="117895"/>
                  </a:lnTo>
                  <a:lnTo>
                    <a:pt x="441553" y="117989"/>
                  </a:lnTo>
                  <a:lnTo>
                    <a:pt x="240201" y="117989"/>
                  </a:lnTo>
                  <a:lnTo>
                    <a:pt x="240203" y="118176"/>
                  </a:lnTo>
                  <a:close/>
                </a:path>
                <a:path w="605155" h="556895">
                  <a:moveTo>
                    <a:pt x="80036" y="196483"/>
                  </a:moveTo>
                  <a:lnTo>
                    <a:pt x="522907" y="196483"/>
                  </a:lnTo>
                  <a:lnTo>
                    <a:pt x="522474" y="157069"/>
                  </a:lnTo>
                  <a:lnTo>
                    <a:pt x="490978" y="157417"/>
                  </a:lnTo>
                  <a:lnTo>
                    <a:pt x="240645" y="157417"/>
                  </a:lnTo>
                  <a:lnTo>
                    <a:pt x="240810" y="172058"/>
                  </a:lnTo>
                  <a:lnTo>
                    <a:pt x="79761" y="172058"/>
                  </a:lnTo>
                  <a:lnTo>
                    <a:pt x="80036" y="196483"/>
                  </a:lnTo>
                  <a:close/>
                </a:path>
                <a:path w="605155" h="556895">
                  <a:moveTo>
                    <a:pt x="240645" y="157417"/>
                  </a:moveTo>
                  <a:lnTo>
                    <a:pt x="490978" y="157417"/>
                  </a:lnTo>
                  <a:lnTo>
                    <a:pt x="490978" y="157149"/>
                  </a:lnTo>
                  <a:lnTo>
                    <a:pt x="482217" y="157243"/>
                  </a:lnTo>
                  <a:lnTo>
                    <a:pt x="240643" y="157243"/>
                  </a:lnTo>
                  <a:lnTo>
                    <a:pt x="240645" y="157417"/>
                  </a:lnTo>
                  <a:close/>
                </a:path>
                <a:path w="605155" h="556895">
                  <a:moveTo>
                    <a:pt x="40175" y="235737"/>
                  </a:moveTo>
                  <a:lnTo>
                    <a:pt x="563678" y="235737"/>
                  </a:lnTo>
                  <a:lnTo>
                    <a:pt x="563232" y="196283"/>
                  </a:lnTo>
                  <a:lnTo>
                    <a:pt x="531668" y="196671"/>
                  </a:lnTo>
                  <a:lnTo>
                    <a:pt x="80038" y="196671"/>
                  </a:lnTo>
                  <a:lnTo>
                    <a:pt x="80044" y="197206"/>
                  </a:lnTo>
                  <a:lnTo>
                    <a:pt x="482731" y="197206"/>
                  </a:lnTo>
                  <a:lnTo>
                    <a:pt x="482880" y="210443"/>
                  </a:lnTo>
                  <a:lnTo>
                    <a:pt x="39890" y="210443"/>
                  </a:lnTo>
                  <a:lnTo>
                    <a:pt x="40175" y="235737"/>
                  </a:lnTo>
                  <a:close/>
                </a:path>
                <a:path w="605155" h="556895">
                  <a:moveTo>
                    <a:pt x="80038" y="196671"/>
                  </a:moveTo>
                  <a:lnTo>
                    <a:pt x="531668" y="196671"/>
                  </a:lnTo>
                  <a:lnTo>
                    <a:pt x="531668" y="196390"/>
                  </a:lnTo>
                  <a:lnTo>
                    <a:pt x="522907" y="196483"/>
                  </a:lnTo>
                  <a:lnTo>
                    <a:pt x="80036" y="196483"/>
                  </a:lnTo>
                  <a:lnTo>
                    <a:pt x="80038" y="196671"/>
                  </a:lnTo>
                  <a:close/>
                </a:path>
                <a:path w="605155" h="556895">
                  <a:moveTo>
                    <a:pt x="39890" y="210443"/>
                  </a:moveTo>
                  <a:lnTo>
                    <a:pt x="482880" y="210443"/>
                  </a:lnTo>
                  <a:lnTo>
                    <a:pt x="482731" y="197206"/>
                  </a:lnTo>
                  <a:lnTo>
                    <a:pt x="80044" y="197206"/>
                  </a:lnTo>
                  <a:lnTo>
                    <a:pt x="80094" y="201636"/>
                  </a:lnTo>
                  <a:lnTo>
                    <a:pt x="39796" y="202051"/>
                  </a:lnTo>
                  <a:lnTo>
                    <a:pt x="39890" y="210443"/>
                  </a:lnTo>
                  <a:close/>
                </a:path>
                <a:path w="605155" h="556895">
                  <a:moveTo>
                    <a:pt x="285427" y="556755"/>
                  </a:moveTo>
                  <a:lnTo>
                    <a:pt x="365955" y="555872"/>
                  </a:lnTo>
                  <a:lnTo>
                    <a:pt x="365522" y="516150"/>
                  </a:lnTo>
                  <a:lnTo>
                    <a:pt x="405765" y="515708"/>
                  </a:lnTo>
                  <a:lnTo>
                    <a:pt x="405318" y="476026"/>
                  </a:lnTo>
                  <a:lnTo>
                    <a:pt x="445562" y="475584"/>
                  </a:lnTo>
                  <a:lnTo>
                    <a:pt x="445115" y="435889"/>
                  </a:lnTo>
                  <a:lnTo>
                    <a:pt x="485412" y="435447"/>
                  </a:lnTo>
                  <a:lnTo>
                    <a:pt x="484965" y="395724"/>
                  </a:lnTo>
                  <a:lnTo>
                    <a:pt x="525209" y="395283"/>
                  </a:lnTo>
                  <a:lnTo>
                    <a:pt x="524762" y="355601"/>
                  </a:lnTo>
                  <a:lnTo>
                    <a:pt x="565019" y="355159"/>
                  </a:lnTo>
                  <a:lnTo>
                    <a:pt x="564572" y="315463"/>
                  </a:lnTo>
                  <a:lnTo>
                    <a:pt x="604856" y="315035"/>
                  </a:lnTo>
                  <a:lnTo>
                    <a:pt x="603963" y="235617"/>
                  </a:lnTo>
                  <a:lnTo>
                    <a:pt x="40177" y="235911"/>
                  </a:lnTo>
                  <a:lnTo>
                    <a:pt x="40183" y="236433"/>
                  </a:lnTo>
                  <a:lnTo>
                    <a:pt x="532182" y="236433"/>
                  </a:lnTo>
                  <a:lnTo>
                    <a:pt x="523422" y="236527"/>
                  </a:lnTo>
                  <a:lnTo>
                    <a:pt x="40184" y="236527"/>
                  </a:lnTo>
                  <a:lnTo>
                    <a:pt x="40243" y="241787"/>
                  </a:lnTo>
                  <a:lnTo>
                    <a:pt x="0" y="242202"/>
                  </a:lnTo>
                  <a:lnTo>
                    <a:pt x="888" y="321191"/>
                  </a:lnTo>
                  <a:lnTo>
                    <a:pt x="41137" y="321191"/>
                  </a:lnTo>
                  <a:lnTo>
                    <a:pt x="41579" y="360432"/>
                  </a:lnTo>
                  <a:lnTo>
                    <a:pt x="81868" y="360432"/>
                  </a:lnTo>
                  <a:lnTo>
                    <a:pt x="82299" y="398803"/>
                  </a:lnTo>
                  <a:lnTo>
                    <a:pt x="203099" y="398803"/>
                  </a:lnTo>
                  <a:lnTo>
                    <a:pt x="203988" y="477779"/>
                  </a:lnTo>
                  <a:lnTo>
                    <a:pt x="244250" y="477779"/>
                  </a:lnTo>
                  <a:lnTo>
                    <a:pt x="244678" y="517033"/>
                  </a:lnTo>
                  <a:lnTo>
                    <a:pt x="284980" y="517033"/>
                  </a:lnTo>
                  <a:lnTo>
                    <a:pt x="285427" y="556755"/>
                  </a:lnTo>
                  <a:close/>
                </a:path>
                <a:path w="605155" h="556895">
                  <a:moveTo>
                    <a:pt x="40177" y="235911"/>
                  </a:moveTo>
                  <a:lnTo>
                    <a:pt x="572426" y="235911"/>
                  </a:lnTo>
                  <a:lnTo>
                    <a:pt x="572426" y="235644"/>
                  </a:lnTo>
                  <a:lnTo>
                    <a:pt x="563678" y="235737"/>
                  </a:lnTo>
                  <a:lnTo>
                    <a:pt x="40175" y="235737"/>
                  </a:lnTo>
                  <a:lnTo>
                    <a:pt x="40177" y="235911"/>
                  </a:lnTo>
                  <a:close/>
                </a:path>
                <a:path w="605155" h="556895">
                  <a:moveTo>
                    <a:pt x="523422" y="236527"/>
                  </a:moveTo>
                  <a:lnTo>
                    <a:pt x="532182" y="236433"/>
                  </a:lnTo>
                  <a:lnTo>
                    <a:pt x="523422" y="236433"/>
                  </a:lnTo>
                  <a:close/>
                </a:path>
                <a:path w="605155" h="556895">
                  <a:moveTo>
                    <a:pt x="40184" y="236527"/>
                  </a:moveTo>
                  <a:lnTo>
                    <a:pt x="523422" y="236527"/>
                  </a:lnTo>
                  <a:lnTo>
                    <a:pt x="40183" y="236433"/>
                  </a:lnTo>
                  <a:close/>
                </a:path>
                <a:path w="605155" h="556895">
                  <a:moveTo>
                    <a:pt x="893" y="321620"/>
                  </a:moveTo>
                  <a:lnTo>
                    <a:pt x="41137" y="321191"/>
                  </a:lnTo>
                  <a:lnTo>
                    <a:pt x="888" y="321191"/>
                  </a:lnTo>
                  <a:lnTo>
                    <a:pt x="893" y="321620"/>
                  </a:lnTo>
                  <a:close/>
                </a:path>
                <a:path w="605155" h="556895">
                  <a:moveTo>
                    <a:pt x="41583" y="360874"/>
                  </a:moveTo>
                  <a:lnTo>
                    <a:pt x="81868" y="360432"/>
                  </a:lnTo>
                  <a:lnTo>
                    <a:pt x="41579" y="360432"/>
                  </a:lnTo>
                  <a:lnTo>
                    <a:pt x="41583" y="360874"/>
                  </a:lnTo>
                  <a:close/>
                </a:path>
                <a:path w="605155" h="556895">
                  <a:moveTo>
                    <a:pt x="82314" y="400128"/>
                  </a:moveTo>
                  <a:lnTo>
                    <a:pt x="203099" y="398803"/>
                  </a:lnTo>
                  <a:lnTo>
                    <a:pt x="82299" y="398803"/>
                  </a:lnTo>
                  <a:lnTo>
                    <a:pt x="82314" y="400128"/>
                  </a:lnTo>
                  <a:close/>
                </a:path>
                <a:path w="605155" h="556895">
                  <a:moveTo>
                    <a:pt x="203993" y="478221"/>
                  </a:moveTo>
                  <a:lnTo>
                    <a:pt x="244250" y="477779"/>
                  </a:lnTo>
                  <a:lnTo>
                    <a:pt x="203988" y="477779"/>
                  </a:lnTo>
                  <a:lnTo>
                    <a:pt x="203993" y="478221"/>
                  </a:lnTo>
                  <a:close/>
                </a:path>
                <a:path w="605155" h="556895">
                  <a:moveTo>
                    <a:pt x="244683" y="517461"/>
                  </a:moveTo>
                  <a:lnTo>
                    <a:pt x="284980" y="517033"/>
                  </a:lnTo>
                  <a:lnTo>
                    <a:pt x="244678" y="517033"/>
                  </a:lnTo>
                  <a:lnTo>
                    <a:pt x="244683" y="517461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786223" y="8443213"/>
              <a:ext cx="204470" cy="198120"/>
            </a:xfrm>
            <a:custGeom>
              <a:avLst/>
              <a:gdLst/>
              <a:ahLst/>
              <a:cxnLst/>
              <a:rect l="l" t="t" r="r" b="b"/>
              <a:pathLst>
                <a:path w="204469" h="198120">
                  <a:moveTo>
                    <a:pt x="40792" y="39890"/>
                  </a:moveTo>
                  <a:lnTo>
                    <a:pt x="40347" y="0"/>
                  </a:lnTo>
                  <a:lnTo>
                    <a:pt x="0" y="444"/>
                  </a:lnTo>
                  <a:lnTo>
                    <a:pt x="444" y="40322"/>
                  </a:lnTo>
                  <a:lnTo>
                    <a:pt x="40792" y="39890"/>
                  </a:lnTo>
                  <a:close/>
                </a:path>
                <a:path w="204469" h="198120">
                  <a:moveTo>
                    <a:pt x="122313" y="118668"/>
                  </a:moveTo>
                  <a:lnTo>
                    <a:pt x="121869" y="78828"/>
                  </a:lnTo>
                  <a:lnTo>
                    <a:pt x="81559" y="79260"/>
                  </a:lnTo>
                  <a:lnTo>
                    <a:pt x="82003" y="119100"/>
                  </a:lnTo>
                  <a:lnTo>
                    <a:pt x="122313" y="118668"/>
                  </a:lnTo>
                  <a:close/>
                </a:path>
                <a:path w="204469" h="198120">
                  <a:moveTo>
                    <a:pt x="203860" y="197510"/>
                  </a:moveTo>
                  <a:lnTo>
                    <a:pt x="203415" y="157670"/>
                  </a:lnTo>
                  <a:lnTo>
                    <a:pt x="163118" y="158115"/>
                  </a:lnTo>
                  <a:lnTo>
                    <a:pt x="162674" y="118224"/>
                  </a:lnTo>
                  <a:lnTo>
                    <a:pt x="122326" y="118668"/>
                  </a:lnTo>
                  <a:lnTo>
                    <a:pt x="122770" y="158546"/>
                  </a:lnTo>
                  <a:lnTo>
                    <a:pt x="163106" y="158127"/>
                  </a:lnTo>
                  <a:lnTo>
                    <a:pt x="163550" y="197954"/>
                  </a:lnTo>
                  <a:lnTo>
                    <a:pt x="203860" y="197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7505688" y="8565412"/>
              <a:ext cx="405765" cy="317500"/>
            </a:xfrm>
            <a:custGeom>
              <a:avLst/>
              <a:gdLst/>
              <a:ahLst/>
              <a:cxnLst/>
              <a:rect l="l" t="t" r="r" b="b"/>
              <a:pathLst>
                <a:path w="405765" h="317500">
                  <a:moveTo>
                    <a:pt x="245116" y="317109"/>
                  </a:moveTo>
                  <a:lnTo>
                    <a:pt x="325793" y="316226"/>
                  </a:lnTo>
                  <a:lnTo>
                    <a:pt x="325332" y="276383"/>
                  </a:lnTo>
                  <a:lnTo>
                    <a:pt x="365657" y="275942"/>
                  </a:lnTo>
                  <a:lnTo>
                    <a:pt x="365210" y="236099"/>
                  </a:lnTo>
                  <a:lnTo>
                    <a:pt x="405521" y="235657"/>
                  </a:lnTo>
                  <a:lnTo>
                    <a:pt x="405074" y="195774"/>
                  </a:lnTo>
                  <a:lnTo>
                    <a:pt x="324439" y="196657"/>
                  </a:lnTo>
                  <a:lnTo>
                    <a:pt x="324899" y="236540"/>
                  </a:lnTo>
                  <a:lnTo>
                    <a:pt x="284534" y="236982"/>
                  </a:lnTo>
                  <a:lnTo>
                    <a:pt x="283193" y="117413"/>
                  </a:lnTo>
                  <a:lnTo>
                    <a:pt x="162219" y="118725"/>
                  </a:lnTo>
                  <a:lnTo>
                    <a:pt x="161772" y="78842"/>
                  </a:lnTo>
                  <a:lnTo>
                    <a:pt x="121461" y="79284"/>
                  </a:lnTo>
                  <a:lnTo>
                    <a:pt x="121014" y="39441"/>
                  </a:lnTo>
                  <a:lnTo>
                    <a:pt x="80662" y="39882"/>
                  </a:lnTo>
                  <a:lnTo>
                    <a:pt x="80216" y="0"/>
                  </a:lnTo>
                  <a:lnTo>
                    <a:pt x="39904" y="441"/>
                  </a:lnTo>
                  <a:lnTo>
                    <a:pt x="40351" y="40324"/>
                  </a:lnTo>
                  <a:lnTo>
                    <a:pt x="0" y="40766"/>
                  </a:lnTo>
                  <a:lnTo>
                    <a:pt x="893" y="120505"/>
                  </a:lnTo>
                  <a:lnTo>
                    <a:pt x="41245" y="120050"/>
                  </a:lnTo>
                  <a:lnTo>
                    <a:pt x="41692" y="159906"/>
                  </a:lnTo>
                  <a:lnTo>
                    <a:pt x="202977" y="158140"/>
                  </a:lnTo>
                  <a:lnTo>
                    <a:pt x="204318" y="277708"/>
                  </a:lnTo>
                  <a:lnTo>
                    <a:pt x="244669" y="277267"/>
                  </a:lnTo>
                  <a:lnTo>
                    <a:pt x="245116" y="317109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7467720" y="8362454"/>
              <a:ext cx="605790" cy="561975"/>
            </a:xfrm>
            <a:custGeom>
              <a:avLst/>
              <a:gdLst/>
              <a:ahLst/>
              <a:cxnLst/>
              <a:rect l="l" t="t" r="r" b="b"/>
              <a:pathLst>
                <a:path w="605790" h="561975">
                  <a:moveTo>
                    <a:pt x="605739" y="318808"/>
                  </a:moveTo>
                  <a:lnTo>
                    <a:pt x="604824" y="236943"/>
                  </a:lnTo>
                  <a:lnTo>
                    <a:pt x="564413" y="237388"/>
                  </a:lnTo>
                  <a:lnTo>
                    <a:pt x="563968" y="197434"/>
                  </a:lnTo>
                  <a:lnTo>
                    <a:pt x="563156" y="197446"/>
                  </a:lnTo>
                  <a:lnTo>
                    <a:pt x="563156" y="317271"/>
                  </a:lnTo>
                  <a:lnTo>
                    <a:pt x="522770" y="317715"/>
                  </a:lnTo>
                  <a:lnTo>
                    <a:pt x="523214" y="357619"/>
                  </a:lnTo>
                  <a:lnTo>
                    <a:pt x="482815" y="358063"/>
                  </a:lnTo>
                  <a:lnTo>
                    <a:pt x="483273" y="397979"/>
                  </a:lnTo>
                  <a:lnTo>
                    <a:pt x="442836" y="398411"/>
                  </a:lnTo>
                  <a:lnTo>
                    <a:pt x="443280" y="438365"/>
                  </a:lnTo>
                  <a:lnTo>
                    <a:pt x="402894" y="438810"/>
                  </a:lnTo>
                  <a:lnTo>
                    <a:pt x="403339" y="478726"/>
                  </a:lnTo>
                  <a:lnTo>
                    <a:pt x="362940" y="479171"/>
                  </a:lnTo>
                  <a:lnTo>
                    <a:pt x="363385" y="519087"/>
                  </a:lnTo>
                  <a:lnTo>
                    <a:pt x="284594" y="519938"/>
                  </a:lnTo>
                  <a:lnTo>
                    <a:pt x="284149" y="480034"/>
                  </a:lnTo>
                  <a:lnTo>
                    <a:pt x="243713" y="480466"/>
                  </a:lnTo>
                  <a:lnTo>
                    <a:pt x="243255" y="438365"/>
                  </a:lnTo>
                  <a:lnTo>
                    <a:pt x="242887" y="397979"/>
                  </a:lnTo>
                  <a:lnTo>
                    <a:pt x="242481" y="360705"/>
                  </a:lnTo>
                  <a:lnTo>
                    <a:pt x="175107" y="361442"/>
                  </a:lnTo>
                  <a:lnTo>
                    <a:pt x="80797" y="362470"/>
                  </a:lnTo>
                  <a:lnTo>
                    <a:pt x="80378" y="322567"/>
                  </a:lnTo>
                  <a:lnTo>
                    <a:pt x="39941" y="323011"/>
                  </a:lnTo>
                  <a:lnTo>
                    <a:pt x="39509" y="284060"/>
                  </a:lnTo>
                  <a:lnTo>
                    <a:pt x="39166" y="284060"/>
                  </a:lnTo>
                  <a:lnTo>
                    <a:pt x="39433" y="284035"/>
                  </a:lnTo>
                  <a:lnTo>
                    <a:pt x="39001" y="245135"/>
                  </a:lnTo>
                  <a:lnTo>
                    <a:pt x="79438" y="244690"/>
                  </a:lnTo>
                  <a:lnTo>
                    <a:pt x="79108" y="204749"/>
                  </a:lnTo>
                  <a:lnTo>
                    <a:pt x="240728" y="202971"/>
                  </a:lnTo>
                  <a:lnTo>
                    <a:pt x="239382" y="83210"/>
                  </a:lnTo>
                  <a:lnTo>
                    <a:pt x="279819" y="82753"/>
                  </a:lnTo>
                  <a:lnTo>
                    <a:pt x="279374" y="42837"/>
                  </a:lnTo>
                  <a:lnTo>
                    <a:pt x="358165" y="41986"/>
                  </a:lnTo>
                  <a:lnTo>
                    <a:pt x="358597" y="81229"/>
                  </a:lnTo>
                  <a:lnTo>
                    <a:pt x="358609" y="81457"/>
                  </a:lnTo>
                  <a:lnTo>
                    <a:pt x="358609" y="81902"/>
                  </a:lnTo>
                  <a:lnTo>
                    <a:pt x="399008" y="81457"/>
                  </a:lnTo>
                  <a:lnTo>
                    <a:pt x="399440" y="120738"/>
                  </a:lnTo>
                  <a:lnTo>
                    <a:pt x="399440" y="120967"/>
                  </a:lnTo>
                  <a:lnTo>
                    <a:pt x="399453" y="121399"/>
                  </a:lnTo>
                  <a:lnTo>
                    <a:pt x="439839" y="120967"/>
                  </a:lnTo>
                  <a:lnTo>
                    <a:pt x="440283" y="160197"/>
                  </a:lnTo>
                  <a:lnTo>
                    <a:pt x="440283" y="160426"/>
                  </a:lnTo>
                  <a:lnTo>
                    <a:pt x="440283" y="160870"/>
                  </a:lnTo>
                  <a:lnTo>
                    <a:pt x="480720" y="160426"/>
                  </a:lnTo>
                  <a:lnTo>
                    <a:pt x="481164" y="199669"/>
                  </a:lnTo>
                  <a:lnTo>
                    <a:pt x="481164" y="199898"/>
                  </a:lnTo>
                  <a:lnTo>
                    <a:pt x="481164" y="200355"/>
                  </a:lnTo>
                  <a:lnTo>
                    <a:pt x="521576" y="199898"/>
                  </a:lnTo>
                  <a:lnTo>
                    <a:pt x="522020" y="239242"/>
                  </a:lnTo>
                  <a:lnTo>
                    <a:pt x="522020" y="239407"/>
                  </a:lnTo>
                  <a:lnTo>
                    <a:pt x="522020" y="239864"/>
                  </a:lnTo>
                  <a:lnTo>
                    <a:pt x="562419" y="239407"/>
                  </a:lnTo>
                  <a:lnTo>
                    <a:pt x="562851" y="278333"/>
                  </a:lnTo>
                  <a:lnTo>
                    <a:pt x="563156" y="317271"/>
                  </a:lnTo>
                  <a:lnTo>
                    <a:pt x="563156" y="197446"/>
                  </a:lnTo>
                  <a:lnTo>
                    <a:pt x="523582" y="197878"/>
                  </a:lnTo>
                  <a:lnTo>
                    <a:pt x="523074" y="157962"/>
                  </a:lnTo>
                  <a:lnTo>
                    <a:pt x="482688" y="158407"/>
                  </a:lnTo>
                  <a:lnTo>
                    <a:pt x="482244" y="118503"/>
                  </a:lnTo>
                  <a:lnTo>
                    <a:pt x="441807" y="118948"/>
                  </a:lnTo>
                  <a:lnTo>
                    <a:pt x="441363" y="78981"/>
                  </a:lnTo>
                  <a:lnTo>
                    <a:pt x="400964" y="79425"/>
                  </a:lnTo>
                  <a:lnTo>
                    <a:pt x="400519" y="39509"/>
                  </a:lnTo>
                  <a:lnTo>
                    <a:pt x="360121" y="39954"/>
                  </a:lnTo>
                  <a:lnTo>
                    <a:pt x="359664" y="0"/>
                  </a:lnTo>
                  <a:lnTo>
                    <a:pt x="297522" y="685"/>
                  </a:lnTo>
                  <a:lnTo>
                    <a:pt x="276809" y="914"/>
                  </a:lnTo>
                  <a:lnTo>
                    <a:pt x="277253" y="40868"/>
                  </a:lnTo>
                  <a:lnTo>
                    <a:pt x="236829" y="41300"/>
                  </a:lnTo>
                  <a:lnTo>
                    <a:pt x="237274" y="81216"/>
                  </a:lnTo>
                  <a:lnTo>
                    <a:pt x="196875" y="81661"/>
                  </a:lnTo>
                  <a:lnTo>
                    <a:pt x="197777" y="161531"/>
                  </a:lnTo>
                  <a:lnTo>
                    <a:pt x="76555" y="162852"/>
                  </a:lnTo>
                  <a:lnTo>
                    <a:pt x="77000" y="202768"/>
                  </a:lnTo>
                  <a:lnTo>
                    <a:pt x="36563" y="203200"/>
                  </a:lnTo>
                  <a:lnTo>
                    <a:pt x="37020" y="243154"/>
                  </a:lnTo>
                  <a:lnTo>
                    <a:pt x="0" y="243560"/>
                  </a:lnTo>
                  <a:lnTo>
                    <a:pt x="0" y="243916"/>
                  </a:lnTo>
                  <a:lnTo>
                    <a:pt x="0" y="244221"/>
                  </a:lnTo>
                  <a:lnTo>
                    <a:pt x="0" y="325437"/>
                  </a:lnTo>
                  <a:lnTo>
                    <a:pt x="37960" y="325018"/>
                  </a:lnTo>
                  <a:lnTo>
                    <a:pt x="38404" y="364261"/>
                  </a:lnTo>
                  <a:lnTo>
                    <a:pt x="38404" y="364490"/>
                  </a:lnTo>
                  <a:lnTo>
                    <a:pt x="38404" y="364934"/>
                  </a:lnTo>
                  <a:lnTo>
                    <a:pt x="78841" y="364490"/>
                  </a:lnTo>
                  <a:lnTo>
                    <a:pt x="79286" y="403733"/>
                  </a:lnTo>
                  <a:lnTo>
                    <a:pt x="79286" y="404418"/>
                  </a:lnTo>
                  <a:lnTo>
                    <a:pt x="200507" y="403072"/>
                  </a:lnTo>
                  <a:lnTo>
                    <a:pt x="201396" y="482269"/>
                  </a:lnTo>
                  <a:lnTo>
                    <a:pt x="201396" y="482511"/>
                  </a:lnTo>
                  <a:lnTo>
                    <a:pt x="201396" y="482942"/>
                  </a:lnTo>
                  <a:lnTo>
                    <a:pt x="241795" y="482511"/>
                  </a:lnTo>
                  <a:lnTo>
                    <a:pt x="242239" y="521728"/>
                  </a:lnTo>
                  <a:lnTo>
                    <a:pt x="242252" y="521970"/>
                  </a:lnTo>
                  <a:lnTo>
                    <a:pt x="242252" y="522414"/>
                  </a:lnTo>
                  <a:lnTo>
                    <a:pt x="282689" y="521970"/>
                  </a:lnTo>
                  <a:lnTo>
                    <a:pt x="283121" y="561238"/>
                  </a:lnTo>
                  <a:lnTo>
                    <a:pt x="283133" y="561924"/>
                  </a:lnTo>
                  <a:lnTo>
                    <a:pt x="365988" y="561009"/>
                  </a:lnTo>
                  <a:lnTo>
                    <a:pt x="365544" y="521068"/>
                  </a:lnTo>
                  <a:lnTo>
                    <a:pt x="405930" y="520623"/>
                  </a:lnTo>
                  <a:lnTo>
                    <a:pt x="405485" y="480707"/>
                  </a:lnTo>
                  <a:lnTo>
                    <a:pt x="445884" y="480275"/>
                  </a:lnTo>
                  <a:lnTo>
                    <a:pt x="445439" y="440359"/>
                  </a:lnTo>
                  <a:lnTo>
                    <a:pt x="485863" y="439915"/>
                  </a:lnTo>
                  <a:lnTo>
                    <a:pt x="485419" y="399961"/>
                  </a:lnTo>
                  <a:lnTo>
                    <a:pt x="525818" y="399516"/>
                  </a:lnTo>
                  <a:lnTo>
                    <a:pt x="525360" y="359600"/>
                  </a:lnTo>
                  <a:lnTo>
                    <a:pt x="565759" y="359168"/>
                  </a:lnTo>
                  <a:lnTo>
                    <a:pt x="565315" y="319252"/>
                  </a:lnTo>
                  <a:lnTo>
                    <a:pt x="605739" y="3188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7424997" y="9264992"/>
              <a:ext cx="799465" cy="797560"/>
            </a:xfrm>
            <a:custGeom>
              <a:avLst/>
              <a:gdLst/>
              <a:ahLst/>
              <a:cxnLst/>
              <a:rect l="l" t="t" r="r" b="b"/>
              <a:pathLst>
                <a:path w="799465" h="797559">
                  <a:moveTo>
                    <a:pt x="799058" y="293370"/>
                  </a:moveTo>
                  <a:lnTo>
                    <a:pt x="772464" y="293370"/>
                  </a:lnTo>
                  <a:lnTo>
                    <a:pt x="772464" y="292100"/>
                  </a:lnTo>
                  <a:lnTo>
                    <a:pt x="772477" y="240030"/>
                  </a:lnTo>
                  <a:lnTo>
                    <a:pt x="745832" y="240030"/>
                  </a:lnTo>
                  <a:lnTo>
                    <a:pt x="745832" y="238760"/>
                  </a:lnTo>
                  <a:lnTo>
                    <a:pt x="745845" y="209359"/>
                  </a:lnTo>
                  <a:lnTo>
                    <a:pt x="745845" y="186690"/>
                  </a:lnTo>
                  <a:lnTo>
                    <a:pt x="719188" y="186690"/>
                  </a:lnTo>
                  <a:lnTo>
                    <a:pt x="719188" y="160020"/>
                  </a:lnTo>
                  <a:lnTo>
                    <a:pt x="692619" y="160020"/>
                  </a:lnTo>
                  <a:lnTo>
                    <a:pt x="692619" y="155460"/>
                  </a:lnTo>
                  <a:lnTo>
                    <a:pt x="692619" y="133350"/>
                  </a:lnTo>
                  <a:lnTo>
                    <a:pt x="665962" y="133350"/>
                  </a:lnTo>
                  <a:lnTo>
                    <a:pt x="665962" y="106680"/>
                  </a:lnTo>
                  <a:lnTo>
                    <a:pt x="639318" y="106680"/>
                  </a:lnTo>
                  <a:lnTo>
                    <a:pt x="639318" y="80010"/>
                  </a:lnTo>
                  <a:lnTo>
                    <a:pt x="612711" y="80010"/>
                  </a:lnTo>
                  <a:lnTo>
                    <a:pt x="612711" y="53340"/>
                  </a:lnTo>
                  <a:lnTo>
                    <a:pt x="559447" y="53340"/>
                  </a:lnTo>
                  <a:lnTo>
                    <a:pt x="559447" y="26670"/>
                  </a:lnTo>
                  <a:lnTo>
                    <a:pt x="508317" y="26670"/>
                  </a:lnTo>
                  <a:lnTo>
                    <a:pt x="508317" y="160020"/>
                  </a:lnTo>
                  <a:lnTo>
                    <a:pt x="508317" y="186690"/>
                  </a:lnTo>
                  <a:lnTo>
                    <a:pt x="292582" y="186690"/>
                  </a:lnTo>
                  <a:lnTo>
                    <a:pt x="292582" y="612140"/>
                  </a:lnTo>
                  <a:lnTo>
                    <a:pt x="238671" y="612140"/>
                  </a:lnTo>
                  <a:lnTo>
                    <a:pt x="238671" y="610870"/>
                  </a:lnTo>
                  <a:lnTo>
                    <a:pt x="238671" y="558800"/>
                  </a:lnTo>
                  <a:lnTo>
                    <a:pt x="238671" y="505460"/>
                  </a:lnTo>
                  <a:lnTo>
                    <a:pt x="292582" y="505460"/>
                  </a:lnTo>
                  <a:lnTo>
                    <a:pt x="292582" y="293370"/>
                  </a:lnTo>
                  <a:lnTo>
                    <a:pt x="238671" y="293370"/>
                  </a:lnTo>
                  <a:lnTo>
                    <a:pt x="238671" y="292100"/>
                  </a:lnTo>
                  <a:lnTo>
                    <a:pt x="238671" y="240030"/>
                  </a:lnTo>
                  <a:lnTo>
                    <a:pt x="238671" y="238760"/>
                  </a:lnTo>
                  <a:lnTo>
                    <a:pt x="238671" y="209359"/>
                  </a:lnTo>
                  <a:lnTo>
                    <a:pt x="292582" y="209359"/>
                  </a:lnTo>
                  <a:lnTo>
                    <a:pt x="292582" y="186690"/>
                  </a:lnTo>
                  <a:lnTo>
                    <a:pt x="292582" y="160020"/>
                  </a:lnTo>
                  <a:lnTo>
                    <a:pt x="508317" y="160020"/>
                  </a:lnTo>
                  <a:lnTo>
                    <a:pt x="508317" y="26670"/>
                  </a:lnTo>
                  <a:lnTo>
                    <a:pt x="506196" y="26670"/>
                  </a:lnTo>
                  <a:lnTo>
                    <a:pt x="506196" y="0"/>
                  </a:lnTo>
                  <a:lnTo>
                    <a:pt x="293103" y="0"/>
                  </a:lnTo>
                  <a:lnTo>
                    <a:pt x="293103" y="26670"/>
                  </a:lnTo>
                  <a:lnTo>
                    <a:pt x="239776" y="26670"/>
                  </a:lnTo>
                  <a:lnTo>
                    <a:pt x="239776" y="53340"/>
                  </a:lnTo>
                  <a:lnTo>
                    <a:pt x="186524" y="53340"/>
                  </a:lnTo>
                  <a:lnTo>
                    <a:pt x="186524" y="80010"/>
                  </a:lnTo>
                  <a:lnTo>
                    <a:pt x="159880" y="80010"/>
                  </a:lnTo>
                  <a:lnTo>
                    <a:pt x="159880" y="106680"/>
                  </a:lnTo>
                  <a:lnTo>
                    <a:pt x="133235" y="106680"/>
                  </a:lnTo>
                  <a:lnTo>
                    <a:pt x="133235" y="133350"/>
                  </a:lnTo>
                  <a:lnTo>
                    <a:pt x="106603" y="133350"/>
                  </a:lnTo>
                  <a:lnTo>
                    <a:pt x="106603" y="155460"/>
                  </a:lnTo>
                  <a:lnTo>
                    <a:pt x="106603" y="160020"/>
                  </a:lnTo>
                  <a:lnTo>
                    <a:pt x="79971" y="160020"/>
                  </a:lnTo>
                  <a:lnTo>
                    <a:pt x="79971" y="186690"/>
                  </a:lnTo>
                  <a:lnTo>
                    <a:pt x="53276" y="186690"/>
                  </a:lnTo>
                  <a:lnTo>
                    <a:pt x="53276" y="209359"/>
                  </a:lnTo>
                  <a:lnTo>
                    <a:pt x="53276" y="238760"/>
                  </a:lnTo>
                  <a:lnTo>
                    <a:pt x="26682" y="238760"/>
                  </a:lnTo>
                  <a:lnTo>
                    <a:pt x="26682" y="240030"/>
                  </a:lnTo>
                  <a:lnTo>
                    <a:pt x="26670" y="292100"/>
                  </a:lnTo>
                  <a:lnTo>
                    <a:pt x="38" y="292100"/>
                  </a:lnTo>
                  <a:lnTo>
                    <a:pt x="38" y="293370"/>
                  </a:lnTo>
                  <a:lnTo>
                    <a:pt x="0" y="370840"/>
                  </a:lnTo>
                  <a:lnTo>
                    <a:pt x="0" y="425450"/>
                  </a:lnTo>
                  <a:lnTo>
                    <a:pt x="0" y="505460"/>
                  </a:lnTo>
                  <a:lnTo>
                    <a:pt x="26593" y="505460"/>
                  </a:lnTo>
                  <a:lnTo>
                    <a:pt x="26593" y="558800"/>
                  </a:lnTo>
                  <a:lnTo>
                    <a:pt x="53174" y="558800"/>
                  </a:lnTo>
                  <a:lnTo>
                    <a:pt x="53174" y="610870"/>
                  </a:lnTo>
                  <a:lnTo>
                    <a:pt x="79832" y="610870"/>
                  </a:lnTo>
                  <a:lnTo>
                    <a:pt x="79832" y="612140"/>
                  </a:lnTo>
                  <a:lnTo>
                    <a:pt x="79832" y="613410"/>
                  </a:lnTo>
                  <a:lnTo>
                    <a:pt x="79832" y="637540"/>
                  </a:lnTo>
                  <a:lnTo>
                    <a:pt x="106464" y="637540"/>
                  </a:lnTo>
                  <a:lnTo>
                    <a:pt x="106464" y="638810"/>
                  </a:lnTo>
                  <a:lnTo>
                    <a:pt x="106451" y="664210"/>
                  </a:lnTo>
                  <a:lnTo>
                    <a:pt x="133070" y="664210"/>
                  </a:lnTo>
                  <a:lnTo>
                    <a:pt x="133070" y="690880"/>
                  </a:lnTo>
                  <a:lnTo>
                    <a:pt x="159702" y="690880"/>
                  </a:lnTo>
                  <a:lnTo>
                    <a:pt x="159702" y="717550"/>
                  </a:lnTo>
                  <a:lnTo>
                    <a:pt x="186321" y="717550"/>
                  </a:lnTo>
                  <a:lnTo>
                    <a:pt x="186321" y="744220"/>
                  </a:lnTo>
                  <a:lnTo>
                    <a:pt x="239560" y="744220"/>
                  </a:lnTo>
                  <a:lnTo>
                    <a:pt x="239560" y="770890"/>
                  </a:lnTo>
                  <a:lnTo>
                    <a:pt x="292874" y="770890"/>
                  </a:lnTo>
                  <a:lnTo>
                    <a:pt x="292874" y="797560"/>
                  </a:lnTo>
                  <a:lnTo>
                    <a:pt x="505968" y="797560"/>
                  </a:lnTo>
                  <a:lnTo>
                    <a:pt x="505968" y="770890"/>
                  </a:lnTo>
                  <a:lnTo>
                    <a:pt x="559244" y="770890"/>
                  </a:lnTo>
                  <a:lnTo>
                    <a:pt x="559244" y="744220"/>
                  </a:lnTo>
                  <a:lnTo>
                    <a:pt x="612495" y="744220"/>
                  </a:lnTo>
                  <a:lnTo>
                    <a:pt x="612495" y="717550"/>
                  </a:lnTo>
                  <a:lnTo>
                    <a:pt x="639140" y="717550"/>
                  </a:lnTo>
                  <a:lnTo>
                    <a:pt x="639140" y="690880"/>
                  </a:lnTo>
                  <a:lnTo>
                    <a:pt x="665784" y="690880"/>
                  </a:lnTo>
                  <a:lnTo>
                    <a:pt x="665784" y="664210"/>
                  </a:lnTo>
                  <a:lnTo>
                    <a:pt x="692467" y="664210"/>
                  </a:lnTo>
                  <a:lnTo>
                    <a:pt x="692467" y="638810"/>
                  </a:lnTo>
                  <a:lnTo>
                    <a:pt x="719048" y="638810"/>
                  </a:lnTo>
                  <a:lnTo>
                    <a:pt x="719048" y="637540"/>
                  </a:lnTo>
                  <a:lnTo>
                    <a:pt x="719048" y="613410"/>
                  </a:lnTo>
                  <a:lnTo>
                    <a:pt x="719048" y="612140"/>
                  </a:lnTo>
                  <a:lnTo>
                    <a:pt x="745744" y="612140"/>
                  </a:lnTo>
                  <a:lnTo>
                    <a:pt x="745744" y="610870"/>
                  </a:lnTo>
                  <a:lnTo>
                    <a:pt x="745744" y="558800"/>
                  </a:lnTo>
                  <a:lnTo>
                    <a:pt x="772388" y="558800"/>
                  </a:lnTo>
                  <a:lnTo>
                    <a:pt x="772388" y="505460"/>
                  </a:lnTo>
                  <a:lnTo>
                    <a:pt x="799058" y="505460"/>
                  </a:lnTo>
                  <a:lnTo>
                    <a:pt x="799058" y="425450"/>
                  </a:lnTo>
                  <a:lnTo>
                    <a:pt x="799058" y="370840"/>
                  </a:lnTo>
                  <a:lnTo>
                    <a:pt x="799058" y="293370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7663668" y="9420453"/>
              <a:ext cx="269875" cy="458470"/>
            </a:xfrm>
            <a:custGeom>
              <a:avLst/>
              <a:gdLst/>
              <a:ahLst/>
              <a:cxnLst/>
              <a:rect l="l" t="t" r="r" b="b"/>
              <a:pathLst>
                <a:path w="269875" h="458470">
                  <a:moveTo>
                    <a:pt x="53911" y="269989"/>
                  </a:moveTo>
                  <a:lnTo>
                    <a:pt x="0" y="269989"/>
                  </a:lnTo>
                  <a:lnTo>
                    <a:pt x="0" y="457949"/>
                  </a:lnTo>
                  <a:lnTo>
                    <a:pt x="53911" y="457949"/>
                  </a:lnTo>
                  <a:lnTo>
                    <a:pt x="53911" y="269989"/>
                  </a:lnTo>
                  <a:close/>
                </a:path>
                <a:path w="269875" h="458470">
                  <a:moveTo>
                    <a:pt x="53911" y="54089"/>
                  </a:moveTo>
                  <a:lnTo>
                    <a:pt x="0" y="54089"/>
                  </a:lnTo>
                  <a:lnTo>
                    <a:pt x="0" y="215379"/>
                  </a:lnTo>
                  <a:lnTo>
                    <a:pt x="53911" y="215379"/>
                  </a:lnTo>
                  <a:lnTo>
                    <a:pt x="53911" y="54089"/>
                  </a:lnTo>
                  <a:close/>
                </a:path>
                <a:path w="269875" h="458470">
                  <a:moveTo>
                    <a:pt x="269646" y="0"/>
                  </a:moveTo>
                  <a:lnTo>
                    <a:pt x="53911" y="0"/>
                  </a:lnTo>
                  <a:lnTo>
                    <a:pt x="53911" y="53898"/>
                  </a:lnTo>
                  <a:lnTo>
                    <a:pt x="269646" y="53898"/>
                  </a:lnTo>
                  <a:lnTo>
                    <a:pt x="2696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7474502" y="9312147"/>
              <a:ext cx="702310" cy="702310"/>
            </a:xfrm>
            <a:custGeom>
              <a:avLst/>
              <a:gdLst/>
              <a:ahLst/>
              <a:cxnLst/>
              <a:rect l="l" t="t" r="r" b="b"/>
              <a:pathLst>
                <a:path w="702309" h="702309">
                  <a:moveTo>
                    <a:pt x="701941" y="242404"/>
                  </a:moveTo>
                  <a:lnTo>
                    <a:pt x="674941" y="242404"/>
                  </a:lnTo>
                  <a:lnTo>
                    <a:pt x="674941" y="215734"/>
                  </a:lnTo>
                  <a:lnTo>
                    <a:pt x="674116" y="215734"/>
                  </a:lnTo>
                  <a:lnTo>
                    <a:pt x="674116" y="270344"/>
                  </a:lnTo>
                  <a:lnTo>
                    <a:pt x="674116" y="431634"/>
                  </a:lnTo>
                  <a:lnTo>
                    <a:pt x="647153" y="431634"/>
                  </a:lnTo>
                  <a:lnTo>
                    <a:pt x="647153" y="459574"/>
                  </a:lnTo>
                  <a:lnTo>
                    <a:pt x="647153" y="484974"/>
                  </a:lnTo>
                  <a:lnTo>
                    <a:pt x="620191" y="484974"/>
                  </a:lnTo>
                  <a:lnTo>
                    <a:pt x="620191" y="512914"/>
                  </a:lnTo>
                  <a:lnTo>
                    <a:pt x="593229" y="512914"/>
                  </a:lnTo>
                  <a:lnTo>
                    <a:pt x="593229" y="539584"/>
                  </a:lnTo>
                  <a:lnTo>
                    <a:pt x="566267" y="539584"/>
                  </a:lnTo>
                  <a:lnTo>
                    <a:pt x="566267" y="566254"/>
                  </a:lnTo>
                  <a:lnTo>
                    <a:pt x="539267" y="566254"/>
                  </a:lnTo>
                  <a:lnTo>
                    <a:pt x="539267" y="567524"/>
                  </a:lnTo>
                  <a:lnTo>
                    <a:pt x="539267" y="592924"/>
                  </a:lnTo>
                  <a:lnTo>
                    <a:pt x="512356" y="592924"/>
                  </a:lnTo>
                  <a:lnTo>
                    <a:pt x="512356" y="594194"/>
                  </a:lnTo>
                  <a:lnTo>
                    <a:pt x="512356" y="619594"/>
                  </a:lnTo>
                  <a:lnTo>
                    <a:pt x="485343" y="619594"/>
                  </a:lnTo>
                  <a:lnTo>
                    <a:pt x="485343" y="620864"/>
                  </a:lnTo>
                  <a:lnTo>
                    <a:pt x="485343" y="647534"/>
                  </a:lnTo>
                  <a:lnTo>
                    <a:pt x="458393" y="647534"/>
                  </a:lnTo>
                  <a:lnTo>
                    <a:pt x="458393" y="674204"/>
                  </a:lnTo>
                  <a:lnTo>
                    <a:pt x="270459" y="674204"/>
                  </a:lnTo>
                  <a:lnTo>
                    <a:pt x="270459" y="647534"/>
                  </a:lnTo>
                  <a:lnTo>
                    <a:pt x="216535" y="647534"/>
                  </a:lnTo>
                  <a:lnTo>
                    <a:pt x="216535" y="620864"/>
                  </a:lnTo>
                  <a:lnTo>
                    <a:pt x="216535" y="619594"/>
                  </a:lnTo>
                  <a:lnTo>
                    <a:pt x="189572" y="619594"/>
                  </a:lnTo>
                  <a:lnTo>
                    <a:pt x="189572" y="594194"/>
                  </a:lnTo>
                  <a:lnTo>
                    <a:pt x="189572" y="592924"/>
                  </a:lnTo>
                  <a:lnTo>
                    <a:pt x="162610" y="592924"/>
                  </a:lnTo>
                  <a:lnTo>
                    <a:pt x="162610" y="567524"/>
                  </a:lnTo>
                  <a:lnTo>
                    <a:pt x="162610" y="566254"/>
                  </a:lnTo>
                  <a:lnTo>
                    <a:pt x="135648" y="566254"/>
                  </a:lnTo>
                  <a:lnTo>
                    <a:pt x="135648" y="539584"/>
                  </a:lnTo>
                  <a:lnTo>
                    <a:pt x="108699" y="539584"/>
                  </a:lnTo>
                  <a:lnTo>
                    <a:pt x="108699" y="512914"/>
                  </a:lnTo>
                  <a:lnTo>
                    <a:pt x="81737" y="512914"/>
                  </a:lnTo>
                  <a:lnTo>
                    <a:pt x="81737" y="486244"/>
                  </a:lnTo>
                  <a:lnTo>
                    <a:pt x="81737" y="458304"/>
                  </a:lnTo>
                  <a:lnTo>
                    <a:pt x="54737" y="458304"/>
                  </a:lnTo>
                  <a:lnTo>
                    <a:pt x="54737" y="432904"/>
                  </a:lnTo>
                  <a:lnTo>
                    <a:pt x="27825" y="432904"/>
                  </a:lnTo>
                  <a:lnTo>
                    <a:pt x="27825" y="270344"/>
                  </a:lnTo>
                  <a:lnTo>
                    <a:pt x="54737" y="270344"/>
                  </a:lnTo>
                  <a:lnTo>
                    <a:pt x="54737" y="242404"/>
                  </a:lnTo>
                  <a:lnTo>
                    <a:pt x="54737" y="217004"/>
                  </a:lnTo>
                  <a:lnTo>
                    <a:pt x="81737" y="217004"/>
                  </a:lnTo>
                  <a:lnTo>
                    <a:pt x="81737" y="189064"/>
                  </a:lnTo>
                  <a:lnTo>
                    <a:pt x="108699" y="189064"/>
                  </a:lnTo>
                  <a:lnTo>
                    <a:pt x="108699" y="162394"/>
                  </a:lnTo>
                  <a:lnTo>
                    <a:pt x="135648" y="162394"/>
                  </a:lnTo>
                  <a:lnTo>
                    <a:pt x="135648" y="135724"/>
                  </a:lnTo>
                  <a:lnTo>
                    <a:pt x="162610" y="135724"/>
                  </a:lnTo>
                  <a:lnTo>
                    <a:pt x="162610" y="134454"/>
                  </a:lnTo>
                  <a:lnTo>
                    <a:pt x="162610" y="109054"/>
                  </a:lnTo>
                  <a:lnTo>
                    <a:pt x="189572" y="109054"/>
                  </a:lnTo>
                  <a:lnTo>
                    <a:pt x="189572" y="107784"/>
                  </a:lnTo>
                  <a:lnTo>
                    <a:pt x="189572" y="82384"/>
                  </a:lnTo>
                  <a:lnTo>
                    <a:pt x="243497" y="82384"/>
                  </a:lnTo>
                  <a:lnTo>
                    <a:pt x="243497" y="81114"/>
                  </a:lnTo>
                  <a:lnTo>
                    <a:pt x="243497" y="54444"/>
                  </a:lnTo>
                  <a:lnTo>
                    <a:pt x="270459" y="54444"/>
                  </a:lnTo>
                  <a:lnTo>
                    <a:pt x="270459" y="27774"/>
                  </a:lnTo>
                  <a:lnTo>
                    <a:pt x="431444" y="27774"/>
                  </a:lnTo>
                  <a:lnTo>
                    <a:pt x="431444" y="54444"/>
                  </a:lnTo>
                  <a:lnTo>
                    <a:pt x="485343" y="54444"/>
                  </a:lnTo>
                  <a:lnTo>
                    <a:pt x="485343" y="82384"/>
                  </a:lnTo>
                  <a:lnTo>
                    <a:pt x="539267" y="82384"/>
                  </a:lnTo>
                  <a:lnTo>
                    <a:pt x="539267" y="107784"/>
                  </a:lnTo>
                  <a:lnTo>
                    <a:pt x="539267" y="134454"/>
                  </a:lnTo>
                  <a:lnTo>
                    <a:pt x="539267" y="135724"/>
                  </a:lnTo>
                  <a:lnTo>
                    <a:pt x="566267" y="135724"/>
                  </a:lnTo>
                  <a:lnTo>
                    <a:pt x="566267" y="162394"/>
                  </a:lnTo>
                  <a:lnTo>
                    <a:pt x="593229" y="162394"/>
                  </a:lnTo>
                  <a:lnTo>
                    <a:pt x="593229" y="189064"/>
                  </a:lnTo>
                  <a:lnTo>
                    <a:pt x="620191" y="189064"/>
                  </a:lnTo>
                  <a:lnTo>
                    <a:pt x="620191" y="215734"/>
                  </a:lnTo>
                  <a:lnTo>
                    <a:pt x="620191" y="242404"/>
                  </a:lnTo>
                  <a:lnTo>
                    <a:pt x="620191" y="243674"/>
                  </a:lnTo>
                  <a:lnTo>
                    <a:pt x="647153" y="243674"/>
                  </a:lnTo>
                  <a:lnTo>
                    <a:pt x="647153" y="270344"/>
                  </a:lnTo>
                  <a:lnTo>
                    <a:pt x="674116" y="270344"/>
                  </a:lnTo>
                  <a:lnTo>
                    <a:pt x="674116" y="215734"/>
                  </a:lnTo>
                  <a:lnTo>
                    <a:pt x="647979" y="215734"/>
                  </a:lnTo>
                  <a:lnTo>
                    <a:pt x="647979" y="189064"/>
                  </a:lnTo>
                  <a:lnTo>
                    <a:pt x="647979" y="162394"/>
                  </a:lnTo>
                  <a:lnTo>
                    <a:pt x="621017" y="162394"/>
                  </a:lnTo>
                  <a:lnTo>
                    <a:pt x="621017" y="135724"/>
                  </a:lnTo>
                  <a:lnTo>
                    <a:pt x="621017" y="134454"/>
                  </a:lnTo>
                  <a:lnTo>
                    <a:pt x="594055" y="134454"/>
                  </a:lnTo>
                  <a:lnTo>
                    <a:pt x="594055" y="107784"/>
                  </a:lnTo>
                  <a:lnTo>
                    <a:pt x="567093" y="107784"/>
                  </a:lnTo>
                  <a:lnTo>
                    <a:pt x="567093" y="82384"/>
                  </a:lnTo>
                  <a:lnTo>
                    <a:pt x="567093" y="54444"/>
                  </a:lnTo>
                  <a:lnTo>
                    <a:pt x="513181" y="54444"/>
                  </a:lnTo>
                  <a:lnTo>
                    <a:pt x="513181" y="27774"/>
                  </a:lnTo>
                  <a:lnTo>
                    <a:pt x="513181" y="26504"/>
                  </a:lnTo>
                  <a:lnTo>
                    <a:pt x="459219" y="26504"/>
                  </a:lnTo>
                  <a:lnTo>
                    <a:pt x="459219" y="0"/>
                  </a:lnTo>
                  <a:lnTo>
                    <a:pt x="242671" y="0"/>
                  </a:lnTo>
                  <a:lnTo>
                    <a:pt x="242671" y="26504"/>
                  </a:lnTo>
                  <a:lnTo>
                    <a:pt x="215709" y="26504"/>
                  </a:lnTo>
                  <a:lnTo>
                    <a:pt x="215709" y="27774"/>
                  </a:lnTo>
                  <a:lnTo>
                    <a:pt x="215709" y="54444"/>
                  </a:lnTo>
                  <a:lnTo>
                    <a:pt x="161785" y="54444"/>
                  </a:lnTo>
                  <a:lnTo>
                    <a:pt x="161785" y="81114"/>
                  </a:lnTo>
                  <a:lnTo>
                    <a:pt x="134823" y="81114"/>
                  </a:lnTo>
                  <a:lnTo>
                    <a:pt x="134823" y="82384"/>
                  </a:lnTo>
                  <a:lnTo>
                    <a:pt x="134823" y="107784"/>
                  </a:lnTo>
                  <a:lnTo>
                    <a:pt x="107873" y="107784"/>
                  </a:lnTo>
                  <a:lnTo>
                    <a:pt x="107873" y="109054"/>
                  </a:lnTo>
                  <a:lnTo>
                    <a:pt x="107873" y="134454"/>
                  </a:lnTo>
                  <a:lnTo>
                    <a:pt x="80911" y="134454"/>
                  </a:lnTo>
                  <a:lnTo>
                    <a:pt x="80911" y="135724"/>
                  </a:lnTo>
                  <a:lnTo>
                    <a:pt x="80911" y="162394"/>
                  </a:lnTo>
                  <a:lnTo>
                    <a:pt x="53911" y="162394"/>
                  </a:lnTo>
                  <a:lnTo>
                    <a:pt x="53911" y="189064"/>
                  </a:lnTo>
                  <a:lnTo>
                    <a:pt x="27000" y="189064"/>
                  </a:lnTo>
                  <a:lnTo>
                    <a:pt x="27000" y="217004"/>
                  </a:lnTo>
                  <a:lnTo>
                    <a:pt x="27000" y="242404"/>
                  </a:lnTo>
                  <a:lnTo>
                    <a:pt x="0" y="242404"/>
                  </a:lnTo>
                  <a:lnTo>
                    <a:pt x="0" y="270344"/>
                  </a:lnTo>
                  <a:lnTo>
                    <a:pt x="0" y="432904"/>
                  </a:lnTo>
                  <a:lnTo>
                    <a:pt x="27000" y="432904"/>
                  </a:lnTo>
                  <a:lnTo>
                    <a:pt x="27000" y="458304"/>
                  </a:lnTo>
                  <a:lnTo>
                    <a:pt x="27000" y="486244"/>
                  </a:lnTo>
                  <a:lnTo>
                    <a:pt x="53911" y="486244"/>
                  </a:lnTo>
                  <a:lnTo>
                    <a:pt x="53911" y="512914"/>
                  </a:lnTo>
                  <a:lnTo>
                    <a:pt x="53911" y="539584"/>
                  </a:lnTo>
                  <a:lnTo>
                    <a:pt x="80911" y="539584"/>
                  </a:lnTo>
                  <a:lnTo>
                    <a:pt x="80911" y="566254"/>
                  </a:lnTo>
                  <a:lnTo>
                    <a:pt x="80911" y="567524"/>
                  </a:lnTo>
                  <a:lnTo>
                    <a:pt x="107873" y="567524"/>
                  </a:lnTo>
                  <a:lnTo>
                    <a:pt x="107873" y="592924"/>
                  </a:lnTo>
                  <a:lnTo>
                    <a:pt x="107873" y="594194"/>
                  </a:lnTo>
                  <a:lnTo>
                    <a:pt x="134823" y="594194"/>
                  </a:lnTo>
                  <a:lnTo>
                    <a:pt x="134823" y="619594"/>
                  </a:lnTo>
                  <a:lnTo>
                    <a:pt x="134823" y="620864"/>
                  </a:lnTo>
                  <a:lnTo>
                    <a:pt x="161785" y="620864"/>
                  </a:lnTo>
                  <a:lnTo>
                    <a:pt x="161785" y="647534"/>
                  </a:lnTo>
                  <a:lnTo>
                    <a:pt x="188747" y="647534"/>
                  </a:lnTo>
                  <a:lnTo>
                    <a:pt x="188747" y="674204"/>
                  </a:lnTo>
                  <a:lnTo>
                    <a:pt x="188747" y="675474"/>
                  </a:lnTo>
                  <a:lnTo>
                    <a:pt x="242671" y="675474"/>
                  </a:lnTo>
                  <a:lnTo>
                    <a:pt x="242671" y="701903"/>
                  </a:lnTo>
                  <a:lnTo>
                    <a:pt x="459219" y="701903"/>
                  </a:lnTo>
                  <a:lnTo>
                    <a:pt x="459219" y="675474"/>
                  </a:lnTo>
                  <a:lnTo>
                    <a:pt x="486168" y="675474"/>
                  </a:lnTo>
                  <a:lnTo>
                    <a:pt x="486168" y="674204"/>
                  </a:lnTo>
                  <a:lnTo>
                    <a:pt x="486168" y="647534"/>
                  </a:lnTo>
                  <a:lnTo>
                    <a:pt x="540092" y="647534"/>
                  </a:lnTo>
                  <a:lnTo>
                    <a:pt x="540092" y="620864"/>
                  </a:lnTo>
                  <a:lnTo>
                    <a:pt x="567093" y="620864"/>
                  </a:lnTo>
                  <a:lnTo>
                    <a:pt x="567093" y="619594"/>
                  </a:lnTo>
                  <a:lnTo>
                    <a:pt x="567093" y="594194"/>
                  </a:lnTo>
                  <a:lnTo>
                    <a:pt x="594055" y="594194"/>
                  </a:lnTo>
                  <a:lnTo>
                    <a:pt x="594055" y="592924"/>
                  </a:lnTo>
                  <a:lnTo>
                    <a:pt x="594055" y="567524"/>
                  </a:lnTo>
                  <a:lnTo>
                    <a:pt x="621017" y="567524"/>
                  </a:lnTo>
                  <a:lnTo>
                    <a:pt x="621017" y="566254"/>
                  </a:lnTo>
                  <a:lnTo>
                    <a:pt x="621017" y="539584"/>
                  </a:lnTo>
                  <a:lnTo>
                    <a:pt x="647979" y="539584"/>
                  </a:lnTo>
                  <a:lnTo>
                    <a:pt x="647979" y="512914"/>
                  </a:lnTo>
                  <a:lnTo>
                    <a:pt x="674941" y="512914"/>
                  </a:lnTo>
                  <a:lnTo>
                    <a:pt x="674941" y="484974"/>
                  </a:lnTo>
                  <a:lnTo>
                    <a:pt x="674941" y="459574"/>
                  </a:lnTo>
                  <a:lnTo>
                    <a:pt x="701941" y="459574"/>
                  </a:lnTo>
                  <a:lnTo>
                    <a:pt x="701941" y="431634"/>
                  </a:lnTo>
                  <a:lnTo>
                    <a:pt x="701941" y="270344"/>
                  </a:lnTo>
                  <a:lnTo>
                    <a:pt x="701941" y="243674"/>
                  </a:lnTo>
                  <a:lnTo>
                    <a:pt x="701941" y="242404"/>
                  </a:lnTo>
                  <a:close/>
                </a:path>
              </a:pathLst>
            </a:custGeom>
            <a:solidFill>
              <a:srgbClr val="9325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7447781" y="9285439"/>
              <a:ext cx="755650" cy="755650"/>
            </a:xfrm>
            <a:custGeom>
              <a:avLst/>
              <a:gdLst/>
              <a:ahLst/>
              <a:cxnLst/>
              <a:rect l="l" t="t" r="r" b="b"/>
              <a:pathLst>
                <a:path w="755650" h="755650">
                  <a:moveTo>
                    <a:pt x="755332" y="269113"/>
                  </a:moveTo>
                  <a:lnTo>
                    <a:pt x="728421" y="269113"/>
                  </a:lnTo>
                  <a:lnTo>
                    <a:pt x="728421" y="242443"/>
                  </a:lnTo>
                  <a:lnTo>
                    <a:pt x="728421" y="215773"/>
                  </a:lnTo>
                  <a:lnTo>
                    <a:pt x="728091" y="215773"/>
                  </a:lnTo>
                  <a:lnTo>
                    <a:pt x="728091" y="270383"/>
                  </a:lnTo>
                  <a:lnTo>
                    <a:pt x="728091" y="485013"/>
                  </a:lnTo>
                  <a:lnTo>
                    <a:pt x="701078" y="485013"/>
                  </a:lnTo>
                  <a:lnTo>
                    <a:pt x="701078" y="486283"/>
                  </a:lnTo>
                  <a:lnTo>
                    <a:pt x="701078" y="539623"/>
                  </a:lnTo>
                  <a:lnTo>
                    <a:pt x="674116" y="539623"/>
                  </a:lnTo>
                  <a:lnTo>
                    <a:pt x="674116" y="566293"/>
                  </a:lnTo>
                  <a:lnTo>
                    <a:pt x="647153" y="566293"/>
                  </a:lnTo>
                  <a:lnTo>
                    <a:pt x="647153" y="592963"/>
                  </a:lnTo>
                  <a:lnTo>
                    <a:pt x="620204" y="592963"/>
                  </a:lnTo>
                  <a:lnTo>
                    <a:pt x="620204" y="619633"/>
                  </a:lnTo>
                  <a:lnTo>
                    <a:pt x="593242" y="619633"/>
                  </a:lnTo>
                  <a:lnTo>
                    <a:pt x="593242" y="620903"/>
                  </a:lnTo>
                  <a:lnTo>
                    <a:pt x="593242" y="647573"/>
                  </a:lnTo>
                  <a:lnTo>
                    <a:pt x="566229" y="647573"/>
                  </a:lnTo>
                  <a:lnTo>
                    <a:pt x="566229" y="674243"/>
                  </a:lnTo>
                  <a:lnTo>
                    <a:pt x="512305" y="674243"/>
                  </a:lnTo>
                  <a:lnTo>
                    <a:pt x="512305" y="700913"/>
                  </a:lnTo>
                  <a:lnTo>
                    <a:pt x="485368" y="700913"/>
                  </a:lnTo>
                  <a:lnTo>
                    <a:pt x="485368" y="727583"/>
                  </a:lnTo>
                  <a:lnTo>
                    <a:pt x="269963" y="727583"/>
                  </a:lnTo>
                  <a:lnTo>
                    <a:pt x="269963" y="700913"/>
                  </a:lnTo>
                  <a:lnTo>
                    <a:pt x="216052" y="700913"/>
                  </a:lnTo>
                  <a:lnTo>
                    <a:pt x="216052" y="674243"/>
                  </a:lnTo>
                  <a:lnTo>
                    <a:pt x="189090" y="674243"/>
                  </a:lnTo>
                  <a:lnTo>
                    <a:pt x="189090" y="647573"/>
                  </a:lnTo>
                  <a:lnTo>
                    <a:pt x="162128" y="647573"/>
                  </a:lnTo>
                  <a:lnTo>
                    <a:pt x="162128" y="620903"/>
                  </a:lnTo>
                  <a:lnTo>
                    <a:pt x="162128" y="619633"/>
                  </a:lnTo>
                  <a:lnTo>
                    <a:pt x="135166" y="619633"/>
                  </a:lnTo>
                  <a:lnTo>
                    <a:pt x="135166" y="592963"/>
                  </a:lnTo>
                  <a:lnTo>
                    <a:pt x="108204" y="592963"/>
                  </a:lnTo>
                  <a:lnTo>
                    <a:pt x="108204" y="566293"/>
                  </a:lnTo>
                  <a:lnTo>
                    <a:pt x="81216" y="566293"/>
                  </a:lnTo>
                  <a:lnTo>
                    <a:pt x="81216" y="539623"/>
                  </a:lnTo>
                  <a:lnTo>
                    <a:pt x="81216" y="512953"/>
                  </a:lnTo>
                  <a:lnTo>
                    <a:pt x="54305" y="512953"/>
                  </a:lnTo>
                  <a:lnTo>
                    <a:pt x="54305" y="486283"/>
                  </a:lnTo>
                  <a:lnTo>
                    <a:pt x="54305" y="458343"/>
                  </a:lnTo>
                  <a:lnTo>
                    <a:pt x="27292" y="458343"/>
                  </a:lnTo>
                  <a:lnTo>
                    <a:pt x="27292" y="270383"/>
                  </a:lnTo>
                  <a:lnTo>
                    <a:pt x="54305" y="270383"/>
                  </a:lnTo>
                  <a:lnTo>
                    <a:pt x="54305" y="269113"/>
                  </a:lnTo>
                  <a:lnTo>
                    <a:pt x="54305" y="215773"/>
                  </a:lnTo>
                  <a:lnTo>
                    <a:pt x="81216" y="215773"/>
                  </a:lnTo>
                  <a:lnTo>
                    <a:pt x="81216" y="189103"/>
                  </a:lnTo>
                  <a:lnTo>
                    <a:pt x="108204" y="189103"/>
                  </a:lnTo>
                  <a:lnTo>
                    <a:pt x="108204" y="162433"/>
                  </a:lnTo>
                  <a:lnTo>
                    <a:pt x="135166" y="162433"/>
                  </a:lnTo>
                  <a:lnTo>
                    <a:pt x="135166" y="135763"/>
                  </a:lnTo>
                  <a:lnTo>
                    <a:pt x="162128" y="135763"/>
                  </a:lnTo>
                  <a:lnTo>
                    <a:pt x="162128" y="134493"/>
                  </a:lnTo>
                  <a:lnTo>
                    <a:pt x="162128" y="107823"/>
                  </a:lnTo>
                  <a:lnTo>
                    <a:pt x="189090" y="107823"/>
                  </a:lnTo>
                  <a:lnTo>
                    <a:pt x="189090" y="81153"/>
                  </a:lnTo>
                  <a:lnTo>
                    <a:pt x="243001" y="81153"/>
                  </a:lnTo>
                  <a:lnTo>
                    <a:pt x="243001" y="54483"/>
                  </a:lnTo>
                  <a:lnTo>
                    <a:pt x="269963" y="54483"/>
                  </a:lnTo>
                  <a:lnTo>
                    <a:pt x="269963" y="27813"/>
                  </a:lnTo>
                  <a:lnTo>
                    <a:pt x="485368" y="27813"/>
                  </a:lnTo>
                  <a:lnTo>
                    <a:pt x="485368" y="54483"/>
                  </a:lnTo>
                  <a:lnTo>
                    <a:pt x="539318" y="54483"/>
                  </a:lnTo>
                  <a:lnTo>
                    <a:pt x="539318" y="81153"/>
                  </a:lnTo>
                  <a:lnTo>
                    <a:pt x="593242" y="81153"/>
                  </a:lnTo>
                  <a:lnTo>
                    <a:pt x="593242" y="107823"/>
                  </a:lnTo>
                  <a:lnTo>
                    <a:pt x="593242" y="134493"/>
                  </a:lnTo>
                  <a:lnTo>
                    <a:pt x="593242" y="135763"/>
                  </a:lnTo>
                  <a:lnTo>
                    <a:pt x="620204" y="135763"/>
                  </a:lnTo>
                  <a:lnTo>
                    <a:pt x="620204" y="162433"/>
                  </a:lnTo>
                  <a:lnTo>
                    <a:pt x="647153" y="162433"/>
                  </a:lnTo>
                  <a:lnTo>
                    <a:pt x="647153" y="189103"/>
                  </a:lnTo>
                  <a:lnTo>
                    <a:pt x="674116" y="189103"/>
                  </a:lnTo>
                  <a:lnTo>
                    <a:pt x="674116" y="215773"/>
                  </a:lnTo>
                  <a:lnTo>
                    <a:pt x="674116" y="242443"/>
                  </a:lnTo>
                  <a:lnTo>
                    <a:pt x="701078" y="242443"/>
                  </a:lnTo>
                  <a:lnTo>
                    <a:pt x="701078" y="269113"/>
                  </a:lnTo>
                  <a:lnTo>
                    <a:pt x="701078" y="270383"/>
                  </a:lnTo>
                  <a:lnTo>
                    <a:pt x="728091" y="270383"/>
                  </a:lnTo>
                  <a:lnTo>
                    <a:pt x="728091" y="215773"/>
                  </a:lnTo>
                  <a:lnTo>
                    <a:pt x="701408" y="215773"/>
                  </a:lnTo>
                  <a:lnTo>
                    <a:pt x="701408" y="189103"/>
                  </a:lnTo>
                  <a:lnTo>
                    <a:pt x="701408" y="162433"/>
                  </a:lnTo>
                  <a:lnTo>
                    <a:pt x="674446" y="162433"/>
                  </a:lnTo>
                  <a:lnTo>
                    <a:pt x="674446" y="135763"/>
                  </a:lnTo>
                  <a:lnTo>
                    <a:pt x="674446" y="134493"/>
                  </a:lnTo>
                  <a:lnTo>
                    <a:pt x="647484" y="134493"/>
                  </a:lnTo>
                  <a:lnTo>
                    <a:pt x="647484" y="107823"/>
                  </a:lnTo>
                  <a:lnTo>
                    <a:pt x="620534" y="107823"/>
                  </a:lnTo>
                  <a:lnTo>
                    <a:pt x="620534" y="81153"/>
                  </a:lnTo>
                  <a:lnTo>
                    <a:pt x="593572" y="81153"/>
                  </a:lnTo>
                  <a:lnTo>
                    <a:pt x="593572" y="54483"/>
                  </a:lnTo>
                  <a:lnTo>
                    <a:pt x="539648" y="54483"/>
                  </a:lnTo>
                  <a:lnTo>
                    <a:pt x="539648" y="27813"/>
                  </a:lnTo>
                  <a:lnTo>
                    <a:pt x="539648" y="26543"/>
                  </a:lnTo>
                  <a:lnTo>
                    <a:pt x="485698" y="26543"/>
                  </a:lnTo>
                  <a:lnTo>
                    <a:pt x="485698" y="0"/>
                  </a:lnTo>
                  <a:lnTo>
                    <a:pt x="269633" y="0"/>
                  </a:lnTo>
                  <a:lnTo>
                    <a:pt x="269633" y="26543"/>
                  </a:lnTo>
                  <a:lnTo>
                    <a:pt x="215722" y="26543"/>
                  </a:lnTo>
                  <a:lnTo>
                    <a:pt x="215722" y="27813"/>
                  </a:lnTo>
                  <a:lnTo>
                    <a:pt x="215722" y="54483"/>
                  </a:lnTo>
                  <a:lnTo>
                    <a:pt x="161798" y="54483"/>
                  </a:lnTo>
                  <a:lnTo>
                    <a:pt x="161798" y="81153"/>
                  </a:lnTo>
                  <a:lnTo>
                    <a:pt x="134835" y="81153"/>
                  </a:lnTo>
                  <a:lnTo>
                    <a:pt x="134835" y="107823"/>
                  </a:lnTo>
                  <a:lnTo>
                    <a:pt x="107873" y="107823"/>
                  </a:lnTo>
                  <a:lnTo>
                    <a:pt x="107873" y="134493"/>
                  </a:lnTo>
                  <a:lnTo>
                    <a:pt x="80886" y="134493"/>
                  </a:lnTo>
                  <a:lnTo>
                    <a:pt x="80886" y="135763"/>
                  </a:lnTo>
                  <a:lnTo>
                    <a:pt x="80886" y="162433"/>
                  </a:lnTo>
                  <a:lnTo>
                    <a:pt x="53975" y="162433"/>
                  </a:lnTo>
                  <a:lnTo>
                    <a:pt x="53975" y="189103"/>
                  </a:lnTo>
                  <a:lnTo>
                    <a:pt x="53975" y="215773"/>
                  </a:lnTo>
                  <a:lnTo>
                    <a:pt x="26962" y="215773"/>
                  </a:lnTo>
                  <a:lnTo>
                    <a:pt x="26962" y="269113"/>
                  </a:lnTo>
                  <a:lnTo>
                    <a:pt x="0" y="269113"/>
                  </a:lnTo>
                  <a:lnTo>
                    <a:pt x="0" y="270383"/>
                  </a:lnTo>
                  <a:lnTo>
                    <a:pt x="0" y="458343"/>
                  </a:lnTo>
                  <a:lnTo>
                    <a:pt x="0" y="486283"/>
                  </a:lnTo>
                  <a:lnTo>
                    <a:pt x="26962" y="486283"/>
                  </a:lnTo>
                  <a:lnTo>
                    <a:pt x="26962" y="512953"/>
                  </a:lnTo>
                  <a:lnTo>
                    <a:pt x="26962" y="539623"/>
                  </a:lnTo>
                  <a:lnTo>
                    <a:pt x="53975" y="539623"/>
                  </a:lnTo>
                  <a:lnTo>
                    <a:pt x="53975" y="566293"/>
                  </a:lnTo>
                  <a:lnTo>
                    <a:pt x="53975" y="592963"/>
                  </a:lnTo>
                  <a:lnTo>
                    <a:pt x="80886" y="592963"/>
                  </a:lnTo>
                  <a:lnTo>
                    <a:pt x="80886" y="619633"/>
                  </a:lnTo>
                  <a:lnTo>
                    <a:pt x="80886" y="620903"/>
                  </a:lnTo>
                  <a:lnTo>
                    <a:pt x="107873" y="620903"/>
                  </a:lnTo>
                  <a:lnTo>
                    <a:pt x="107873" y="647573"/>
                  </a:lnTo>
                  <a:lnTo>
                    <a:pt x="134835" y="647573"/>
                  </a:lnTo>
                  <a:lnTo>
                    <a:pt x="134835" y="674243"/>
                  </a:lnTo>
                  <a:lnTo>
                    <a:pt x="161798" y="674243"/>
                  </a:lnTo>
                  <a:lnTo>
                    <a:pt x="161798" y="700913"/>
                  </a:lnTo>
                  <a:lnTo>
                    <a:pt x="215722" y="700913"/>
                  </a:lnTo>
                  <a:lnTo>
                    <a:pt x="215722" y="727583"/>
                  </a:lnTo>
                  <a:lnTo>
                    <a:pt x="215722" y="728853"/>
                  </a:lnTo>
                  <a:lnTo>
                    <a:pt x="269633" y="728853"/>
                  </a:lnTo>
                  <a:lnTo>
                    <a:pt x="269633" y="755319"/>
                  </a:lnTo>
                  <a:lnTo>
                    <a:pt x="485698" y="755319"/>
                  </a:lnTo>
                  <a:lnTo>
                    <a:pt x="485698" y="728853"/>
                  </a:lnTo>
                  <a:lnTo>
                    <a:pt x="539648" y="728853"/>
                  </a:lnTo>
                  <a:lnTo>
                    <a:pt x="539648" y="727583"/>
                  </a:lnTo>
                  <a:lnTo>
                    <a:pt x="539648" y="700913"/>
                  </a:lnTo>
                  <a:lnTo>
                    <a:pt x="593572" y="700913"/>
                  </a:lnTo>
                  <a:lnTo>
                    <a:pt x="593572" y="674243"/>
                  </a:lnTo>
                  <a:lnTo>
                    <a:pt x="620534" y="674243"/>
                  </a:lnTo>
                  <a:lnTo>
                    <a:pt x="620534" y="647573"/>
                  </a:lnTo>
                  <a:lnTo>
                    <a:pt x="647484" y="647573"/>
                  </a:lnTo>
                  <a:lnTo>
                    <a:pt x="647484" y="620903"/>
                  </a:lnTo>
                  <a:lnTo>
                    <a:pt x="674446" y="620903"/>
                  </a:lnTo>
                  <a:lnTo>
                    <a:pt x="674446" y="619633"/>
                  </a:lnTo>
                  <a:lnTo>
                    <a:pt x="674446" y="592963"/>
                  </a:lnTo>
                  <a:lnTo>
                    <a:pt x="701408" y="592963"/>
                  </a:lnTo>
                  <a:lnTo>
                    <a:pt x="701408" y="566293"/>
                  </a:lnTo>
                  <a:lnTo>
                    <a:pt x="701408" y="539623"/>
                  </a:lnTo>
                  <a:lnTo>
                    <a:pt x="728421" y="539623"/>
                  </a:lnTo>
                  <a:lnTo>
                    <a:pt x="728421" y="486283"/>
                  </a:lnTo>
                  <a:lnTo>
                    <a:pt x="755332" y="486283"/>
                  </a:lnTo>
                  <a:lnTo>
                    <a:pt x="755332" y="485013"/>
                  </a:lnTo>
                  <a:lnTo>
                    <a:pt x="755332" y="270383"/>
                  </a:lnTo>
                  <a:lnTo>
                    <a:pt x="755332" y="2691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7420667" y="9258312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243332" y="215709"/>
                  </a:moveTo>
                  <a:lnTo>
                    <a:pt x="215709" y="215709"/>
                  </a:lnTo>
                  <a:lnTo>
                    <a:pt x="215709" y="620852"/>
                  </a:lnTo>
                  <a:lnTo>
                    <a:pt x="243332" y="620852"/>
                  </a:lnTo>
                  <a:lnTo>
                    <a:pt x="243332" y="215709"/>
                  </a:lnTo>
                  <a:close/>
                </a:path>
                <a:path w="809625" h="809625">
                  <a:moveTo>
                    <a:pt x="297243" y="161810"/>
                  </a:moveTo>
                  <a:lnTo>
                    <a:pt x="269621" y="161810"/>
                  </a:lnTo>
                  <a:lnTo>
                    <a:pt x="269621" y="216369"/>
                  </a:lnTo>
                  <a:lnTo>
                    <a:pt x="297243" y="216369"/>
                  </a:lnTo>
                  <a:lnTo>
                    <a:pt x="297243" y="161810"/>
                  </a:lnTo>
                  <a:close/>
                </a:path>
                <a:path w="809625" h="809625">
                  <a:moveTo>
                    <a:pt x="512978" y="431444"/>
                  </a:moveTo>
                  <a:lnTo>
                    <a:pt x="485355" y="431444"/>
                  </a:lnTo>
                  <a:lnTo>
                    <a:pt x="485355" y="620852"/>
                  </a:lnTo>
                  <a:lnTo>
                    <a:pt x="512978" y="620852"/>
                  </a:lnTo>
                  <a:lnTo>
                    <a:pt x="512978" y="431444"/>
                  </a:lnTo>
                  <a:close/>
                </a:path>
                <a:path w="809625" h="809625">
                  <a:moveTo>
                    <a:pt x="512978" y="215709"/>
                  </a:moveTo>
                  <a:lnTo>
                    <a:pt x="485355" y="215709"/>
                  </a:lnTo>
                  <a:lnTo>
                    <a:pt x="485355" y="378129"/>
                  </a:lnTo>
                  <a:lnTo>
                    <a:pt x="512978" y="378129"/>
                  </a:lnTo>
                  <a:lnTo>
                    <a:pt x="512978" y="215709"/>
                  </a:lnTo>
                  <a:close/>
                </a:path>
                <a:path w="809625" h="809625">
                  <a:moveTo>
                    <a:pt x="512978" y="0"/>
                  </a:moveTo>
                  <a:lnTo>
                    <a:pt x="296583" y="0"/>
                  </a:lnTo>
                  <a:lnTo>
                    <a:pt x="296583" y="26962"/>
                  </a:lnTo>
                  <a:lnTo>
                    <a:pt x="512978" y="26962"/>
                  </a:lnTo>
                  <a:lnTo>
                    <a:pt x="512978" y="0"/>
                  </a:lnTo>
                  <a:close/>
                </a:path>
                <a:path w="809625" h="809625">
                  <a:moveTo>
                    <a:pt x="809574" y="296240"/>
                  </a:moveTo>
                  <a:lnTo>
                    <a:pt x="782612" y="296240"/>
                  </a:lnTo>
                  <a:lnTo>
                    <a:pt x="782612" y="242900"/>
                  </a:lnTo>
                  <a:lnTo>
                    <a:pt x="755700" y="242900"/>
                  </a:lnTo>
                  <a:lnTo>
                    <a:pt x="755700" y="189560"/>
                  </a:lnTo>
                  <a:lnTo>
                    <a:pt x="755700" y="188290"/>
                  </a:lnTo>
                  <a:lnTo>
                    <a:pt x="728687" y="188290"/>
                  </a:lnTo>
                  <a:lnTo>
                    <a:pt x="728687" y="162890"/>
                  </a:lnTo>
                  <a:lnTo>
                    <a:pt x="728687" y="161620"/>
                  </a:lnTo>
                  <a:lnTo>
                    <a:pt x="701725" y="161620"/>
                  </a:lnTo>
                  <a:lnTo>
                    <a:pt x="701725" y="134950"/>
                  </a:lnTo>
                  <a:lnTo>
                    <a:pt x="674763" y="134950"/>
                  </a:lnTo>
                  <a:lnTo>
                    <a:pt x="674763" y="108280"/>
                  </a:lnTo>
                  <a:lnTo>
                    <a:pt x="647814" y="108280"/>
                  </a:lnTo>
                  <a:lnTo>
                    <a:pt x="647814" y="81610"/>
                  </a:lnTo>
                  <a:lnTo>
                    <a:pt x="647814" y="80340"/>
                  </a:lnTo>
                  <a:lnTo>
                    <a:pt x="620852" y="80340"/>
                  </a:lnTo>
                  <a:lnTo>
                    <a:pt x="620852" y="54940"/>
                  </a:lnTo>
                  <a:lnTo>
                    <a:pt x="620852" y="53670"/>
                  </a:lnTo>
                  <a:lnTo>
                    <a:pt x="566928" y="53670"/>
                  </a:lnTo>
                  <a:lnTo>
                    <a:pt x="566928" y="27000"/>
                  </a:lnTo>
                  <a:lnTo>
                    <a:pt x="512318" y="27000"/>
                  </a:lnTo>
                  <a:lnTo>
                    <a:pt x="512318" y="53670"/>
                  </a:lnTo>
                  <a:lnTo>
                    <a:pt x="512318" y="54940"/>
                  </a:lnTo>
                  <a:lnTo>
                    <a:pt x="566267" y="54940"/>
                  </a:lnTo>
                  <a:lnTo>
                    <a:pt x="566267" y="80340"/>
                  </a:lnTo>
                  <a:lnTo>
                    <a:pt x="566267" y="81610"/>
                  </a:lnTo>
                  <a:lnTo>
                    <a:pt x="620191" y="81610"/>
                  </a:lnTo>
                  <a:lnTo>
                    <a:pt x="620191" y="108280"/>
                  </a:lnTo>
                  <a:lnTo>
                    <a:pt x="647153" y="108280"/>
                  </a:lnTo>
                  <a:lnTo>
                    <a:pt x="647153" y="134950"/>
                  </a:lnTo>
                  <a:lnTo>
                    <a:pt x="674103" y="134950"/>
                  </a:lnTo>
                  <a:lnTo>
                    <a:pt x="674103" y="161620"/>
                  </a:lnTo>
                  <a:lnTo>
                    <a:pt x="674103" y="162890"/>
                  </a:lnTo>
                  <a:lnTo>
                    <a:pt x="701065" y="162890"/>
                  </a:lnTo>
                  <a:lnTo>
                    <a:pt x="701065" y="188290"/>
                  </a:lnTo>
                  <a:lnTo>
                    <a:pt x="701065" y="189560"/>
                  </a:lnTo>
                  <a:lnTo>
                    <a:pt x="728027" y="189560"/>
                  </a:lnTo>
                  <a:lnTo>
                    <a:pt x="728027" y="242900"/>
                  </a:lnTo>
                  <a:lnTo>
                    <a:pt x="755040" y="242900"/>
                  </a:lnTo>
                  <a:lnTo>
                    <a:pt x="755040" y="296240"/>
                  </a:lnTo>
                  <a:lnTo>
                    <a:pt x="755040" y="297510"/>
                  </a:lnTo>
                  <a:lnTo>
                    <a:pt x="781951" y="297510"/>
                  </a:lnTo>
                  <a:lnTo>
                    <a:pt x="781951" y="512140"/>
                  </a:lnTo>
                  <a:lnTo>
                    <a:pt x="755040" y="512140"/>
                  </a:lnTo>
                  <a:lnTo>
                    <a:pt x="755040" y="513410"/>
                  </a:lnTo>
                  <a:lnTo>
                    <a:pt x="755040" y="566750"/>
                  </a:lnTo>
                  <a:lnTo>
                    <a:pt x="728027" y="566750"/>
                  </a:lnTo>
                  <a:lnTo>
                    <a:pt x="728027" y="620090"/>
                  </a:lnTo>
                  <a:lnTo>
                    <a:pt x="701065" y="620090"/>
                  </a:lnTo>
                  <a:lnTo>
                    <a:pt x="701065" y="621360"/>
                  </a:lnTo>
                  <a:lnTo>
                    <a:pt x="701065" y="646760"/>
                  </a:lnTo>
                  <a:lnTo>
                    <a:pt x="674103" y="646760"/>
                  </a:lnTo>
                  <a:lnTo>
                    <a:pt x="674103" y="648030"/>
                  </a:lnTo>
                  <a:lnTo>
                    <a:pt x="674103" y="674700"/>
                  </a:lnTo>
                  <a:lnTo>
                    <a:pt x="647153" y="674700"/>
                  </a:lnTo>
                  <a:lnTo>
                    <a:pt x="647153" y="701370"/>
                  </a:lnTo>
                  <a:lnTo>
                    <a:pt x="620191" y="701370"/>
                  </a:lnTo>
                  <a:lnTo>
                    <a:pt x="620191" y="728040"/>
                  </a:lnTo>
                  <a:lnTo>
                    <a:pt x="566267" y="728040"/>
                  </a:lnTo>
                  <a:lnTo>
                    <a:pt x="566267" y="729310"/>
                  </a:lnTo>
                  <a:lnTo>
                    <a:pt x="566267" y="754710"/>
                  </a:lnTo>
                  <a:lnTo>
                    <a:pt x="512318" y="754710"/>
                  </a:lnTo>
                  <a:lnTo>
                    <a:pt x="512318" y="755980"/>
                  </a:lnTo>
                  <a:lnTo>
                    <a:pt x="512318" y="781380"/>
                  </a:lnTo>
                  <a:lnTo>
                    <a:pt x="297243" y="781380"/>
                  </a:lnTo>
                  <a:lnTo>
                    <a:pt x="297243" y="755980"/>
                  </a:lnTo>
                  <a:lnTo>
                    <a:pt x="297243" y="754710"/>
                  </a:lnTo>
                  <a:lnTo>
                    <a:pt x="243332" y="754710"/>
                  </a:lnTo>
                  <a:lnTo>
                    <a:pt x="243332" y="729310"/>
                  </a:lnTo>
                  <a:lnTo>
                    <a:pt x="243332" y="728040"/>
                  </a:lnTo>
                  <a:lnTo>
                    <a:pt x="189407" y="728040"/>
                  </a:lnTo>
                  <a:lnTo>
                    <a:pt x="189407" y="701370"/>
                  </a:lnTo>
                  <a:lnTo>
                    <a:pt x="162445" y="701370"/>
                  </a:lnTo>
                  <a:lnTo>
                    <a:pt x="162445" y="674700"/>
                  </a:lnTo>
                  <a:lnTo>
                    <a:pt x="135483" y="674700"/>
                  </a:lnTo>
                  <a:lnTo>
                    <a:pt x="135483" y="648030"/>
                  </a:lnTo>
                  <a:lnTo>
                    <a:pt x="135483" y="646760"/>
                  </a:lnTo>
                  <a:lnTo>
                    <a:pt x="108496" y="646760"/>
                  </a:lnTo>
                  <a:lnTo>
                    <a:pt x="108496" y="621360"/>
                  </a:lnTo>
                  <a:lnTo>
                    <a:pt x="108496" y="620090"/>
                  </a:lnTo>
                  <a:lnTo>
                    <a:pt x="81584" y="620090"/>
                  </a:lnTo>
                  <a:lnTo>
                    <a:pt x="81584" y="566750"/>
                  </a:lnTo>
                  <a:lnTo>
                    <a:pt x="54571" y="566750"/>
                  </a:lnTo>
                  <a:lnTo>
                    <a:pt x="54571" y="513410"/>
                  </a:lnTo>
                  <a:lnTo>
                    <a:pt x="54571" y="512140"/>
                  </a:lnTo>
                  <a:lnTo>
                    <a:pt x="27609" y="512140"/>
                  </a:lnTo>
                  <a:lnTo>
                    <a:pt x="27609" y="297510"/>
                  </a:lnTo>
                  <a:lnTo>
                    <a:pt x="54571" y="297510"/>
                  </a:lnTo>
                  <a:lnTo>
                    <a:pt x="54571" y="296240"/>
                  </a:lnTo>
                  <a:lnTo>
                    <a:pt x="54571" y="242900"/>
                  </a:lnTo>
                  <a:lnTo>
                    <a:pt x="81584" y="242900"/>
                  </a:lnTo>
                  <a:lnTo>
                    <a:pt x="81584" y="189560"/>
                  </a:lnTo>
                  <a:lnTo>
                    <a:pt x="108496" y="189560"/>
                  </a:lnTo>
                  <a:lnTo>
                    <a:pt x="108496" y="188290"/>
                  </a:lnTo>
                  <a:lnTo>
                    <a:pt x="108496" y="162890"/>
                  </a:lnTo>
                  <a:lnTo>
                    <a:pt x="135483" y="162890"/>
                  </a:lnTo>
                  <a:lnTo>
                    <a:pt x="135483" y="161620"/>
                  </a:lnTo>
                  <a:lnTo>
                    <a:pt x="135483" y="134950"/>
                  </a:lnTo>
                  <a:lnTo>
                    <a:pt x="162445" y="134950"/>
                  </a:lnTo>
                  <a:lnTo>
                    <a:pt x="162445" y="108280"/>
                  </a:lnTo>
                  <a:lnTo>
                    <a:pt x="189407" y="108280"/>
                  </a:lnTo>
                  <a:lnTo>
                    <a:pt x="189407" y="81610"/>
                  </a:lnTo>
                  <a:lnTo>
                    <a:pt x="243332" y="81610"/>
                  </a:lnTo>
                  <a:lnTo>
                    <a:pt x="243332" y="80340"/>
                  </a:lnTo>
                  <a:lnTo>
                    <a:pt x="243332" y="54940"/>
                  </a:lnTo>
                  <a:lnTo>
                    <a:pt x="297243" y="54940"/>
                  </a:lnTo>
                  <a:lnTo>
                    <a:pt x="297243" y="53670"/>
                  </a:lnTo>
                  <a:lnTo>
                    <a:pt x="297243" y="27000"/>
                  </a:lnTo>
                  <a:lnTo>
                    <a:pt x="242671" y="27000"/>
                  </a:lnTo>
                  <a:lnTo>
                    <a:pt x="242671" y="53670"/>
                  </a:lnTo>
                  <a:lnTo>
                    <a:pt x="188747" y="53670"/>
                  </a:lnTo>
                  <a:lnTo>
                    <a:pt x="188747" y="54940"/>
                  </a:lnTo>
                  <a:lnTo>
                    <a:pt x="188747" y="80340"/>
                  </a:lnTo>
                  <a:lnTo>
                    <a:pt x="161785" y="80340"/>
                  </a:lnTo>
                  <a:lnTo>
                    <a:pt x="161785" y="81610"/>
                  </a:lnTo>
                  <a:lnTo>
                    <a:pt x="161785" y="108280"/>
                  </a:lnTo>
                  <a:lnTo>
                    <a:pt x="134823" y="108280"/>
                  </a:lnTo>
                  <a:lnTo>
                    <a:pt x="134823" y="134950"/>
                  </a:lnTo>
                  <a:lnTo>
                    <a:pt x="107835" y="134950"/>
                  </a:lnTo>
                  <a:lnTo>
                    <a:pt x="107835" y="161620"/>
                  </a:lnTo>
                  <a:lnTo>
                    <a:pt x="80924" y="161620"/>
                  </a:lnTo>
                  <a:lnTo>
                    <a:pt x="80924" y="162890"/>
                  </a:lnTo>
                  <a:lnTo>
                    <a:pt x="80924" y="188290"/>
                  </a:lnTo>
                  <a:lnTo>
                    <a:pt x="53911" y="188290"/>
                  </a:lnTo>
                  <a:lnTo>
                    <a:pt x="53911" y="189560"/>
                  </a:lnTo>
                  <a:lnTo>
                    <a:pt x="53911" y="242900"/>
                  </a:lnTo>
                  <a:lnTo>
                    <a:pt x="26949" y="242900"/>
                  </a:lnTo>
                  <a:lnTo>
                    <a:pt x="26949" y="296240"/>
                  </a:lnTo>
                  <a:lnTo>
                    <a:pt x="0" y="296240"/>
                  </a:lnTo>
                  <a:lnTo>
                    <a:pt x="0" y="297510"/>
                  </a:lnTo>
                  <a:lnTo>
                    <a:pt x="0" y="512140"/>
                  </a:lnTo>
                  <a:lnTo>
                    <a:pt x="0" y="513410"/>
                  </a:lnTo>
                  <a:lnTo>
                    <a:pt x="26949" y="513410"/>
                  </a:lnTo>
                  <a:lnTo>
                    <a:pt x="26949" y="566750"/>
                  </a:lnTo>
                  <a:lnTo>
                    <a:pt x="53911" y="566750"/>
                  </a:lnTo>
                  <a:lnTo>
                    <a:pt x="53911" y="620090"/>
                  </a:lnTo>
                  <a:lnTo>
                    <a:pt x="53911" y="621360"/>
                  </a:lnTo>
                  <a:lnTo>
                    <a:pt x="80924" y="621360"/>
                  </a:lnTo>
                  <a:lnTo>
                    <a:pt x="80924" y="646760"/>
                  </a:lnTo>
                  <a:lnTo>
                    <a:pt x="80924" y="648030"/>
                  </a:lnTo>
                  <a:lnTo>
                    <a:pt x="107835" y="648030"/>
                  </a:lnTo>
                  <a:lnTo>
                    <a:pt x="107835" y="674700"/>
                  </a:lnTo>
                  <a:lnTo>
                    <a:pt x="134823" y="674700"/>
                  </a:lnTo>
                  <a:lnTo>
                    <a:pt x="134823" y="701370"/>
                  </a:lnTo>
                  <a:lnTo>
                    <a:pt x="161785" y="701370"/>
                  </a:lnTo>
                  <a:lnTo>
                    <a:pt x="161785" y="728040"/>
                  </a:lnTo>
                  <a:lnTo>
                    <a:pt x="161785" y="729310"/>
                  </a:lnTo>
                  <a:lnTo>
                    <a:pt x="188747" y="729310"/>
                  </a:lnTo>
                  <a:lnTo>
                    <a:pt x="188747" y="754710"/>
                  </a:lnTo>
                  <a:lnTo>
                    <a:pt x="188747" y="755980"/>
                  </a:lnTo>
                  <a:lnTo>
                    <a:pt x="242671" y="755980"/>
                  </a:lnTo>
                  <a:lnTo>
                    <a:pt x="242671" y="781380"/>
                  </a:lnTo>
                  <a:lnTo>
                    <a:pt x="242671" y="782650"/>
                  </a:lnTo>
                  <a:lnTo>
                    <a:pt x="296583" y="782650"/>
                  </a:lnTo>
                  <a:lnTo>
                    <a:pt x="296583" y="809625"/>
                  </a:lnTo>
                  <a:lnTo>
                    <a:pt x="512978" y="809625"/>
                  </a:lnTo>
                  <a:lnTo>
                    <a:pt x="512978" y="782650"/>
                  </a:lnTo>
                  <a:lnTo>
                    <a:pt x="566928" y="782650"/>
                  </a:lnTo>
                  <a:lnTo>
                    <a:pt x="566928" y="781380"/>
                  </a:lnTo>
                  <a:lnTo>
                    <a:pt x="566928" y="755980"/>
                  </a:lnTo>
                  <a:lnTo>
                    <a:pt x="620852" y="755980"/>
                  </a:lnTo>
                  <a:lnTo>
                    <a:pt x="620852" y="754710"/>
                  </a:lnTo>
                  <a:lnTo>
                    <a:pt x="620852" y="729310"/>
                  </a:lnTo>
                  <a:lnTo>
                    <a:pt x="647814" y="729310"/>
                  </a:lnTo>
                  <a:lnTo>
                    <a:pt x="647814" y="728040"/>
                  </a:lnTo>
                  <a:lnTo>
                    <a:pt x="647814" y="701370"/>
                  </a:lnTo>
                  <a:lnTo>
                    <a:pt x="674763" y="701370"/>
                  </a:lnTo>
                  <a:lnTo>
                    <a:pt x="674763" y="674700"/>
                  </a:lnTo>
                  <a:lnTo>
                    <a:pt x="701725" y="674700"/>
                  </a:lnTo>
                  <a:lnTo>
                    <a:pt x="701725" y="648030"/>
                  </a:lnTo>
                  <a:lnTo>
                    <a:pt x="728687" y="648030"/>
                  </a:lnTo>
                  <a:lnTo>
                    <a:pt x="728687" y="646760"/>
                  </a:lnTo>
                  <a:lnTo>
                    <a:pt x="728687" y="621360"/>
                  </a:lnTo>
                  <a:lnTo>
                    <a:pt x="755700" y="621360"/>
                  </a:lnTo>
                  <a:lnTo>
                    <a:pt x="755700" y="620090"/>
                  </a:lnTo>
                  <a:lnTo>
                    <a:pt x="755700" y="566750"/>
                  </a:lnTo>
                  <a:lnTo>
                    <a:pt x="782612" y="566750"/>
                  </a:lnTo>
                  <a:lnTo>
                    <a:pt x="782612" y="513410"/>
                  </a:lnTo>
                  <a:lnTo>
                    <a:pt x="809574" y="513410"/>
                  </a:lnTo>
                  <a:lnTo>
                    <a:pt x="809574" y="512140"/>
                  </a:lnTo>
                  <a:lnTo>
                    <a:pt x="809574" y="297510"/>
                  </a:lnTo>
                  <a:lnTo>
                    <a:pt x="809574" y="296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815" y="2218187"/>
            <a:ext cx="16230600" cy="7039609"/>
            <a:chOff x="1028815" y="2218187"/>
            <a:chExt cx="16230600" cy="7039609"/>
          </a:xfrm>
        </p:grpSpPr>
        <p:sp>
          <p:nvSpPr>
            <p:cNvPr id="3" name="object 3"/>
            <p:cNvSpPr/>
            <p:nvPr/>
          </p:nvSpPr>
          <p:spPr>
            <a:xfrm>
              <a:off x="1152664" y="2342641"/>
              <a:ext cx="16106775" cy="6915150"/>
            </a:xfrm>
            <a:custGeom>
              <a:avLst/>
              <a:gdLst/>
              <a:ahLst/>
              <a:cxnLst/>
              <a:rect l="l" t="t" r="r" b="b"/>
              <a:pathLst>
                <a:path w="16106775" h="6915150">
                  <a:moveTo>
                    <a:pt x="16106534" y="0"/>
                  </a:moveTo>
                  <a:lnTo>
                    <a:pt x="0" y="0"/>
                  </a:lnTo>
                  <a:lnTo>
                    <a:pt x="0" y="43180"/>
                  </a:lnTo>
                  <a:lnTo>
                    <a:pt x="0" y="6870179"/>
                  </a:lnTo>
                  <a:lnTo>
                    <a:pt x="0" y="6914629"/>
                  </a:lnTo>
                  <a:lnTo>
                    <a:pt x="16106534" y="6914629"/>
                  </a:lnTo>
                  <a:lnTo>
                    <a:pt x="16106534" y="6870268"/>
                  </a:lnTo>
                  <a:lnTo>
                    <a:pt x="16106534" y="43624"/>
                  </a:lnTo>
                  <a:lnTo>
                    <a:pt x="16062287" y="43624"/>
                  </a:lnTo>
                  <a:lnTo>
                    <a:pt x="16062287" y="6870179"/>
                  </a:lnTo>
                  <a:lnTo>
                    <a:pt x="44246" y="6870179"/>
                  </a:lnTo>
                  <a:lnTo>
                    <a:pt x="44246" y="43180"/>
                  </a:lnTo>
                  <a:lnTo>
                    <a:pt x="16106534" y="43180"/>
                  </a:lnTo>
                  <a:lnTo>
                    <a:pt x="16106534" y="0"/>
                  </a:lnTo>
                  <a:close/>
                </a:path>
              </a:pathLst>
            </a:custGeom>
            <a:solidFill>
              <a:srgbClr val="FF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28815" y="2218187"/>
              <a:ext cx="16062325" cy="6871334"/>
            </a:xfrm>
            <a:custGeom>
              <a:avLst/>
              <a:gdLst/>
              <a:ahLst/>
              <a:cxnLst/>
              <a:rect l="l" t="t" r="r" b="b"/>
              <a:pathLst>
                <a:path w="16062325" h="6871334">
                  <a:moveTo>
                    <a:pt x="16062287" y="6870877"/>
                  </a:moveTo>
                  <a:lnTo>
                    <a:pt x="0" y="6870877"/>
                  </a:lnTo>
                  <a:lnTo>
                    <a:pt x="0" y="0"/>
                  </a:lnTo>
                  <a:lnTo>
                    <a:pt x="16062287" y="0"/>
                  </a:lnTo>
                  <a:lnTo>
                    <a:pt x="16062287" y="68708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383439" y="5303442"/>
            <a:ext cx="2424430" cy="6826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300" spc="60" b="1">
                <a:latin typeface="Verdana"/>
                <a:cs typeface="Verdana"/>
              </a:rPr>
              <a:t>C</a:t>
            </a:r>
            <a:r>
              <a:rPr dirty="0" sz="4300" spc="-90" b="1">
                <a:latin typeface="Verdana"/>
                <a:cs typeface="Verdana"/>
              </a:rPr>
              <a:t>o</a:t>
            </a:r>
            <a:r>
              <a:rPr dirty="0" sz="4300" spc="-70" b="1">
                <a:latin typeface="Verdana"/>
                <a:cs typeface="Verdana"/>
              </a:rPr>
              <a:t>n</a:t>
            </a:r>
            <a:r>
              <a:rPr dirty="0" sz="4300" spc="-35" b="1">
                <a:latin typeface="Verdana"/>
                <a:cs typeface="Verdana"/>
              </a:rPr>
              <a:t>t</a:t>
            </a:r>
            <a:r>
              <a:rPr dirty="0" sz="4300" spc="-175" b="1">
                <a:latin typeface="Verdana"/>
                <a:cs typeface="Verdana"/>
              </a:rPr>
              <a:t>a</a:t>
            </a:r>
            <a:r>
              <a:rPr dirty="0" sz="4300" spc="-35" b="1">
                <a:latin typeface="Verdana"/>
                <a:cs typeface="Verdana"/>
              </a:rPr>
              <a:t>tt</a:t>
            </a:r>
            <a:r>
              <a:rPr dirty="0" sz="4300" spc="-125" b="1">
                <a:latin typeface="Verdana"/>
                <a:cs typeface="Verdana"/>
              </a:rPr>
              <a:t>i</a:t>
            </a:r>
            <a:endParaRPr sz="43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259300" y="8195126"/>
            <a:ext cx="1028700" cy="1873250"/>
            <a:chOff x="17259300" y="8195126"/>
            <a:chExt cx="1028700" cy="1873250"/>
          </a:xfrm>
        </p:grpSpPr>
        <p:sp>
          <p:nvSpPr>
            <p:cNvPr id="7" name="object 7"/>
            <p:cNvSpPr/>
            <p:nvPr/>
          </p:nvSpPr>
          <p:spPr>
            <a:xfrm>
              <a:off x="17426597" y="8362403"/>
              <a:ext cx="861694" cy="895350"/>
            </a:xfrm>
            <a:custGeom>
              <a:avLst/>
              <a:gdLst/>
              <a:ahLst/>
              <a:cxnLst/>
              <a:rect l="l" t="t" r="r" b="b"/>
              <a:pathLst>
                <a:path w="861694" h="895350">
                  <a:moveTo>
                    <a:pt x="861402" y="0"/>
                  </a:moveTo>
                  <a:lnTo>
                    <a:pt x="0" y="0"/>
                  </a:lnTo>
                  <a:lnTo>
                    <a:pt x="0" y="743927"/>
                  </a:lnTo>
                  <a:lnTo>
                    <a:pt x="0" y="895350"/>
                  </a:lnTo>
                  <a:lnTo>
                    <a:pt x="861402" y="895350"/>
                  </a:lnTo>
                  <a:lnTo>
                    <a:pt x="861402" y="743927"/>
                  </a:lnTo>
                  <a:lnTo>
                    <a:pt x="861402" y="0"/>
                  </a:lnTo>
                  <a:close/>
                </a:path>
              </a:pathLst>
            </a:custGeom>
            <a:solidFill>
              <a:srgbClr val="9325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281366" y="8217372"/>
              <a:ext cx="975360" cy="889000"/>
            </a:xfrm>
            <a:custGeom>
              <a:avLst/>
              <a:gdLst/>
              <a:ahLst/>
              <a:cxnLst/>
              <a:rect l="l" t="t" r="r" b="b"/>
              <a:pathLst>
                <a:path w="975359" h="889000">
                  <a:moveTo>
                    <a:pt x="975043" y="888955"/>
                  </a:moveTo>
                  <a:lnTo>
                    <a:pt x="0" y="888955"/>
                  </a:lnTo>
                  <a:lnTo>
                    <a:pt x="0" y="0"/>
                  </a:lnTo>
                  <a:lnTo>
                    <a:pt x="975043" y="0"/>
                  </a:lnTo>
                  <a:lnTo>
                    <a:pt x="975043" y="8889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259300" y="8195131"/>
              <a:ext cx="1019175" cy="933450"/>
            </a:xfrm>
            <a:custGeom>
              <a:avLst/>
              <a:gdLst/>
              <a:ahLst/>
              <a:cxnLst/>
              <a:rect l="l" t="t" r="r" b="b"/>
              <a:pathLst>
                <a:path w="1019175" h="933450">
                  <a:moveTo>
                    <a:pt x="1019175" y="0"/>
                  </a:moveTo>
                  <a:lnTo>
                    <a:pt x="975042" y="0"/>
                  </a:lnTo>
                  <a:lnTo>
                    <a:pt x="975042" y="44488"/>
                  </a:lnTo>
                  <a:lnTo>
                    <a:pt x="975042" y="888961"/>
                  </a:lnTo>
                  <a:lnTo>
                    <a:pt x="44119" y="888961"/>
                  </a:lnTo>
                  <a:lnTo>
                    <a:pt x="44119" y="44488"/>
                  </a:lnTo>
                  <a:lnTo>
                    <a:pt x="975042" y="44488"/>
                  </a:lnTo>
                  <a:lnTo>
                    <a:pt x="975042" y="0"/>
                  </a:lnTo>
                  <a:lnTo>
                    <a:pt x="44119" y="0"/>
                  </a:lnTo>
                  <a:lnTo>
                    <a:pt x="0" y="0"/>
                  </a:lnTo>
                  <a:lnTo>
                    <a:pt x="0" y="933450"/>
                  </a:lnTo>
                  <a:lnTo>
                    <a:pt x="44119" y="933450"/>
                  </a:lnTo>
                  <a:lnTo>
                    <a:pt x="975042" y="933450"/>
                  </a:lnTo>
                  <a:lnTo>
                    <a:pt x="1019175" y="933450"/>
                  </a:lnTo>
                  <a:lnTo>
                    <a:pt x="1019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466203" y="8365261"/>
              <a:ext cx="605155" cy="556895"/>
            </a:xfrm>
            <a:custGeom>
              <a:avLst/>
              <a:gdLst/>
              <a:ahLst/>
              <a:cxnLst/>
              <a:rect l="l" t="t" r="r" b="b"/>
              <a:pathLst>
                <a:path w="605155" h="556895">
                  <a:moveTo>
                    <a:pt x="279672" y="39454"/>
                  </a:moveTo>
                  <a:lnTo>
                    <a:pt x="360159" y="39454"/>
                  </a:lnTo>
                  <a:lnTo>
                    <a:pt x="359726" y="0"/>
                  </a:lnTo>
                  <a:lnTo>
                    <a:pt x="279185" y="883"/>
                  </a:lnTo>
                  <a:lnTo>
                    <a:pt x="279672" y="39454"/>
                  </a:lnTo>
                  <a:close/>
                </a:path>
                <a:path w="605155" h="556895">
                  <a:moveTo>
                    <a:pt x="239762" y="78775"/>
                  </a:moveTo>
                  <a:lnTo>
                    <a:pt x="400850" y="78775"/>
                  </a:lnTo>
                  <a:lnTo>
                    <a:pt x="400416" y="39361"/>
                  </a:lnTo>
                  <a:lnTo>
                    <a:pt x="368920" y="39695"/>
                  </a:lnTo>
                  <a:lnTo>
                    <a:pt x="279675" y="39695"/>
                  </a:lnTo>
                  <a:lnTo>
                    <a:pt x="279685" y="40498"/>
                  </a:lnTo>
                  <a:lnTo>
                    <a:pt x="288447" y="40498"/>
                  </a:lnTo>
                  <a:lnTo>
                    <a:pt x="239388" y="41033"/>
                  </a:lnTo>
                  <a:lnTo>
                    <a:pt x="239762" y="78775"/>
                  </a:lnTo>
                  <a:close/>
                </a:path>
                <a:path w="605155" h="556895">
                  <a:moveTo>
                    <a:pt x="279675" y="39695"/>
                  </a:moveTo>
                  <a:lnTo>
                    <a:pt x="368920" y="39695"/>
                  </a:lnTo>
                  <a:lnTo>
                    <a:pt x="368920" y="39361"/>
                  </a:lnTo>
                  <a:lnTo>
                    <a:pt x="360159" y="39454"/>
                  </a:lnTo>
                  <a:lnTo>
                    <a:pt x="279672" y="39454"/>
                  </a:lnTo>
                  <a:lnTo>
                    <a:pt x="279675" y="39695"/>
                  </a:lnTo>
                  <a:close/>
                </a:path>
                <a:path w="605155" h="556895">
                  <a:moveTo>
                    <a:pt x="279686" y="40592"/>
                  </a:moveTo>
                  <a:lnTo>
                    <a:pt x="288447" y="40498"/>
                  </a:lnTo>
                  <a:lnTo>
                    <a:pt x="279685" y="40498"/>
                  </a:lnTo>
                  <a:close/>
                </a:path>
                <a:path w="605155" h="556895">
                  <a:moveTo>
                    <a:pt x="240201" y="117989"/>
                  </a:moveTo>
                  <a:lnTo>
                    <a:pt x="441553" y="117989"/>
                  </a:lnTo>
                  <a:lnTo>
                    <a:pt x="441147" y="78507"/>
                  </a:lnTo>
                  <a:lnTo>
                    <a:pt x="409611" y="78949"/>
                  </a:lnTo>
                  <a:lnTo>
                    <a:pt x="239763" y="78949"/>
                  </a:lnTo>
                  <a:lnTo>
                    <a:pt x="239768" y="79418"/>
                  </a:lnTo>
                  <a:lnTo>
                    <a:pt x="360606" y="79418"/>
                  </a:lnTo>
                  <a:lnTo>
                    <a:pt x="360904" y="105904"/>
                  </a:lnTo>
                  <a:lnTo>
                    <a:pt x="240065" y="105904"/>
                  </a:lnTo>
                  <a:lnTo>
                    <a:pt x="240201" y="117989"/>
                  </a:lnTo>
                  <a:close/>
                </a:path>
                <a:path w="605155" h="556895">
                  <a:moveTo>
                    <a:pt x="239763" y="78949"/>
                  </a:moveTo>
                  <a:lnTo>
                    <a:pt x="409611" y="78949"/>
                  </a:lnTo>
                  <a:lnTo>
                    <a:pt x="409611" y="78681"/>
                  </a:lnTo>
                  <a:lnTo>
                    <a:pt x="400850" y="78775"/>
                  </a:lnTo>
                  <a:lnTo>
                    <a:pt x="239762" y="78775"/>
                  </a:lnTo>
                  <a:lnTo>
                    <a:pt x="239763" y="78949"/>
                  </a:lnTo>
                  <a:close/>
                </a:path>
                <a:path w="605155" h="556895">
                  <a:moveTo>
                    <a:pt x="240065" y="105904"/>
                  </a:moveTo>
                  <a:lnTo>
                    <a:pt x="360904" y="105904"/>
                  </a:lnTo>
                  <a:lnTo>
                    <a:pt x="360606" y="79418"/>
                  </a:lnTo>
                  <a:lnTo>
                    <a:pt x="239768" y="79418"/>
                  </a:lnTo>
                  <a:lnTo>
                    <a:pt x="239780" y="80635"/>
                  </a:lnTo>
                  <a:lnTo>
                    <a:pt x="248542" y="80635"/>
                  </a:lnTo>
                  <a:lnTo>
                    <a:pt x="239781" y="80742"/>
                  </a:lnTo>
                  <a:lnTo>
                    <a:pt x="240065" y="105904"/>
                  </a:lnTo>
                  <a:close/>
                </a:path>
                <a:path w="605155" h="556895">
                  <a:moveTo>
                    <a:pt x="239781" y="80742"/>
                  </a:moveTo>
                  <a:lnTo>
                    <a:pt x="248542" y="80635"/>
                  </a:lnTo>
                  <a:lnTo>
                    <a:pt x="239780" y="80635"/>
                  </a:lnTo>
                  <a:close/>
                </a:path>
                <a:path w="605155" h="556895">
                  <a:moveTo>
                    <a:pt x="79761" y="172058"/>
                  </a:moveTo>
                  <a:lnTo>
                    <a:pt x="240810" y="172058"/>
                  </a:lnTo>
                  <a:lnTo>
                    <a:pt x="239781" y="80756"/>
                  </a:lnTo>
                  <a:lnTo>
                    <a:pt x="199538" y="81184"/>
                  </a:lnTo>
                  <a:lnTo>
                    <a:pt x="200431" y="160602"/>
                  </a:lnTo>
                  <a:lnTo>
                    <a:pt x="79647" y="161954"/>
                  </a:lnTo>
                  <a:lnTo>
                    <a:pt x="79761" y="172058"/>
                  </a:lnTo>
                  <a:close/>
                </a:path>
                <a:path w="605155" h="556895">
                  <a:moveTo>
                    <a:pt x="240643" y="157243"/>
                  </a:moveTo>
                  <a:lnTo>
                    <a:pt x="482217" y="157243"/>
                  </a:lnTo>
                  <a:lnTo>
                    <a:pt x="481770" y="117828"/>
                  </a:lnTo>
                  <a:lnTo>
                    <a:pt x="450314" y="118176"/>
                  </a:lnTo>
                  <a:lnTo>
                    <a:pt x="240203" y="118176"/>
                  </a:lnTo>
                  <a:lnTo>
                    <a:pt x="240643" y="157243"/>
                  </a:lnTo>
                  <a:close/>
                </a:path>
                <a:path w="605155" h="556895">
                  <a:moveTo>
                    <a:pt x="240203" y="118176"/>
                  </a:moveTo>
                  <a:lnTo>
                    <a:pt x="450314" y="118176"/>
                  </a:lnTo>
                  <a:lnTo>
                    <a:pt x="450314" y="117895"/>
                  </a:lnTo>
                  <a:lnTo>
                    <a:pt x="441553" y="117989"/>
                  </a:lnTo>
                  <a:lnTo>
                    <a:pt x="240201" y="117989"/>
                  </a:lnTo>
                  <a:lnTo>
                    <a:pt x="240203" y="118176"/>
                  </a:lnTo>
                  <a:close/>
                </a:path>
                <a:path w="605155" h="556895">
                  <a:moveTo>
                    <a:pt x="80036" y="196483"/>
                  </a:moveTo>
                  <a:lnTo>
                    <a:pt x="522907" y="196483"/>
                  </a:lnTo>
                  <a:lnTo>
                    <a:pt x="522474" y="157069"/>
                  </a:lnTo>
                  <a:lnTo>
                    <a:pt x="490978" y="157417"/>
                  </a:lnTo>
                  <a:lnTo>
                    <a:pt x="240645" y="157417"/>
                  </a:lnTo>
                  <a:lnTo>
                    <a:pt x="240810" y="172058"/>
                  </a:lnTo>
                  <a:lnTo>
                    <a:pt x="79761" y="172058"/>
                  </a:lnTo>
                  <a:lnTo>
                    <a:pt x="80036" y="196483"/>
                  </a:lnTo>
                  <a:close/>
                </a:path>
                <a:path w="605155" h="556895">
                  <a:moveTo>
                    <a:pt x="240645" y="157417"/>
                  </a:moveTo>
                  <a:lnTo>
                    <a:pt x="490978" y="157417"/>
                  </a:lnTo>
                  <a:lnTo>
                    <a:pt x="490978" y="157149"/>
                  </a:lnTo>
                  <a:lnTo>
                    <a:pt x="482217" y="157243"/>
                  </a:lnTo>
                  <a:lnTo>
                    <a:pt x="240643" y="157243"/>
                  </a:lnTo>
                  <a:lnTo>
                    <a:pt x="240645" y="157417"/>
                  </a:lnTo>
                  <a:close/>
                </a:path>
                <a:path w="605155" h="556895">
                  <a:moveTo>
                    <a:pt x="40175" y="235737"/>
                  </a:moveTo>
                  <a:lnTo>
                    <a:pt x="563678" y="235737"/>
                  </a:lnTo>
                  <a:lnTo>
                    <a:pt x="563232" y="196283"/>
                  </a:lnTo>
                  <a:lnTo>
                    <a:pt x="531668" y="196671"/>
                  </a:lnTo>
                  <a:lnTo>
                    <a:pt x="80038" y="196671"/>
                  </a:lnTo>
                  <a:lnTo>
                    <a:pt x="80044" y="197206"/>
                  </a:lnTo>
                  <a:lnTo>
                    <a:pt x="482731" y="197206"/>
                  </a:lnTo>
                  <a:lnTo>
                    <a:pt x="482880" y="210443"/>
                  </a:lnTo>
                  <a:lnTo>
                    <a:pt x="39890" y="210443"/>
                  </a:lnTo>
                  <a:lnTo>
                    <a:pt x="40175" y="235737"/>
                  </a:lnTo>
                  <a:close/>
                </a:path>
                <a:path w="605155" h="556895">
                  <a:moveTo>
                    <a:pt x="80038" y="196671"/>
                  </a:moveTo>
                  <a:lnTo>
                    <a:pt x="531668" y="196671"/>
                  </a:lnTo>
                  <a:lnTo>
                    <a:pt x="531668" y="196390"/>
                  </a:lnTo>
                  <a:lnTo>
                    <a:pt x="522907" y="196483"/>
                  </a:lnTo>
                  <a:lnTo>
                    <a:pt x="80036" y="196483"/>
                  </a:lnTo>
                  <a:lnTo>
                    <a:pt x="80038" y="196671"/>
                  </a:lnTo>
                  <a:close/>
                </a:path>
                <a:path w="605155" h="556895">
                  <a:moveTo>
                    <a:pt x="39890" y="210443"/>
                  </a:moveTo>
                  <a:lnTo>
                    <a:pt x="482880" y="210443"/>
                  </a:lnTo>
                  <a:lnTo>
                    <a:pt x="482731" y="197206"/>
                  </a:lnTo>
                  <a:lnTo>
                    <a:pt x="80044" y="197206"/>
                  </a:lnTo>
                  <a:lnTo>
                    <a:pt x="80094" y="201636"/>
                  </a:lnTo>
                  <a:lnTo>
                    <a:pt x="39796" y="202051"/>
                  </a:lnTo>
                  <a:lnTo>
                    <a:pt x="39890" y="210443"/>
                  </a:lnTo>
                  <a:close/>
                </a:path>
                <a:path w="605155" h="556895">
                  <a:moveTo>
                    <a:pt x="285427" y="556755"/>
                  </a:moveTo>
                  <a:lnTo>
                    <a:pt x="365955" y="555872"/>
                  </a:lnTo>
                  <a:lnTo>
                    <a:pt x="365522" y="516150"/>
                  </a:lnTo>
                  <a:lnTo>
                    <a:pt x="405765" y="515708"/>
                  </a:lnTo>
                  <a:lnTo>
                    <a:pt x="405318" y="476026"/>
                  </a:lnTo>
                  <a:lnTo>
                    <a:pt x="445562" y="475584"/>
                  </a:lnTo>
                  <a:lnTo>
                    <a:pt x="445115" y="435889"/>
                  </a:lnTo>
                  <a:lnTo>
                    <a:pt x="485412" y="435447"/>
                  </a:lnTo>
                  <a:lnTo>
                    <a:pt x="484965" y="395724"/>
                  </a:lnTo>
                  <a:lnTo>
                    <a:pt x="525209" y="395283"/>
                  </a:lnTo>
                  <a:lnTo>
                    <a:pt x="524762" y="355601"/>
                  </a:lnTo>
                  <a:lnTo>
                    <a:pt x="565019" y="355159"/>
                  </a:lnTo>
                  <a:lnTo>
                    <a:pt x="564572" y="315463"/>
                  </a:lnTo>
                  <a:lnTo>
                    <a:pt x="604856" y="315035"/>
                  </a:lnTo>
                  <a:lnTo>
                    <a:pt x="603963" y="235617"/>
                  </a:lnTo>
                  <a:lnTo>
                    <a:pt x="40177" y="235911"/>
                  </a:lnTo>
                  <a:lnTo>
                    <a:pt x="40183" y="236433"/>
                  </a:lnTo>
                  <a:lnTo>
                    <a:pt x="532182" y="236433"/>
                  </a:lnTo>
                  <a:lnTo>
                    <a:pt x="523422" y="236527"/>
                  </a:lnTo>
                  <a:lnTo>
                    <a:pt x="40184" y="236527"/>
                  </a:lnTo>
                  <a:lnTo>
                    <a:pt x="40243" y="241787"/>
                  </a:lnTo>
                  <a:lnTo>
                    <a:pt x="0" y="242202"/>
                  </a:lnTo>
                  <a:lnTo>
                    <a:pt x="888" y="321191"/>
                  </a:lnTo>
                  <a:lnTo>
                    <a:pt x="41137" y="321191"/>
                  </a:lnTo>
                  <a:lnTo>
                    <a:pt x="41579" y="360432"/>
                  </a:lnTo>
                  <a:lnTo>
                    <a:pt x="81868" y="360432"/>
                  </a:lnTo>
                  <a:lnTo>
                    <a:pt x="82299" y="398803"/>
                  </a:lnTo>
                  <a:lnTo>
                    <a:pt x="203099" y="398803"/>
                  </a:lnTo>
                  <a:lnTo>
                    <a:pt x="203988" y="477779"/>
                  </a:lnTo>
                  <a:lnTo>
                    <a:pt x="244250" y="477779"/>
                  </a:lnTo>
                  <a:lnTo>
                    <a:pt x="244678" y="517033"/>
                  </a:lnTo>
                  <a:lnTo>
                    <a:pt x="284980" y="517033"/>
                  </a:lnTo>
                  <a:lnTo>
                    <a:pt x="285427" y="556755"/>
                  </a:lnTo>
                  <a:close/>
                </a:path>
                <a:path w="605155" h="556895">
                  <a:moveTo>
                    <a:pt x="40177" y="235911"/>
                  </a:moveTo>
                  <a:lnTo>
                    <a:pt x="572426" y="235911"/>
                  </a:lnTo>
                  <a:lnTo>
                    <a:pt x="572426" y="235644"/>
                  </a:lnTo>
                  <a:lnTo>
                    <a:pt x="563678" y="235737"/>
                  </a:lnTo>
                  <a:lnTo>
                    <a:pt x="40175" y="235737"/>
                  </a:lnTo>
                  <a:lnTo>
                    <a:pt x="40177" y="235911"/>
                  </a:lnTo>
                  <a:close/>
                </a:path>
                <a:path w="605155" h="556895">
                  <a:moveTo>
                    <a:pt x="523422" y="236527"/>
                  </a:moveTo>
                  <a:lnTo>
                    <a:pt x="532182" y="236433"/>
                  </a:lnTo>
                  <a:lnTo>
                    <a:pt x="523422" y="236433"/>
                  </a:lnTo>
                  <a:close/>
                </a:path>
                <a:path w="605155" h="556895">
                  <a:moveTo>
                    <a:pt x="40184" y="236527"/>
                  </a:moveTo>
                  <a:lnTo>
                    <a:pt x="523422" y="236527"/>
                  </a:lnTo>
                  <a:lnTo>
                    <a:pt x="40183" y="236433"/>
                  </a:lnTo>
                  <a:close/>
                </a:path>
                <a:path w="605155" h="556895">
                  <a:moveTo>
                    <a:pt x="893" y="321620"/>
                  </a:moveTo>
                  <a:lnTo>
                    <a:pt x="41137" y="321191"/>
                  </a:lnTo>
                  <a:lnTo>
                    <a:pt x="888" y="321191"/>
                  </a:lnTo>
                  <a:lnTo>
                    <a:pt x="893" y="321620"/>
                  </a:lnTo>
                  <a:close/>
                </a:path>
                <a:path w="605155" h="556895">
                  <a:moveTo>
                    <a:pt x="41583" y="360874"/>
                  </a:moveTo>
                  <a:lnTo>
                    <a:pt x="81868" y="360432"/>
                  </a:lnTo>
                  <a:lnTo>
                    <a:pt x="41579" y="360432"/>
                  </a:lnTo>
                  <a:lnTo>
                    <a:pt x="41583" y="360874"/>
                  </a:lnTo>
                  <a:close/>
                </a:path>
                <a:path w="605155" h="556895">
                  <a:moveTo>
                    <a:pt x="82314" y="400128"/>
                  </a:moveTo>
                  <a:lnTo>
                    <a:pt x="203099" y="398803"/>
                  </a:lnTo>
                  <a:lnTo>
                    <a:pt x="82299" y="398803"/>
                  </a:lnTo>
                  <a:lnTo>
                    <a:pt x="82314" y="400128"/>
                  </a:lnTo>
                  <a:close/>
                </a:path>
                <a:path w="605155" h="556895">
                  <a:moveTo>
                    <a:pt x="203993" y="478221"/>
                  </a:moveTo>
                  <a:lnTo>
                    <a:pt x="244250" y="477779"/>
                  </a:lnTo>
                  <a:lnTo>
                    <a:pt x="203988" y="477779"/>
                  </a:lnTo>
                  <a:lnTo>
                    <a:pt x="203993" y="478221"/>
                  </a:lnTo>
                  <a:close/>
                </a:path>
                <a:path w="605155" h="556895">
                  <a:moveTo>
                    <a:pt x="244683" y="517461"/>
                  </a:moveTo>
                  <a:lnTo>
                    <a:pt x="284980" y="517033"/>
                  </a:lnTo>
                  <a:lnTo>
                    <a:pt x="244678" y="517033"/>
                  </a:lnTo>
                  <a:lnTo>
                    <a:pt x="244683" y="517461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786223" y="8443213"/>
              <a:ext cx="204470" cy="198120"/>
            </a:xfrm>
            <a:custGeom>
              <a:avLst/>
              <a:gdLst/>
              <a:ahLst/>
              <a:cxnLst/>
              <a:rect l="l" t="t" r="r" b="b"/>
              <a:pathLst>
                <a:path w="204469" h="198120">
                  <a:moveTo>
                    <a:pt x="40792" y="39890"/>
                  </a:moveTo>
                  <a:lnTo>
                    <a:pt x="40347" y="0"/>
                  </a:lnTo>
                  <a:lnTo>
                    <a:pt x="0" y="444"/>
                  </a:lnTo>
                  <a:lnTo>
                    <a:pt x="444" y="40322"/>
                  </a:lnTo>
                  <a:lnTo>
                    <a:pt x="40792" y="39890"/>
                  </a:lnTo>
                  <a:close/>
                </a:path>
                <a:path w="204469" h="198120">
                  <a:moveTo>
                    <a:pt x="122313" y="118668"/>
                  </a:moveTo>
                  <a:lnTo>
                    <a:pt x="121869" y="78828"/>
                  </a:lnTo>
                  <a:lnTo>
                    <a:pt x="81559" y="79260"/>
                  </a:lnTo>
                  <a:lnTo>
                    <a:pt x="82003" y="119100"/>
                  </a:lnTo>
                  <a:lnTo>
                    <a:pt x="122313" y="118668"/>
                  </a:lnTo>
                  <a:close/>
                </a:path>
                <a:path w="204469" h="198120">
                  <a:moveTo>
                    <a:pt x="203860" y="197510"/>
                  </a:moveTo>
                  <a:lnTo>
                    <a:pt x="203415" y="157670"/>
                  </a:lnTo>
                  <a:lnTo>
                    <a:pt x="163118" y="158115"/>
                  </a:lnTo>
                  <a:lnTo>
                    <a:pt x="162674" y="118224"/>
                  </a:lnTo>
                  <a:lnTo>
                    <a:pt x="122326" y="118668"/>
                  </a:lnTo>
                  <a:lnTo>
                    <a:pt x="122770" y="158546"/>
                  </a:lnTo>
                  <a:lnTo>
                    <a:pt x="163106" y="158127"/>
                  </a:lnTo>
                  <a:lnTo>
                    <a:pt x="163550" y="197954"/>
                  </a:lnTo>
                  <a:lnTo>
                    <a:pt x="203860" y="197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05688" y="8565412"/>
              <a:ext cx="405765" cy="317500"/>
            </a:xfrm>
            <a:custGeom>
              <a:avLst/>
              <a:gdLst/>
              <a:ahLst/>
              <a:cxnLst/>
              <a:rect l="l" t="t" r="r" b="b"/>
              <a:pathLst>
                <a:path w="405765" h="317500">
                  <a:moveTo>
                    <a:pt x="245116" y="317109"/>
                  </a:moveTo>
                  <a:lnTo>
                    <a:pt x="325793" y="316226"/>
                  </a:lnTo>
                  <a:lnTo>
                    <a:pt x="325332" y="276383"/>
                  </a:lnTo>
                  <a:lnTo>
                    <a:pt x="365657" y="275942"/>
                  </a:lnTo>
                  <a:lnTo>
                    <a:pt x="365210" y="236099"/>
                  </a:lnTo>
                  <a:lnTo>
                    <a:pt x="405521" y="235657"/>
                  </a:lnTo>
                  <a:lnTo>
                    <a:pt x="405074" y="195774"/>
                  </a:lnTo>
                  <a:lnTo>
                    <a:pt x="324439" y="196657"/>
                  </a:lnTo>
                  <a:lnTo>
                    <a:pt x="324899" y="236540"/>
                  </a:lnTo>
                  <a:lnTo>
                    <a:pt x="284534" y="236982"/>
                  </a:lnTo>
                  <a:lnTo>
                    <a:pt x="283193" y="117413"/>
                  </a:lnTo>
                  <a:lnTo>
                    <a:pt x="162219" y="118725"/>
                  </a:lnTo>
                  <a:lnTo>
                    <a:pt x="161772" y="78842"/>
                  </a:lnTo>
                  <a:lnTo>
                    <a:pt x="121461" y="79284"/>
                  </a:lnTo>
                  <a:lnTo>
                    <a:pt x="121014" y="39441"/>
                  </a:lnTo>
                  <a:lnTo>
                    <a:pt x="80662" y="39882"/>
                  </a:lnTo>
                  <a:lnTo>
                    <a:pt x="80216" y="0"/>
                  </a:lnTo>
                  <a:lnTo>
                    <a:pt x="39904" y="441"/>
                  </a:lnTo>
                  <a:lnTo>
                    <a:pt x="40351" y="40324"/>
                  </a:lnTo>
                  <a:lnTo>
                    <a:pt x="0" y="40766"/>
                  </a:lnTo>
                  <a:lnTo>
                    <a:pt x="893" y="120505"/>
                  </a:lnTo>
                  <a:lnTo>
                    <a:pt x="41245" y="120050"/>
                  </a:lnTo>
                  <a:lnTo>
                    <a:pt x="41692" y="159906"/>
                  </a:lnTo>
                  <a:lnTo>
                    <a:pt x="202977" y="158140"/>
                  </a:lnTo>
                  <a:lnTo>
                    <a:pt x="204318" y="277708"/>
                  </a:lnTo>
                  <a:lnTo>
                    <a:pt x="244669" y="277267"/>
                  </a:lnTo>
                  <a:lnTo>
                    <a:pt x="245116" y="317109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7467720" y="8362454"/>
              <a:ext cx="605790" cy="561975"/>
            </a:xfrm>
            <a:custGeom>
              <a:avLst/>
              <a:gdLst/>
              <a:ahLst/>
              <a:cxnLst/>
              <a:rect l="l" t="t" r="r" b="b"/>
              <a:pathLst>
                <a:path w="605790" h="561975">
                  <a:moveTo>
                    <a:pt x="605739" y="318808"/>
                  </a:moveTo>
                  <a:lnTo>
                    <a:pt x="604824" y="236943"/>
                  </a:lnTo>
                  <a:lnTo>
                    <a:pt x="564413" y="237388"/>
                  </a:lnTo>
                  <a:lnTo>
                    <a:pt x="563968" y="197434"/>
                  </a:lnTo>
                  <a:lnTo>
                    <a:pt x="563156" y="197446"/>
                  </a:lnTo>
                  <a:lnTo>
                    <a:pt x="563156" y="317271"/>
                  </a:lnTo>
                  <a:lnTo>
                    <a:pt x="522770" y="317715"/>
                  </a:lnTo>
                  <a:lnTo>
                    <a:pt x="523214" y="357619"/>
                  </a:lnTo>
                  <a:lnTo>
                    <a:pt x="482815" y="358063"/>
                  </a:lnTo>
                  <a:lnTo>
                    <a:pt x="483273" y="397979"/>
                  </a:lnTo>
                  <a:lnTo>
                    <a:pt x="442836" y="398411"/>
                  </a:lnTo>
                  <a:lnTo>
                    <a:pt x="443280" y="438365"/>
                  </a:lnTo>
                  <a:lnTo>
                    <a:pt x="402894" y="438810"/>
                  </a:lnTo>
                  <a:lnTo>
                    <a:pt x="403339" y="478726"/>
                  </a:lnTo>
                  <a:lnTo>
                    <a:pt x="362940" y="479171"/>
                  </a:lnTo>
                  <a:lnTo>
                    <a:pt x="363385" y="519087"/>
                  </a:lnTo>
                  <a:lnTo>
                    <a:pt x="284594" y="519938"/>
                  </a:lnTo>
                  <a:lnTo>
                    <a:pt x="284149" y="480034"/>
                  </a:lnTo>
                  <a:lnTo>
                    <a:pt x="243713" y="480466"/>
                  </a:lnTo>
                  <a:lnTo>
                    <a:pt x="243255" y="438365"/>
                  </a:lnTo>
                  <a:lnTo>
                    <a:pt x="242887" y="397979"/>
                  </a:lnTo>
                  <a:lnTo>
                    <a:pt x="242481" y="360705"/>
                  </a:lnTo>
                  <a:lnTo>
                    <a:pt x="175107" y="361442"/>
                  </a:lnTo>
                  <a:lnTo>
                    <a:pt x="80797" y="362470"/>
                  </a:lnTo>
                  <a:lnTo>
                    <a:pt x="80378" y="322567"/>
                  </a:lnTo>
                  <a:lnTo>
                    <a:pt x="39941" y="323011"/>
                  </a:lnTo>
                  <a:lnTo>
                    <a:pt x="39509" y="284060"/>
                  </a:lnTo>
                  <a:lnTo>
                    <a:pt x="39166" y="284060"/>
                  </a:lnTo>
                  <a:lnTo>
                    <a:pt x="39433" y="284035"/>
                  </a:lnTo>
                  <a:lnTo>
                    <a:pt x="39001" y="245135"/>
                  </a:lnTo>
                  <a:lnTo>
                    <a:pt x="79438" y="244690"/>
                  </a:lnTo>
                  <a:lnTo>
                    <a:pt x="79108" y="204749"/>
                  </a:lnTo>
                  <a:lnTo>
                    <a:pt x="240728" y="202971"/>
                  </a:lnTo>
                  <a:lnTo>
                    <a:pt x="239382" y="83210"/>
                  </a:lnTo>
                  <a:lnTo>
                    <a:pt x="279819" y="82753"/>
                  </a:lnTo>
                  <a:lnTo>
                    <a:pt x="279374" y="42837"/>
                  </a:lnTo>
                  <a:lnTo>
                    <a:pt x="358165" y="41986"/>
                  </a:lnTo>
                  <a:lnTo>
                    <a:pt x="358597" y="81229"/>
                  </a:lnTo>
                  <a:lnTo>
                    <a:pt x="358609" y="81457"/>
                  </a:lnTo>
                  <a:lnTo>
                    <a:pt x="358609" y="81902"/>
                  </a:lnTo>
                  <a:lnTo>
                    <a:pt x="399008" y="81457"/>
                  </a:lnTo>
                  <a:lnTo>
                    <a:pt x="399440" y="120738"/>
                  </a:lnTo>
                  <a:lnTo>
                    <a:pt x="399440" y="120967"/>
                  </a:lnTo>
                  <a:lnTo>
                    <a:pt x="399453" y="121399"/>
                  </a:lnTo>
                  <a:lnTo>
                    <a:pt x="439839" y="120967"/>
                  </a:lnTo>
                  <a:lnTo>
                    <a:pt x="440283" y="160197"/>
                  </a:lnTo>
                  <a:lnTo>
                    <a:pt x="440283" y="160426"/>
                  </a:lnTo>
                  <a:lnTo>
                    <a:pt x="440283" y="160870"/>
                  </a:lnTo>
                  <a:lnTo>
                    <a:pt x="480720" y="160426"/>
                  </a:lnTo>
                  <a:lnTo>
                    <a:pt x="481164" y="199669"/>
                  </a:lnTo>
                  <a:lnTo>
                    <a:pt x="481164" y="199898"/>
                  </a:lnTo>
                  <a:lnTo>
                    <a:pt x="481164" y="200355"/>
                  </a:lnTo>
                  <a:lnTo>
                    <a:pt x="521576" y="199898"/>
                  </a:lnTo>
                  <a:lnTo>
                    <a:pt x="522020" y="239242"/>
                  </a:lnTo>
                  <a:lnTo>
                    <a:pt x="522020" y="239407"/>
                  </a:lnTo>
                  <a:lnTo>
                    <a:pt x="522020" y="239864"/>
                  </a:lnTo>
                  <a:lnTo>
                    <a:pt x="562419" y="239407"/>
                  </a:lnTo>
                  <a:lnTo>
                    <a:pt x="562851" y="278333"/>
                  </a:lnTo>
                  <a:lnTo>
                    <a:pt x="563156" y="317271"/>
                  </a:lnTo>
                  <a:lnTo>
                    <a:pt x="563156" y="197446"/>
                  </a:lnTo>
                  <a:lnTo>
                    <a:pt x="523582" y="197878"/>
                  </a:lnTo>
                  <a:lnTo>
                    <a:pt x="523074" y="157962"/>
                  </a:lnTo>
                  <a:lnTo>
                    <a:pt x="482688" y="158407"/>
                  </a:lnTo>
                  <a:lnTo>
                    <a:pt x="482244" y="118503"/>
                  </a:lnTo>
                  <a:lnTo>
                    <a:pt x="441807" y="118948"/>
                  </a:lnTo>
                  <a:lnTo>
                    <a:pt x="441363" y="78981"/>
                  </a:lnTo>
                  <a:lnTo>
                    <a:pt x="400964" y="79425"/>
                  </a:lnTo>
                  <a:lnTo>
                    <a:pt x="400519" y="39509"/>
                  </a:lnTo>
                  <a:lnTo>
                    <a:pt x="360121" y="39954"/>
                  </a:lnTo>
                  <a:lnTo>
                    <a:pt x="359664" y="0"/>
                  </a:lnTo>
                  <a:lnTo>
                    <a:pt x="297522" y="685"/>
                  </a:lnTo>
                  <a:lnTo>
                    <a:pt x="276809" y="914"/>
                  </a:lnTo>
                  <a:lnTo>
                    <a:pt x="277253" y="40868"/>
                  </a:lnTo>
                  <a:lnTo>
                    <a:pt x="236829" y="41300"/>
                  </a:lnTo>
                  <a:lnTo>
                    <a:pt x="237274" y="81216"/>
                  </a:lnTo>
                  <a:lnTo>
                    <a:pt x="196875" y="81661"/>
                  </a:lnTo>
                  <a:lnTo>
                    <a:pt x="197777" y="161531"/>
                  </a:lnTo>
                  <a:lnTo>
                    <a:pt x="76555" y="162852"/>
                  </a:lnTo>
                  <a:lnTo>
                    <a:pt x="77000" y="202768"/>
                  </a:lnTo>
                  <a:lnTo>
                    <a:pt x="36563" y="203200"/>
                  </a:lnTo>
                  <a:lnTo>
                    <a:pt x="37020" y="243154"/>
                  </a:lnTo>
                  <a:lnTo>
                    <a:pt x="0" y="243560"/>
                  </a:lnTo>
                  <a:lnTo>
                    <a:pt x="0" y="243916"/>
                  </a:lnTo>
                  <a:lnTo>
                    <a:pt x="0" y="244221"/>
                  </a:lnTo>
                  <a:lnTo>
                    <a:pt x="0" y="325437"/>
                  </a:lnTo>
                  <a:lnTo>
                    <a:pt x="37960" y="325018"/>
                  </a:lnTo>
                  <a:lnTo>
                    <a:pt x="38404" y="364261"/>
                  </a:lnTo>
                  <a:lnTo>
                    <a:pt x="38404" y="364490"/>
                  </a:lnTo>
                  <a:lnTo>
                    <a:pt x="38404" y="364934"/>
                  </a:lnTo>
                  <a:lnTo>
                    <a:pt x="78841" y="364490"/>
                  </a:lnTo>
                  <a:lnTo>
                    <a:pt x="79286" y="403733"/>
                  </a:lnTo>
                  <a:lnTo>
                    <a:pt x="79286" y="404418"/>
                  </a:lnTo>
                  <a:lnTo>
                    <a:pt x="200507" y="403072"/>
                  </a:lnTo>
                  <a:lnTo>
                    <a:pt x="201396" y="482269"/>
                  </a:lnTo>
                  <a:lnTo>
                    <a:pt x="201396" y="482511"/>
                  </a:lnTo>
                  <a:lnTo>
                    <a:pt x="201396" y="482942"/>
                  </a:lnTo>
                  <a:lnTo>
                    <a:pt x="241795" y="482511"/>
                  </a:lnTo>
                  <a:lnTo>
                    <a:pt x="242239" y="521728"/>
                  </a:lnTo>
                  <a:lnTo>
                    <a:pt x="242252" y="521970"/>
                  </a:lnTo>
                  <a:lnTo>
                    <a:pt x="242252" y="522414"/>
                  </a:lnTo>
                  <a:lnTo>
                    <a:pt x="282689" y="521970"/>
                  </a:lnTo>
                  <a:lnTo>
                    <a:pt x="283121" y="561238"/>
                  </a:lnTo>
                  <a:lnTo>
                    <a:pt x="283133" y="561924"/>
                  </a:lnTo>
                  <a:lnTo>
                    <a:pt x="365988" y="561009"/>
                  </a:lnTo>
                  <a:lnTo>
                    <a:pt x="365544" y="521068"/>
                  </a:lnTo>
                  <a:lnTo>
                    <a:pt x="405930" y="520623"/>
                  </a:lnTo>
                  <a:lnTo>
                    <a:pt x="405485" y="480707"/>
                  </a:lnTo>
                  <a:lnTo>
                    <a:pt x="445884" y="480275"/>
                  </a:lnTo>
                  <a:lnTo>
                    <a:pt x="445439" y="440359"/>
                  </a:lnTo>
                  <a:lnTo>
                    <a:pt x="485863" y="439915"/>
                  </a:lnTo>
                  <a:lnTo>
                    <a:pt x="485419" y="399961"/>
                  </a:lnTo>
                  <a:lnTo>
                    <a:pt x="525818" y="399516"/>
                  </a:lnTo>
                  <a:lnTo>
                    <a:pt x="525360" y="359600"/>
                  </a:lnTo>
                  <a:lnTo>
                    <a:pt x="565759" y="359168"/>
                  </a:lnTo>
                  <a:lnTo>
                    <a:pt x="565315" y="319252"/>
                  </a:lnTo>
                  <a:lnTo>
                    <a:pt x="605739" y="3188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7424997" y="9264992"/>
              <a:ext cx="799465" cy="797560"/>
            </a:xfrm>
            <a:custGeom>
              <a:avLst/>
              <a:gdLst/>
              <a:ahLst/>
              <a:cxnLst/>
              <a:rect l="l" t="t" r="r" b="b"/>
              <a:pathLst>
                <a:path w="799465" h="797559">
                  <a:moveTo>
                    <a:pt x="799058" y="293370"/>
                  </a:moveTo>
                  <a:lnTo>
                    <a:pt x="772464" y="293370"/>
                  </a:lnTo>
                  <a:lnTo>
                    <a:pt x="772464" y="292100"/>
                  </a:lnTo>
                  <a:lnTo>
                    <a:pt x="772477" y="240030"/>
                  </a:lnTo>
                  <a:lnTo>
                    <a:pt x="745832" y="240030"/>
                  </a:lnTo>
                  <a:lnTo>
                    <a:pt x="745832" y="238760"/>
                  </a:lnTo>
                  <a:lnTo>
                    <a:pt x="745845" y="209359"/>
                  </a:lnTo>
                  <a:lnTo>
                    <a:pt x="745845" y="186690"/>
                  </a:lnTo>
                  <a:lnTo>
                    <a:pt x="719188" y="186690"/>
                  </a:lnTo>
                  <a:lnTo>
                    <a:pt x="719188" y="160020"/>
                  </a:lnTo>
                  <a:lnTo>
                    <a:pt x="692619" y="160020"/>
                  </a:lnTo>
                  <a:lnTo>
                    <a:pt x="692619" y="155460"/>
                  </a:lnTo>
                  <a:lnTo>
                    <a:pt x="692619" y="133350"/>
                  </a:lnTo>
                  <a:lnTo>
                    <a:pt x="665962" y="133350"/>
                  </a:lnTo>
                  <a:lnTo>
                    <a:pt x="665962" y="106680"/>
                  </a:lnTo>
                  <a:lnTo>
                    <a:pt x="639318" y="106680"/>
                  </a:lnTo>
                  <a:lnTo>
                    <a:pt x="639318" y="80010"/>
                  </a:lnTo>
                  <a:lnTo>
                    <a:pt x="612711" y="80010"/>
                  </a:lnTo>
                  <a:lnTo>
                    <a:pt x="612711" y="53340"/>
                  </a:lnTo>
                  <a:lnTo>
                    <a:pt x="559447" y="53340"/>
                  </a:lnTo>
                  <a:lnTo>
                    <a:pt x="559447" y="26670"/>
                  </a:lnTo>
                  <a:lnTo>
                    <a:pt x="508317" y="26670"/>
                  </a:lnTo>
                  <a:lnTo>
                    <a:pt x="508317" y="160020"/>
                  </a:lnTo>
                  <a:lnTo>
                    <a:pt x="508317" y="186690"/>
                  </a:lnTo>
                  <a:lnTo>
                    <a:pt x="292582" y="186690"/>
                  </a:lnTo>
                  <a:lnTo>
                    <a:pt x="292582" y="612140"/>
                  </a:lnTo>
                  <a:lnTo>
                    <a:pt x="238671" y="612140"/>
                  </a:lnTo>
                  <a:lnTo>
                    <a:pt x="238671" y="610870"/>
                  </a:lnTo>
                  <a:lnTo>
                    <a:pt x="238671" y="558800"/>
                  </a:lnTo>
                  <a:lnTo>
                    <a:pt x="238671" y="505460"/>
                  </a:lnTo>
                  <a:lnTo>
                    <a:pt x="292582" y="505460"/>
                  </a:lnTo>
                  <a:lnTo>
                    <a:pt x="292582" y="293370"/>
                  </a:lnTo>
                  <a:lnTo>
                    <a:pt x="238671" y="293370"/>
                  </a:lnTo>
                  <a:lnTo>
                    <a:pt x="238671" y="292100"/>
                  </a:lnTo>
                  <a:lnTo>
                    <a:pt x="238671" y="240030"/>
                  </a:lnTo>
                  <a:lnTo>
                    <a:pt x="238671" y="238760"/>
                  </a:lnTo>
                  <a:lnTo>
                    <a:pt x="238671" y="209359"/>
                  </a:lnTo>
                  <a:lnTo>
                    <a:pt x="292582" y="209359"/>
                  </a:lnTo>
                  <a:lnTo>
                    <a:pt x="292582" y="186690"/>
                  </a:lnTo>
                  <a:lnTo>
                    <a:pt x="292582" y="160020"/>
                  </a:lnTo>
                  <a:lnTo>
                    <a:pt x="508317" y="160020"/>
                  </a:lnTo>
                  <a:lnTo>
                    <a:pt x="508317" y="26670"/>
                  </a:lnTo>
                  <a:lnTo>
                    <a:pt x="506196" y="26670"/>
                  </a:lnTo>
                  <a:lnTo>
                    <a:pt x="506196" y="0"/>
                  </a:lnTo>
                  <a:lnTo>
                    <a:pt x="293103" y="0"/>
                  </a:lnTo>
                  <a:lnTo>
                    <a:pt x="293103" y="26670"/>
                  </a:lnTo>
                  <a:lnTo>
                    <a:pt x="239776" y="26670"/>
                  </a:lnTo>
                  <a:lnTo>
                    <a:pt x="239776" y="53340"/>
                  </a:lnTo>
                  <a:lnTo>
                    <a:pt x="186524" y="53340"/>
                  </a:lnTo>
                  <a:lnTo>
                    <a:pt x="186524" y="80010"/>
                  </a:lnTo>
                  <a:lnTo>
                    <a:pt x="159880" y="80010"/>
                  </a:lnTo>
                  <a:lnTo>
                    <a:pt x="159880" y="106680"/>
                  </a:lnTo>
                  <a:lnTo>
                    <a:pt x="133235" y="106680"/>
                  </a:lnTo>
                  <a:lnTo>
                    <a:pt x="133235" y="133350"/>
                  </a:lnTo>
                  <a:lnTo>
                    <a:pt x="106603" y="133350"/>
                  </a:lnTo>
                  <a:lnTo>
                    <a:pt x="106603" y="155460"/>
                  </a:lnTo>
                  <a:lnTo>
                    <a:pt x="106603" y="160020"/>
                  </a:lnTo>
                  <a:lnTo>
                    <a:pt x="79971" y="160020"/>
                  </a:lnTo>
                  <a:lnTo>
                    <a:pt x="79971" y="186690"/>
                  </a:lnTo>
                  <a:lnTo>
                    <a:pt x="53276" y="186690"/>
                  </a:lnTo>
                  <a:lnTo>
                    <a:pt x="53276" y="209359"/>
                  </a:lnTo>
                  <a:lnTo>
                    <a:pt x="53276" y="238760"/>
                  </a:lnTo>
                  <a:lnTo>
                    <a:pt x="26682" y="238760"/>
                  </a:lnTo>
                  <a:lnTo>
                    <a:pt x="26682" y="240030"/>
                  </a:lnTo>
                  <a:lnTo>
                    <a:pt x="26670" y="292100"/>
                  </a:lnTo>
                  <a:lnTo>
                    <a:pt x="38" y="292100"/>
                  </a:lnTo>
                  <a:lnTo>
                    <a:pt x="38" y="293370"/>
                  </a:lnTo>
                  <a:lnTo>
                    <a:pt x="0" y="370840"/>
                  </a:lnTo>
                  <a:lnTo>
                    <a:pt x="0" y="425450"/>
                  </a:lnTo>
                  <a:lnTo>
                    <a:pt x="0" y="505460"/>
                  </a:lnTo>
                  <a:lnTo>
                    <a:pt x="26593" y="505460"/>
                  </a:lnTo>
                  <a:lnTo>
                    <a:pt x="26593" y="558800"/>
                  </a:lnTo>
                  <a:lnTo>
                    <a:pt x="53174" y="558800"/>
                  </a:lnTo>
                  <a:lnTo>
                    <a:pt x="53174" y="610870"/>
                  </a:lnTo>
                  <a:lnTo>
                    <a:pt x="79832" y="610870"/>
                  </a:lnTo>
                  <a:lnTo>
                    <a:pt x="79832" y="612140"/>
                  </a:lnTo>
                  <a:lnTo>
                    <a:pt x="79832" y="613410"/>
                  </a:lnTo>
                  <a:lnTo>
                    <a:pt x="79832" y="637540"/>
                  </a:lnTo>
                  <a:lnTo>
                    <a:pt x="106464" y="637540"/>
                  </a:lnTo>
                  <a:lnTo>
                    <a:pt x="106464" y="638810"/>
                  </a:lnTo>
                  <a:lnTo>
                    <a:pt x="106451" y="664210"/>
                  </a:lnTo>
                  <a:lnTo>
                    <a:pt x="133070" y="664210"/>
                  </a:lnTo>
                  <a:lnTo>
                    <a:pt x="133070" y="690880"/>
                  </a:lnTo>
                  <a:lnTo>
                    <a:pt x="159702" y="690880"/>
                  </a:lnTo>
                  <a:lnTo>
                    <a:pt x="159702" y="717550"/>
                  </a:lnTo>
                  <a:lnTo>
                    <a:pt x="186321" y="717550"/>
                  </a:lnTo>
                  <a:lnTo>
                    <a:pt x="186321" y="744220"/>
                  </a:lnTo>
                  <a:lnTo>
                    <a:pt x="239560" y="744220"/>
                  </a:lnTo>
                  <a:lnTo>
                    <a:pt x="239560" y="770890"/>
                  </a:lnTo>
                  <a:lnTo>
                    <a:pt x="292874" y="770890"/>
                  </a:lnTo>
                  <a:lnTo>
                    <a:pt x="292874" y="797560"/>
                  </a:lnTo>
                  <a:lnTo>
                    <a:pt x="505968" y="797560"/>
                  </a:lnTo>
                  <a:lnTo>
                    <a:pt x="505968" y="770890"/>
                  </a:lnTo>
                  <a:lnTo>
                    <a:pt x="559244" y="770890"/>
                  </a:lnTo>
                  <a:lnTo>
                    <a:pt x="559244" y="744220"/>
                  </a:lnTo>
                  <a:lnTo>
                    <a:pt x="612495" y="744220"/>
                  </a:lnTo>
                  <a:lnTo>
                    <a:pt x="612495" y="717550"/>
                  </a:lnTo>
                  <a:lnTo>
                    <a:pt x="639140" y="717550"/>
                  </a:lnTo>
                  <a:lnTo>
                    <a:pt x="639140" y="690880"/>
                  </a:lnTo>
                  <a:lnTo>
                    <a:pt x="665784" y="690880"/>
                  </a:lnTo>
                  <a:lnTo>
                    <a:pt x="665784" y="664210"/>
                  </a:lnTo>
                  <a:lnTo>
                    <a:pt x="692467" y="664210"/>
                  </a:lnTo>
                  <a:lnTo>
                    <a:pt x="692467" y="638810"/>
                  </a:lnTo>
                  <a:lnTo>
                    <a:pt x="719048" y="638810"/>
                  </a:lnTo>
                  <a:lnTo>
                    <a:pt x="719048" y="637540"/>
                  </a:lnTo>
                  <a:lnTo>
                    <a:pt x="719048" y="613410"/>
                  </a:lnTo>
                  <a:lnTo>
                    <a:pt x="719048" y="612140"/>
                  </a:lnTo>
                  <a:lnTo>
                    <a:pt x="745744" y="612140"/>
                  </a:lnTo>
                  <a:lnTo>
                    <a:pt x="745744" y="610870"/>
                  </a:lnTo>
                  <a:lnTo>
                    <a:pt x="745744" y="558800"/>
                  </a:lnTo>
                  <a:lnTo>
                    <a:pt x="772388" y="558800"/>
                  </a:lnTo>
                  <a:lnTo>
                    <a:pt x="772388" y="505460"/>
                  </a:lnTo>
                  <a:lnTo>
                    <a:pt x="799058" y="505460"/>
                  </a:lnTo>
                  <a:lnTo>
                    <a:pt x="799058" y="425450"/>
                  </a:lnTo>
                  <a:lnTo>
                    <a:pt x="799058" y="370840"/>
                  </a:lnTo>
                  <a:lnTo>
                    <a:pt x="799058" y="293370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7663668" y="9420453"/>
              <a:ext cx="269875" cy="458470"/>
            </a:xfrm>
            <a:custGeom>
              <a:avLst/>
              <a:gdLst/>
              <a:ahLst/>
              <a:cxnLst/>
              <a:rect l="l" t="t" r="r" b="b"/>
              <a:pathLst>
                <a:path w="269875" h="458470">
                  <a:moveTo>
                    <a:pt x="53911" y="269989"/>
                  </a:moveTo>
                  <a:lnTo>
                    <a:pt x="0" y="269989"/>
                  </a:lnTo>
                  <a:lnTo>
                    <a:pt x="0" y="457949"/>
                  </a:lnTo>
                  <a:lnTo>
                    <a:pt x="53911" y="457949"/>
                  </a:lnTo>
                  <a:lnTo>
                    <a:pt x="53911" y="269989"/>
                  </a:lnTo>
                  <a:close/>
                </a:path>
                <a:path w="269875" h="458470">
                  <a:moveTo>
                    <a:pt x="53911" y="54089"/>
                  </a:moveTo>
                  <a:lnTo>
                    <a:pt x="0" y="54089"/>
                  </a:lnTo>
                  <a:lnTo>
                    <a:pt x="0" y="215379"/>
                  </a:lnTo>
                  <a:lnTo>
                    <a:pt x="53911" y="215379"/>
                  </a:lnTo>
                  <a:lnTo>
                    <a:pt x="53911" y="54089"/>
                  </a:lnTo>
                  <a:close/>
                </a:path>
                <a:path w="269875" h="458470">
                  <a:moveTo>
                    <a:pt x="269646" y="0"/>
                  </a:moveTo>
                  <a:lnTo>
                    <a:pt x="53911" y="0"/>
                  </a:lnTo>
                  <a:lnTo>
                    <a:pt x="53911" y="53898"/>
                  </a:lnTo>
                  <a:lnTo>
                    <a:pt x="269646" y="53898"/>
                  </a:lnTo>
                  <a:lnTo>
                    <a:pt x="2696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7474502" y="9312147"/>
              <a:ext cx="702310" cy="702310"/>
            </a:xfrm>
            <a:custGeom>
              <a:avLst/>
              <a:gdLst/>
              <a:ahLst/>
              <a:cxnLst/>
              <a:rect l="l" t="t" r="r" b="b"/>
              <a:pathLst>
                <a:path w="702309" h="702309">
                  <a:moveTo>
                    <a:pt x="701941" y="242404"/>
                  </a:moveTo>
                  <a:lnTo>
                    <a:pt x="674941" y="242404"/>
                  </a:lnTo>
                  <a:lnTo>
                    <a:pt x="674941" y="215734"/>
                  </a:lnTo>
                  <a:lnTo>
                    <a:pt x="674116" y="215734"/>
                  </a:lnTo>
                  <a:lnTo>
                    <a:pt x="674116" y="270344"/>
                  </a:lnTo>
                  <a:lnTo>
                    <a:pt x="674116" y="431634"/>
                  </a:lnTo>
                  <a:lnTo>
                    <a:pt x="647153" y="431634"/>
                  </a:lnTo>
                  <a:lnTo>
                    <a:pt x="647153" y="459574"/>
                  </a:lnTo>
                  <a:lnTo>
                    <a:pt x="647153" y="484974"/>
                  </a:lnTo>
                  <a:lnTo>
                    <a:pt x="620191" y="484974"/>
                  </a:lnTo>
                  <a:lnTo>
                    <a:pt x="620191" y="512914"/>
                  </a:lnTo>
                  <a:lnTo>
                    <a:pt x="593229" y="512914"/>
                  </a:lnTo>
                  <a:lnTo>
                    <a:pt x="593229" y="539584"/>
                  </a:lnTo>
                  <a:lnTo>
                    <a:pt x="566267" y="539584"/>
                  </a:lnTo>
                  <a:lnTo>
                    <a:pt x="566267" y="566254"/>
                  </a:lnTo>
                  <a:lnTo>
                    <a:pt x="539267" y="566254"/>
                  </a:lnTo>
                  <a:lnTo>
                    <a:pt x="539267" y="567524"/>
                  </a:lnTo>
                  <a:lnTo>
                    <a:pt x="539267" y="592924"/>
                  </a:lnTo>
                  <a:lnTo>
                    <a:pt x="512356" y="592924"/>
                  </a:lnTo>
                  <a:lnTo>
                    <a:pt x="512356" y="594194"/>
                  </a:lnTo>
                  <a:lnTo>
                    <a:pt x="512356" y="619594"/>
                  </a:lnTo>
                  <a:lnTo>
                    <a:pt x="485343" y="619594"/>
                  </a:lnTo>
                  <a:lnTo>
                    <a:pt x="485343" y="620864"/>
                  </a:lnTo>
                  <a:lnTo>
                    <a:pt x="485343" y="647534"/>
                  </a:lnTo>
                  <a:lnTo>
                    <a:pt x="458393" y="647534"/>
                  </a:lnTo>
                  <a:lnTo>
                    <a:pt x="458393" y="674204"/>
                  </a:lnTo>
                  <a:lnTo>
                    <a:pt x="270459" y="674204"/>
                  </a:lnTo>
                  <a:lnTo>
                    <a:pt x="270459" y="647534"/>
                  </a:lnTo>
                  <a:lnTo>
                    <a:pt x="216535" y="647534"/>
                  </a:lnTo>
                  <a:lnTo>
                    <a:pt x="216535" y="620864"/>
                  </a:lnTo>
                  <a:lnTo>
                    <a:pt x="216535" y="619594"/>
                  </a:lnTo>
                  <a:lnTo>
                    <a:pt x="189572" y="619594"/>
                  </a:lnTo>
                  <a:lnTo>
                    <a:pt x="189572" y="594194"/>
                  </a:lnTo>
                  <a:lnTo>
                    <a:pt x="189572" y="592924"/>
                  </a:lnTo>
                  <a:lnTo>
                    <a:pt x="162610" y="592924"/>
                  </a:lnTo>
                  <a:lnTo>
                    <a:pt x="162610" y="567524"/>
                  </a:lnTo>
                  <a:lnTo>
                    <a:pt x="162610" y="566254"/>
                  </a:lnTo>
                  <a:lnTo>
                    <a:pt x="135648" y="566254"/>
                  </a:lnTo>
                  <a:lnTo>
                    <a:pt x="135648" y="539584"/>
                  </a:lnTo>
                  <a:lnTo>
                    <a:pt x="108699" y="539584"/>
                  </a:lnTo>
                  <a:lnTo>
                    <a:pt x="108699" y="512914"/>
                  </a:lnTo>
                  <a:lnTo>
                    <a:pt x="81737" y="512914"/>
                  </a:lnTo>
                  <a:lnTo>
                    <a:pt x="81737" y="486244"/>
                  </a:lnTo>
                  <a:lnTo>
                    <a:pt x="81737" y="458304"/>
                  </a:lnTo>
                  <a:lnTo>
                    <a:pt x="54737" y="458304"/>
                  </a:lnTo>
                  <a:lnTo>
                    <a:pt x="54737" y="432904"/>
                  </a:lnTo>
                  <a:lnTo>
                    <a:pt x="27825" y="432904"/>
                  </a:lnTo>
                  <a:lnTo>
                    <a:pt x="27825" y="270344"/>
                  </a:lnTo>
                  <a:lnTo>
                    <a:pt x="54737" y="270344"/>
                  </a:lnTo>
                  <a:lnTo>
                    <a:pt x="54737" y="242404"/>
                  </a:lnTo>
                  <a:lnTo>
                    <a:pt x="54737" y="217004"/>
                  </a:lnTo>
                  <a:lnTo>
                    <a:pt x="81737" y="217004"/>
                  </a:lnTo>
                  <a:lnTo>
                    <a:pt x="81737" y="189064"/>
                  </a:lnTo>
                  <a:lnTo>
                    <a:pt x="108699" y="189064"/>
                  </a:lnTo>
                  <a:lnTo>
                    <a:pt x="108699" y="162394"/>
                  </a:lnTo>
                  <a:lnTo>
                    <a:pt x="135648" y="162394"/>
                  </a:lnTo>
                  <a:lnTo>
                    <a:pt x="135648" y="135724"/>
                  </a:lnTo>
                  <a:lnTo>
                    <a:pt x="162610" y="135724"/>
                  </a:lnTo>
                  <a:lnTo>
                    <a:pt x="162610" y="134454"/>
                  </a:lnTo>
                  <a:lnTo>
                    <a:pt x="162610" y="109054"/>
                  </a:lnTo>
                  <a:lnTo>
                    <a:pt x="189572" y="109054"/>
                  </a:lnTo>
                  <a:lnTo>
                    <a:pt x="189572" y="107784"/>
                  </a:lnTo>
                  <a:lnTo>
                    <a:pt x="189572" y="82384"/>
                  </a:lnTo>
                  <a:lnTo>
                    <a:pt x="243497" y="82384"/>
                  </a:lnTo>
                  <a:lnTo>
                    <a:pt x="243497" y="81114"/>
                  </a:lnTo>
                  <a:lnTo>
                    <a:pt x="243497" y="54444"/>
                  </a:lnTo>
                  <a:lnTo>
                    <a:pt x="270459" y="54444"/>
                  </a:lnTo>
                  <a:lnTo>
                    <a:pt x="270459" y="27774"/>
                  </a:lnTo>
                  <a:lnTo>
                    <a:pt x="431444" y="27774"/>
                  </a:lnTo>
                  <a:lnTo>
                    <a:pt x="431444" y="54444"/>
                  </a:lnTo>
                  <a:lnTo>
                    <a:pt x="485343" y="54444"/>
                  </a:lnTo>
                  <a:lnTo>
                    <a:pt x="485343" y="82384"/>
                  </a:lnTo>
                  <a:lnTo>
                    <a:pt x="539267" y="82384"/>
                  </a:lnTo>
                  <a:lnTo>
                    <a:pt x="539267" y="107784"/>
                  </a:lnTo>
                  <a:lnTo>
                    <a:pt x="539267" y="134454"/>
                  </a:lnTo>
                  <a:lnTo>
                    <a:pt x="539267" y="135724"/>
                  </a:lnTo>
                  <a:lnTo>
                    <a:pt x="566267" y="135724"/>
                  </a:lnTo>
                  <a:lnTo>
                    <a:pt x="566267" y="162394"/>
                  </a:lnTo>
                  <a:lnTo>
                    <a:pt x="593229" y="162394"/>
                  </a:lnTo>
                  <a:lnTo>
                    <a:pt x="593229" y="189064"/>
                  </a:lnTo>
                  <a:lnTo>
                    <a:pt x="620191" y="189064"/>
                  </a:lnTo>
                  <a:lnTo>
                    <a:pt x="620191" y="215734"/>
                  </a:lnTo>
                  <a:lnTo>
                    <a:pt x="620191" y="242404"/>
                  </a:lnTo>
                  <a:lnTo>
                    <a:pt x="620191" y="243674"/>
                  </a:lnTo>
                  <a:lnTo>
                    <a:pt x="647153" y="243674"/>
                  </a:lnTo>
                  <a:lnTo>
                    <a:pt x="647153" y="270344"/>
                  </a:lnTo>
                  <a:lnTo>
                    <a:pt x="674116" y="270344"/>
                  </a:lnTo>
                  <a:lnTo>
                    <a:pt x="674116" y="215734"/>
                  </a:lnTo>
                  <a:lnTo>
                    <a:pt x="647979" y="215734"/>
                  </a:lnTo>
                  <a:lnTo>
                    <a:pt x="647979" y="189064"/>
                  </a:lnTo>
                  <a:lnTo>
                    <a:pt x="647979" y="162394"/>
                  </a:lnTo>
                  <a:lnTo>
                    <a:pt x="621017" y="162394"/>
                  </a:lnTo>
                  <a:lnTo>
                    <a:pt x="621017" y="135724"/>
                  </a:lnTo>
                  <a:lnTo>
                    <a:pt x="621017" y="134454"/>
                  </a:lnTo>
                  <a:lnTo>
                    <a:pt x="594055" y="134454"/>
                  </a:lnTo>
                  <a:lnTo>
                    <a:pt x="594055" y="107784"/>
                  </a:lnTo>
                  <a:lnTo>
                    <a:pt x="567093" y="107784"/>
                  </a:lnTo>
                  <a:lnTo>
                    <a:pt x="567093" y="82384"/>
                  </a:lnTo>
                  <a:lnTo>
                    <a:pt x="567093" y="54444"/>
                  </a:lnTo>
                  <a:lnTo>
                    <a:pt x="513181" y="54444"/>
                  </a:lnTo>
                  <a:lnTo>
                    <a:pt x="513181" y="27774"/>
                  </a:lnTo>
                  <a:lnTo>
                    <a:pt x="513181" y="26504"/>
                  </a:lnTo>
                  <a:lnTo>
                    <a:pt x="459219" y="26504"/>
                  </a:lnTo>
                  <a:lnTo>
                    <a:pt x="459219" y="0"/>
                  </a:lnTo>
                  <a:lnTo>
                    <a:pt x="242671" y="0"/>
                  </a:lnTo>
                  <a:lnTo>
                    <a:pt x="242671" y="26504"/>
                  </a:lnTo>
                  <a:lnTo>
                    <a:pt x="215709" y="26504"/>
                  </a:lnTo>
                  <a:lnTo>
                    <a:pt x="215709" y="27774"/>
                  </a:lnTo>
                  <a:lnTo>
                    <a:pt x="215709" y="54444"/>
                  </a:lnTo>
                  <a:lnTo>
                    <a:pt x="161785" y="54444"/>
                  </a:lnTo>
                  <a:lnTo>
                    <a:pt x="161785" y="81114"/>
                  </a:lnTo>
                  <a:lnTo>
                    <a:pt x="134823" y="81114"/>
                  </a:lnTo>
                  <a:lnTo>
                    <a:pt x="134823" y="82384"/>
                  </a:lnTo>
                  <a:lnTo>
                    <a:pt x="134823" y="107784"/>
                  </a:lnTo>
                  <a:lnTo>
                    <a:pt x="107873" y="107784"/>
                  </a:lnTo>
                  <a:lnTo>
                    <a:pt x="107873" y="109054"/>
                  </a:lnTo>
                  <a:lnTo>
                    <a:pt x="107873" y="134454"/>
                  </a:lnTo>
                  <a:lnTo>
                    <a:pt x="80911" y="134454"/>
                  </a:lnTo>
                  <a:lnTo>
                    <a:pt x="80911" y="135724"/>
                  </a:lnTo>
                  <a:lnTo>
                    <a:pt x="80911" y="162394"/>
                  </a:lnTo>
                  <a:lnTo>
                    <a:pt x="53911" y="162394"/>
                  </a:lnTo>
                  <a:lnTo>
                    <a:pt x="53911" y="189064"/>
                  </a:lnTo>
                  <a:lnTo>
                    <a:pt x="27000" y="189064"/>
                  </a:lnTo>
                  <a:lnTo>
                    <a:pt x="27000" y="217004"/>
                  </a:lnTo>
                  <a:lnTo>
                    <a:pt x="27000" y="242404"/>
                  </a:lnTo>
                  <a:lnTo>
                    <a:pt x="0" y="242404"/>
                  </a:lnTo>
                  <a:lnTo>
                    <a:pt x="0" y="270344"/>
                  </a:lnTo>
                  <a:lnTo>
                    <a:pt x="0" y="432904"/>
                  </a:lnTo>
                  <a:lnTo>
                    <a:pt x="27000" y="432904"/>
                  </a:lnTo>
                  <a:lnTo>
                    <a:pt x="27000" y="458304"/>
                  </a:lnTo>
                  <a:lnTo>
                    <a:pt x="27000" y="486244"/>
                  </a:lnTo>
                  <a:lnTo>
                    <a:pt x="53911" y="486244"/>
                  </a:lnTo>
                  <a:lnTo>
                    <a:pt x="53911" y="512914"/>
                  </a:lnTo>
                  <a:lnTo>
                    <a:pt x="53911" y="539584"/>
                  </a:lnTo>
                  <a:lnTo>
                    <a:pt x="80911" y="539584"/>
                  </a:lnTo>
                  <a:lnTo>
                    <a:pt x="80911" y="566254"/>
                  </a:lnTo>
                  <a:lnTo>
                    <a:pt x="80911" y="567524"/>
                  </a:lnTo>
                  <a:lnTo>
                    <a:pt x="107873" y="567524"/>
                  </a:lnTo>
                  <a:lnTo>
                    <a:pt x="107873" y="592924"/>
                  </a:lnTo>
                  <a:lnTo>
                    <a:pt x="107873" y="594194"/>
                  </a:lnTo>
                  <a:lnTo>
                    <a:pt x="134823" y="594194"/>
                  </a:lnTo>
                  <a:lnTo>
                    <a:pt x="134823" y="619594"/>
                  </a:lnTo>
                  <a:lnTo>
                    <a:pt x="134823" y="620864"/>
                  </a:lnTo>
                  <a:lnTo>
                    <a:pt x="161785" y="620864"/>
                  </a:lnTo>
                  <a:lnTo>
                    <a:pt x="161785" y="647534"/>
                  </a:lnTo>
                  <a:lnTo>
                    <a:pt x="188747" y="647534"/>
                  </a:lnTo>
                  <a:lnTo>
                    <a:pt x="188747" y="674204"/>
                  </a:lnTo>
                  <a:lnTo>
                    <a:pt x="188747" y="675474"/>
                  </a:lnTo>
                  <a:lnTo>
                    <a:pt x="242671" y="675474"/>
                  </a:lnTo>
                  <a:lnTo>
                    <a:pt x="242671" y="701903"/>
                  </a:lnTo>
                  <a:lnTo>
                    <a:pt x="459219" y="701903"/>
                  </a:lnTo>
                  <a:lnTo>
                    <a:pt x="459219" y="675474"/>
                  </a:lnTo>
                  <a:lnTo>
                    <a:pt x="486168" y="675474"/>
                  </a:lnTo>
                  <a:lnTo>
                    <a:pt x="486168" y="674204"/>
                  </a:lnTo>
                  <a:lnTo>
                    <a:pt x="486168" y="647534"/>
                  </a:lnTo>
                  <a:lnTo>
                    <a:pt x="540092" y="647534"/>
                  </a:lnTo>
                  <a:lnTo>
                    <a:pt x="540092" y="620864"/>
                  </a:lnTo>
                  <a:lnTo>
                    <a:pt x="567093" y="620864"/>
                  </a:lnTo>
                  <a:lnTo>
                    <a:pt x="567093" y="619594"/>
                  </a:lnTo>
                  <a:lnTo>
                    <a:pt x="567093" y="594194"/>
                  </a:lnTo>
                  <a:lnTo>
                    <a:pt x="594055" y="594194"/>
                  </a:lnTo>
                  <a:lnTo>
                    <a:pt x="594055" y="592924"/>
                  </a:lnTo>
                  <a:lnTo>
                    <a:pt x="594055" y="567524"/>
                  </a:lnTo>
                  <a:lnTo>
                    <a:pt x="621017" y="567524"/>
                  </a:lnTo>
                  <a:lnTo>
                    <a:pt x="621017" y="566254"/>
                  </a:lnTo>
                  <a:lnTo>
                    <a:pt x="621017" y="539584"/>
                  </a:lnTo>
                  <a:lnTo>
                    <a:pt x="647979" y="539584"/>
                  </a:lnTo>
                  <a:lnTo>
                    <a:pt x="647979" y="512914"/>
                  </a:lnTo>
                  <a:lnTo>
                    <a:pt x="674941" y="512914"/>
                  </a:lnTo>
                  <a:lnTo>
                    <a:pt x="674941" y="484974"/>
                  </a:lnTo>
                  <a:lnTo>
                    <a:pt x="674941" y="459574"/>
                  </a:lnTo>
                  <a:lnTo>
                    <a:pt x="701941" y="459574"/>
                  </a:lnTo>
                  <a:lnTo>
                    <a:pt x="701941" y="431634"/>
                  </a:lnTo>
                  <a:lnTo>
                    <a:pt x="701941" y="270344"/>
                  </a:lnTo>
                  <a:lnTo>
                    <a:pt x="701941" y="243674"/>
                  </a:lnTo>
                  <a:lnTo>
                    <a:pt x="701941" y="242404"/>
                  </a:lnTo>
                  <a:close/>
                </a:path>
              </a:pathLst>
            </a:custGeom>
            <a:solidFill>
              <a:srgbClr val="9325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7447781" y="9285439"/>
              <a:ext cx="755650" cy="755650"/>
            </a:xfrm>
            <a:custGeom>
              <a:avLst/>
              <a:gdLst/>
              <a:ahLst/>
              <a:cxnLst/>
              <a:rect l="l" t="t" r="r" b="b"/>
              <a:pathLst>
                <a:path w="755650" h="755650">
                  <a:moveTo>
                    <a:pt x="755332" y="269113"/>
                  </a:moveTo>
                  <a:lnTo>
                    <a:pt x="728421" y="269113"/>
                  </a:lnTo>
                  <a:lnTo>
                    <a:pt x="728421" y="242443"/>
                  </a:lnTo>
                  <a:lnTo>
                    <a:pt x="728421" y="215773"/>
                  </a:lnTo>
                  <a:lnTo>
                    <a:pt x="728091" y="215773"/>
                  </a:lnTo>
                  <a:lnTo>
                    <a:pt x="728091" y="270383"/>
                  </a:lnTo>
                  <a:lnTo>
                    <a:pt x="728091" y="485013"/>
                  </a:lnTo>
                  <a:lnTo>
                    <a:pt x="701078" y="485013"/>
                  </a:lnTo>
                  <a:lnTo>
                    <a:pt x="701078" y="486283"/>
                  </a:lnTo>
                  <a:lnTo>
                    <a:pt x="701078" y="539623"/>
                  </a:lnTo>
                  <a:lnTo>
                    <a:pt x="674116" y="539623"/>
                  </a:lnTo>
                  <a:lnTo>
                    <a:pt x="674116" y="566293"/>
                  </a:lnTo>
                  <a:lnTo>
                    <a:pt x="647153" y="566293"/>
                  </a:lnTo>
                  <a:lnTo>
                    <a:pt x="647153" y="592963"/>
                  </a:lnTo>
                  <a:lnTo>
                    <a:pt x="620204" y="592963"/>
                  </a:lnTo>
                  <a:lnTo>
                    <a:pt x="620204" y="619633"/>
                  </a:lnTo>
                  <a:lnTo>
                    <a:pt x="593242" y="619633"/>
                  </a:lnTo>
                  <a:lnTo>
                    <a:pt x="593242" y="620903"/>
                  </a:lnTo>
                  <a:lnTo>
                    <a:pt x="593242" y="647573"/>
                  </a:lnTo>
                  <a:lnTo>
                    <a:pt x="566229" y="647573"/>
                  </a:lnTo>
                  <a:lnTo>
                    <a:pt x="566229" y="674243"/>
                  </a:lnTo>
                  <a:lnTo>
                    <a:pt x="512305" y="674243"/>
                  </a:lnTo>
                  <a:lnTo>
                    <a:pt x="512305" y="700913"/>
                  </a:lnTo>
                  <a:lnTo>
                    <a:pt x="485368" y="700913"/>
                  </a:lnTo>
                  <a:lnTo>
                    <a:pt x="485368" y="727583"/>
                  </a:lnTo>
                  <a:lnTo>
                    <a:pt x="269963" y="727583"/>
                  </a:lnTo>
                  <a:lnTo>
                    <a:pt x="269963" y="700913"/>
                  </a:lnTo>
                  <a:lnTo>
                    <a:pt x="216052" y="700913"/>
                  </a:lnTo>
                  <a:lnTo>
                    <a:pt x="216052" y="674243"/>
                  </a:lnTo>
                  <a:lnTo>
                    <a:pt x="189090" y="674243"/>
                  </a:lnTo>
                  <a:lnTo>
                    <a:pt x="189090" y="647573"/>
                  </a:lnTo>
                  <a:lnTo>
                    <a:pt x="162128" y="647573"/>
                  </a:lnTo>
                  <a:lnTo>
                    <a:pt x="162128" y="620903"/>
                  </a:lnTo>
                  <a:lnTo>
                    <a:pt x="162128" y="619633"/>
                  </a:lnTo>
                  <a:lnTo>
                    <a:pt x="135166" y="619633"/>
                  </a:lnTo>
                  <a:lnTo>
                    <a:pt x="135166" y="592963"/>
                  </a:lnTo>
                  <a:lnTo>
                    <a:pt x="108204" y="592963"/>
                  </a:lnTo>
                  <a:lnTo>
                    <a:pt x="108204" y="566293"/>
                  </a:lnTo>
                  <a:lnTo>
                    <a:pt x="81216" y="566293"/>
                  </a:lnTo>
                  <a:lnTo>
                    <a:pt x="81216" y="539623"/>
                  </a:lnTo>
                  <a:lnTo>
                    <a:pt x="81216" y="512953"/>
                  </a:lnTo>
                  <a:lnTo>
                    <a:pt x="54305" y="512953"/>
                  </a:lnTo>
                  <a:lnTo>
                    <a:pt x="54305" y="486283"/>
                  </a:lnTo>
                  <a:lnTo>
                    <a:pt x="54305" y="458343"/>
                  </a:lnTo>
                  <a:lnTo>
                    <a:pt x="27292" y="458343"/>
                  </a:lnTo>
                  <a:lnTo>
                    <a:pt x="27292" y="270383"/>
                  </a:lnTo>
                  <a:lnTo>
                    <a:pt x="54305" y="270383"/>
                  </a:lnTo>
                  <a:lnTo>
                    <a:pt x="54305" y="269113"/>
                  </a:lnTo>
                  <a:lnTo>
                    <a:pt x="54305" y="215773"/>
                  </a:lnTo>
                  <a:lnTo>
                    <a:pt x="81216" y="215773"/>
                  </a:lnTo>
                  <a:lnTo>
                    <a:pt x="81216" y="189103"/>
                  </a:lnTo>
                  <a:lnTo>
                    <a:pt x="108204" y="189103"/>
                  </a:lnTo>
                  <a:lnTo>
                    <a:pt x="108204" y="162433"/>
                  </a:lnTo>
                  <a:lnTo>
                    <a:pt x="135166" y="162433"/>
                  </a:lnTo>
                  <a:lnTo>
                    <a:pt x="135166" y="135763"/>
                  </a:lnTo>
                  <a:lnTo>
                    <a:pt x="162128" y="135763"/>
                  </a:lnTo>
                  <a:lnTo>
                    <a:pt x="162128" y="134493"/>
                  </a:lnTo>
                  <a:lnTo>
                    <a:pt x="162128" y="107823"/>
                  </a:lnTo>
                  <a:lnTo>
                    <a:pt x="189090" y="107823"/>
                  </a:lnTo>
                  <a:lnTo>
                    <a:pt x="189090" y="81153"/>
                  </a:lnTo>
                  <a:lnTo>
                    <a:pt x="243001" y="81153"/>
                  </a:lnTo>
                  <a:lnTo>
                    <a:pt x="243001" y="54483"/>
                  </a:lnTo>
                  <a:lnTo>
                    <a:pt x="269963" y="54483"/>
                  </a:lnTo>
                  <a:lnTo>
                    <a:pt x="269963" y="27813"/>
                  </a:lnTo>
                  <a:lnTo>
                    <a:pt x="485368" y="27813"/>
                  </a:lnTo>
                  <a:lnTo>
                    <a:pt x="485368" y="54483"/>
                  </a:lnTo>
                  <a:lnTo>
                    <a:pt x="539318" y="54483"/>
                  </a:lnTo>
                  <a:lnTo>
                    <a:pt x="539318" y="81153"/>
                  </a:lnTo>
                  <a:lnTo>
                    <a:pt x="593242" y="81153"/>
                  </a:lnTo>
                  <a:lnTo>
                    <a:pt x="593242" y="107823"/>
                  </a:lnTo>
                  <a:lnTo>
                    <a:pt x="593242" y="134493"/>
                  </a:lnTo>
                  <a:lnTo>
                    <a:pt x="593242" y="135763"/>
                  </a:lnTo>
                  <a:lnTo>
                    <a:pt x="620204" y="135763"/>
                  </a:lnTo>
                  <a:lnTo>
                    <a:pt x="620204" y="162433"/>
                  </a:lnTo>
                  <a:lnTo>
                    <a:pt x="647153" y="162433"/>
                  </a:lnTo>
                  <a:lnTo>
                    <a:pt x="647153" y="189103"/>
                  </a:lnTo>
                  <a:lnTo>
                    <a:pt x="674116" y="189103"/>
                  </a:lnTo>
                  <a:lnTo>
                    <a:pt x="674116" y="215773"/>
                  </a:lnTo>
                  <a:lnTo>
                    <a:pt x="674116" y="242443"/>
                  </a:lnTo>
                  <a:lnTo>
                    <a:pt x="701078" y="242443"/>
                  </a:lnTo>
                  <a:lnTo>
                    <a:pt x="701078" y="269113"/>
                  </a:lnTo>
                  <a:lnTo>
                    <a:pt x="701078" y="270383"/>
                  </a:lnTo>
                  <a:lnTo>
                    <a:pt x="728091" y="270383"/>
                  </a:lnTo>
                  <a:lnTo>
                    <a:pt x="728091" y="215773"/>
                  </a:lnTo>
                  <a:lnTo>
                    <a:pt x="701408" y="215773"/>
                  </a:lnTo>
                  <a:lnTo>
                    <a:pt x="701408" y="189103"/>
                  </a:lnTo>
                  <a:lnTo>
                    <a:pt x="701408" y="162433"/>
                  </a:lnTo>
                  <a:lnTo>
                    <a:pt x="674446" y="162433"/>
                  </a:lnTo>
                  <a:lnTo>
                    <a:pt x="674446" y="135763"/>
                  </a:lnTo>
                  <a:lnTo>
                    <a:pt x="674446" y="134493"/>
                  </a:lnTo>
                  <a:lnTo>
                    <a:pt x="647484" y="134493"/>
                  </a:lnTo>
                  <a:lnTo>
                    <a:pt x="647484" y="107823"/>
                  </a:lnTo>
                  <a:lnTo>
                    <a:pt x="620534" y="107823"/>
                  </a:lnTo>
                  <a:lnTo>
                    <a:pt x="620534" y="81153"/>
                  </a:lnTo>
                  <a:lnTo>
                    <a:pt x="593572" y="81153"/>
                  </a:lnTo>
                  <a:lnTo>
                    <a:pt x="593572" y="54483"/>
                  </a:lnTo>
                  <a:lnTo>
                    <a:pt x="539648" y="54483"/>
                  </a:lnTo>
                  <a:lnTo>
                    <a:pt x="539648" y="27813"/>
                  </a:lnTo>
                  <a:lnTo>
                    <a:pt x="539648" y="26543"/>
                  </a:lnTo>
                  <a:lnTo>
                    <a:pt x="485698" y="26543"/>
                  </a:lnTo>
                  <a:lnTo>
                    <a:pt x="485698" y="0"/>
                  </a:lnTo>
                  <a:lnTo>
                    <a:pt x="269633" y="0"/>
                  </a:lnTo>
                  <a:lnTo>
                    <a:pt x="269633" y="26543"/>
                  </a:lnTo>
                  <a:lnTo>
                    <a:pt x="215722" y="26543"/>
                  </a:lnTo>
                  <a:lnTo>
                    <a:pt x="215722" y="27813"/>
                  </a:lnTo>
                  <a:lnTo>
                    <a:pt x="215722" y="54483"/>
                  </a:lnTo>
                  <a:lnTo>
                    <a:pt x="161798" y="54483"/>
                  </a:lnTo>
                  <a:lnTo>
                    <a:pt x="161798" y="81153"/>
                  </a:lnTo>
                  <a:lnTo>
                    <a:pt x="134835" y="81153"/>
                  </a:lnTo>
                  <a:lnTo>
                    <a:pt x="134835" y="107823"/>
                  </a:lnTo>
                  <a:lnTo>
                    <a:pt x="107873" y="107823"/>
                  </a:lnTo>
                  <a:lnTo>
                    <a:pt x="107873" y="134493"/>
                  </a:lnTo>
                  <a:lnTo>
                    <a:pt x="80886" y="134493"/>
                  </a:lnTo>
                  <a:lnTo>
                    <a:pt x="80886" y="135763"/>
                  </a:lnTo>
                  <a:lnTo>
                    <a:pt x="80886" y="162433"/>
                  </a:lnTo>
                  <a:lnTo>
                    <a:pt x="53975" y="162433"/>
                  </a:lnTo>
                  <a:lnTo>
                    <a:pt x="53975" y="189103"/>
                  </a:lnTo>
                  <a:lnTo>
                    <a:pt x="53975" y="215773"/>
                  </a:lnTo>
                  <a:lnTo>
                    <a:pt x="26962" y="215773"/>
                  </a:lnTo>
                  <a:lnTo>
                    <a:pt x="26962" y="269113"/>
                  </a:lnTo>
                  <a:lnTo>
                    <a:pt x="0" y="269113"/>
                  </a:lnTo>
                  <a:lnTo>
                    <a:pt x="0" y="270383"/>
                  </a:lnTo>
                  <a:lnTo>
                    <a:pt x="0" y="458343"/>
                  </a:lnTo>
                  <a:lnTo>
                    <a:pt x="0" y="486283"/>
                  </a:lnTo>
                  <a:lnTo>
                    <a:pt x="26962" y="486283"/>
                  </a:lnTo>
                  <a:lnTo>
                    <a:pt x="26962" y="512953"/>
                  </a:lnTo>
                  <a:lnTo>
                    <a:pt x="26962" y="539623"/>
                  </a:lnTo>
                  <a:lnTo>
                    <a:pt x="53975" y="539623"/>
                  </a:lnTo>
                  <a:lnTo>
                    <a:pt x="53975" y="566293"/>
                  </a:lnTo>
                  <a:lnTo>
                    <a:pt x="53975" y="592963"/>
                  </a:lnTo>
                  <a:lnTo>
                    <a:pt x="80886" y="592963"/>
                  </a:lnTo>
                  <a:lnTo>
                    <a:pt x="80886" y="619633"/>
                  </a:lnTo>
                  <a:lnTo>
                    <a:pt x="80886" y="620903"/>
                  </a:lnTo>
                  <a:lnTo>
                    <a:pt x="107873" y="620903"/>
                  </a:lnTo>
                  <a:lnTo>
                    <a:pt x="107873" y="647573"/>
                  </a:lnTo>
                  <a:lnTo>
                    <a:pt x="134835" y="647573"/>
                  </a:lnTo>
                  <a:lnTo>
                    <a:pt x="134835" y="674243"/>
                  </a:lnTo>
                  <a:lnTo>
                    <a:pt x="161798" y="674243"/>
                  </a:lnTo>
                  <a:lnTo>
                    <a:pt x="161798" y="700913"/>
                  </a:lnTo>
                  <a:lnTo>
                    <a:pt x="215722" y="700913"/>
                  </a:lnTo>
                  <a:lnTo>
                    <a:pt x="215722" y="727583"/>
                  </a:lnTo>
                  <a:lnTo>
                    <a:pt x="215722" y="728853"/>
                  </a:lnTo>
                  <a:lnTo>
                    <a:pt x="269633" y="728853"/>
                  </a:lnTo>
                  <a:lnTo>
                    <a:pt x="269633" y="755319"/>
                  </a:lnTo>
                  <a:lnTo>
                    <a:pt x="485698" y="755319"/>
                  </a:lnTo>
                  <a:lnTo>
                    <a:pt x="485698" y="728853"/>
                  </a:lnTo>
                  <a:lnTo>
                    <a:pt x="539648" y="728853"/>
                  </a:lnTo>
                  <a:lnTo>
                    <a:pt x="539648" y="727583"/>
                  </a:lnTo>
                  <a:lnTo>
                    <a:pt x="539648" y="700913"/>
                  </a:lnTo>
                  <a:lnTo>
                    <a:pt x="593572" y="700913"/>
                  </a:lnTo>
                  <a:lnTo>
                    <a:pt x="593572" y="674243"/>
                  </a:lnTo>
                  <a:lnTo>
                    <a:pt x="620534" y="674243"/>
                  </a:lnTo>
                  <a:lnTo>
                    <a:pt x="620534" y="647573"/>
                  </a:lnTo>
                  <a:lnTo>
                    <a:pt x="647484" y="647573"/>
                  </a:lnTo>
                  <a:lnTo>
                    <a:pt x="647484" y="620903"/>
                  </a:lnTo>
                  <a:lnTo>
                    <a:pt x="674446" y="620903"/>
                  </a:lnTo>
                  <a:lnTo>
                    <a:pt x="674446" y="619633"/>
                  </a:lnTo>
                  <a:lnTo>
                    <a:pt x="674446" y="592963"/>
                  </a:lnTo>
                  <a:lnTo>
                    <a:pt x="701408" y="592963"/>
                  </a:lnTo>
                  <a:lnTo>
                    <a:pt x="701408" y="566293"/>
                  </a:lnTo>
                  <a:lnTo>
                    <a:pt x="701408" y="539623"/>
                  </a:lnTo>
                  <a:lnTo>
                    <a:pt x="728421" y="539623"/>
                  </a:lnTo>
                  <a:lnTo>
                    <a:pt x="728421" y="486283"/>
                  </a:lnTo>
                  <a:lnTo>
                    <a:pt x="755332" y="486283"/>
                  </a:lnTo>
                  <a:lnTo>
                    <a:pt x="755332" y="485013"/>
                  </a:lnTo>
                  <a:lnTo>
                    <a:pt x="755332" y="270383"/>
                  </a:lnTo>
                  <a:lnTo>
                    <a:pt x="755332" y="2691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7420667" y="9258312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243332" y="215709"/>
                  </a:moveTo>
                  <a:lnTo>
                    <a:pt x="215709" y="215709"/>
                  </a:lnTo>
                  <a:lnTo>
                    <a:pt x="215709" y="620852"/>
                  </a:lnTo>
                  <a:lnTo>
                    <a:pt x="243332" y="620852"/>
                  </a:lnTo>
                  <a:lnTo>
                    <a:pt x="243332" y="215709"/>
                  </a:lnTo>
                  <a:close/>
                </a:path>
                <a:path w="809625" h="809625">
                  <a:moveTo>
                    <a:pt x="297243" y="161810"/>
                  </a:moveTo>
                  <a:lnTo>
                    <a:pt x="269621" y="161810"/>
                  </a:lnTo>
                  <a:lnTo>
                    <a:pt x="269621" y="216369"/>
                  </a:lnTo>
                  <a:lnTo>
                    <a:pt x="297243" y="216369"/>
                  </a:lnTo>
                  <a:lnTo>
                    <a:pt x="297243" y="161810"/>
                  </a:lnTo>
                  <a:close/>
                </a:path>
                <a:path w="809625" h="809625">
                  <a:moveTo>
                    <a:pt x="512978" y="431444"/>
                  </a:moveTo>
                  <a:lnTo>
                    <a:pt x="485355" y="431444"/>
                  </a:lnTo>
                  <a:lnTo>
                    <a:pt x="485355" y="620852"/>
                  </a:lnTo>
                  <a:lnTo>
                    <a:pt x="512978" y="620852"/>
                  </a:lnTo>
                  <a:lnTo>
                    <a:pt x="512978" y="431444"/>
                  </a:lnTo>
                  <a:close/>
                </a:path>
                <a:path w="809625" h="809625">
                  <a:moveTo>
                    <a:pt x="512978" y="215709"/>
                  </a:moveTo>
                  <a:lnTo>
                    <a:pt x="485355" y="215709"/>
                  </a:lnTo>
                  <a:lnTo>
                    <a:pt x="485355" y="378129"/>
                  </a:lnTo>
                  <a:lnTo>
                    <a:pt x="512978" y="378129"/>
                  </a:lnTo>
                  <a:lnTo>
                    <a:pt x="512978" y="215709"/>
                  </a:lnTo>
                  <a:close/>
                </a:path>
                <a:path w="809625" h="809625">
                  <a:moveTo>
                    <a:pt x="512978" y="0"/>
                  </a:moveTo>
                  <a:lnTo>
                    <a:pt x="296583" y="0"/>
                  </a:lnTo>
                  <a:lnTo>
                    <a:pt x="296583" y="26962"/>
                  </a:lnTo>
                  <a:lnTo>
                    <a:pt x="512978" y="26962"/>
                  </a:lnTo>
                  <a:lnTo>
                    <a:pt x="512978" y="0"/>
                  </a:lnTo>
                  <a:close/>
                </a:path>
                <a:path w="809625" h="809625">
                  <a:moveTo>
                    <a:pt x="809574" y="296240"/>
                  </a:moveTo>
                  <a:lnTo>
                    <a:pt x="782612" y="296240"/>
                  </a:lnTo>
                  <a:lnTo>
                    <a:pt x="782612" y="242900"/>
                  </a:lnTo>
                  <a:lnTo>
                    <a:pt x="755700" y="242900"/>
                  </a:lnTo>
                  <a:lnTo>
                    <a:pt x="755700" y="189560"/>
                  </a:lnTo>
                  <a:lnTo>
                    <a:pt x="755700" y="188290"/>
                  </a:lnTo>
                  <a:lnTo>
                    <a:pt x="728687" y="188290"/>
                  </a:lnTo>
                  <a:lnTo>
                    <a:pt x="728687" y="162890"/>
                  </a:lnTo>
                  <a:lnTo>
                    <a:pt x="728687" y="161620"/>
                  </a:lnTo>
                  <a:lnTo>
                    <a:pt x="701725" y="161620"/>
                  </a:lnTo>
                  <a:lnTo>
                    <a:pt x="701725" y="134950"/>
                  </a:lnTo>
                  <a:lnTo>
                    <a:pt x="674763" y="134950"/>
                  </a:lnTo>
                  <a:lnTo>
                    <a:pt x="674763" y="108280"/>
                  </a:lnTo>
                  <a:lnTo>
                    <a:pt x="647814" y="108280"/>
                  </a:lnTo>
                  <a:lnTo>
                    <a:pt x="647814" y="81610"/>
                  </a:lnTo>
                  <a:lnTo>
                    <a:pt x="647814" y="80340"/>
                  </a:lnTo>
                  <a:lnTo>
                    <a:pt x="620852" y="80340"/>
                  </a:lnTo>
                  <a:lnTo>
                    <a:pt x="620852" y="54940"/>
                  </a:lnTo>
                  <a:lnTo>
                    <a:pt x="620852" y="53670"/>
                  </a:lnTo>
                  <a:lnTo>
                    <a:pt x="566928" y="53670"/>
                  </a:lnTo>
                  <a:lnTo>
                    <a:pt x="566928" y="27000"/>
                  </a:lnTo>
                  <a:lnTo>
                    <a:pt x="512318" y="27000"/>
                  </a:lnTo>
                  <a:lnTo>
                    <a:pt x="512318" y="53670"/>
                  </a:lnTo>
                  <a:lnTo>
                    <a:pt x="512318" y="54940"/>
                  </a:lnTo>
                  <a:lnTo>
                    <a:pt x="566267" y="54940"/>
                  </a:lnTo>
                  <a:lnTo>
                    <a:pt x="566267" y="80340"/>
                  </a:lnTo>
                  <a:lnTo>
                    <a:pt x="566267" y="81610"/>
                  </a:lnTo>
                  <a:lnTo>
                    <a:pt x="620191" y="81610"/>
                  </a:lnTo>
                  <a:lnTo>
                    <a:pt x="620191" y="108280"/>
                  </a:lnTo>
                  <a:lnTo>
                    <a:pt x="647153" y="108280"/>
                  </a:lnTo>
                  <a:lnTo>
                    <a:pt x="647153" y="134950"/>
                  </a:lnTo>
                  <a:lnTo>
                    <a:pt x="674103" y="134950"/>
                  </a:lnTo>
                  <a:lnTo>
                    <a:pt x="674103" y="161620"/>
                  </a:lnTo>
                  <a:lnTo>
                    <a:pt x="674103" y="162890"/>
                  </a:lnTo>
                  <a:lnTo>
                    <a:pt x="701065" y="162890"/>
                  </a:lnTo>
                  <a:lnTo>
                    <a:pt x="701065" y="188290"/>
                  </a:lnTo>
                  <a:lnTo>
                    <a:pt x="701065" y="189560"/>
                  </a:lnTo>
                  <a:lnTo>
                    <a:pt x="728027" y="189560"/>
                  </a:lnTo>
                  <a:lnTo>
                    <a:pt x="728027" y="242900"/>
                  </a:lnTo>
                  <a:lnTo>
                    <a:pt x="755040" y="242900"/>
                  </a:lnTo>
                  <a:lnTo>
                    <a:pt x="755040" y="296240"/>
                  </a:lnTo>
                  <a:lnTo>
                    <a:pt x="755040" y="297510"/>
                  </a:lnTo>
                  <a:lnTo>
                    <a:pt x="781951" y="297510"/>
                  </a:lnTo>
                  <a:lnTo>
                    <a:pt x="781951" y="512140"/>
                  </a:lnTo>
                  <a:lnTo>
                    <a:pt x="755040" y="512140"/>
                  </a:lnTo>
                  <a:lnTo>
                    <a:pt x="755040" y="513410"/>
                  </a:lnTo>
                  <a:lnTo>
                    <a:pt x="755040" y="566750"/>
                  </a:lnTo>
                  <a:lnTo>
                    <a:pt x="728027" y="566750"/>
                  </a:lnTo>
                  <a:lnTo>
                    <a:pt x="728027" y="620090"/>
                  </a:lnTo>
                  <a:lnTo>
                    <a:pt x="701065" y="620090"/>
                  </a:lnTo>
                  <a:lnTo>
                    <a:pt x="701065" y="621360"/>
                  </a:lnTo>
                  <a:lnTo>
                    <a:pt x="701065" y="646760"/>
                  </a:lnTo>
                  <a:lnTo>
                    <a:pt x="674103" y="646760"/>
                  </a:lnTo>
                  <a:lnTo>
                    <a:pt x="674103" y="648030"/>
                  </a:lnTo>
                  <a:lnTo>
                    <a:pt x="674103" y="674700"/>
                  </a:lnTo>
                  <a:lnTo>
                    <a:pt x="647153" y="674700"/>
                  </a:lnTo>
                  <a:lnTo>
                    <a:pt x="647153" y="701370"/>
                  </a:lnTo>
                  <a:lnTo>
                    <a:pt x="620191" y="701370"/>
                  </a:lnTo>
                  <a:lnTo>
                    <a:pt x="620191" y="728040"/>
                  </a:lnTo>
                  <a:lnTo>
                    <a:pt x="566267" y="728040"/>
                  </a:lnTo>
                  <a:lnTo>
                    <a:pt x="566267" y="729310"/>
                  </a:lnTo>
                  <a:lnTo>
                    <a:pt x="566267" y="754710"/>
                  </a:lnTo>
                  <a:lnTo>
                    <a:pt x="512318" y="754710"/>
                  </a:lnTo>
                  <a:lnTo>
                    <a:pt x="512318" y="755980"/>
                  </a:lnTo>
                  <a:lnTo>
                    <a:pt x="512318" y="781380"/>
                  </a:lnTo>
                  <a:lnTo>
                    <a:pt x="297243" y="781380"/>
                  </a:lnTo>
                  <a:lnTo>
                    <a:pt x="297243" y="755980"/>
                  </a:lnTo>
                  <a:lnTo>
                    <a:pt x="297243" y="754710"/>
                  </a:lnTo>
                  <a:lnTo>
                    <a:pt x="243332" y="754710"/>
                  </a:lnTo>
                  <a:lnTo>
                    <a:pt x="243332" y="729310"/>
                  </a:lnTo>
                  <a:lnTo>
                    <a:pt x="243332" y="728040"/>
                  </a:lnTo>
                  <a:lnTo>
                    <a:pt x="189407" y="728040"/>
                  </a:lnTo>
                  <a:lnTo>
                    <a:pt x="189407" y="701370"/>
                  </a:lnTo>
                  <a:lnTo>
                    <a:pt x="162445" y="701370"/>
                  </a:lnTo>
                  <a:lnTo>
                    <a:pt x="162445" y="674700"/>
                  </a:lnTo>
                  <a:lnTo>
                    <a:pt x="135483" y="674700"/>
                  </a:lnTo>
                  <a:lnTo>
                    <a:pt x="135483" y="648030"/>
                  </a:lnTo>
                  <a:lnTo>
                    <a:pt x="135483" y="646760"/>
                  </a:lnTo>
                  <a:lnTo>
                    <a:pt x="108496" y="646760"/>
                  </a:lnTo>
                  <a:lnTo>
                    <a:pt x="108496" y="621360"/>
                  </a:lnTo>
                  <a:lnTo>
                    <a:pt x="108496" y="620090"/>
                  </a:lnTo>
                  <a:lnTo>
                    <a:pt x="81584" y="620090"/>
                  </a:lnTo>
                  <a:lnTo>
                    <a:pt x="81584" y="566750"/>
                  </a:lnTo>
                  <a:lnTo>
                    <a:pt x="54571" y="566750"/>
                  </a:lnTo>
                  <a:lnTo>
                    <a:pt x="54571" y="513410"/>
                  </a:lnTo>
                  <a:lnTo>
                    <a:pt x="54571" y="512140"/>
                  </a:lnTo>
                  <a:lnTo>
                    <a:pt x="27609" y="512140"/>
                  </a:lnTo>
                  <a:lnTo>
                    <a:pt x="27609" y="297510"/>
                  </a:lnTo>
                  <a:lnTo>
                    <a:pt x="54571" y="297510"/>
                  </a:lnTo>
                  <a:lnTo>
                    <a:pt x="54571" y="296240"/>
                  </a:lnTo>
                  <a:lnTo>
                    <a:pt x="54571" y="242900"/>
                  </a:lnTo>
                  <a:lnTo>
                    <a:pt x="81584" y="242900"/>
                  </a:lnTo>
                  <a:lnTo>
                    <a:pt x="81584" y="189560"/>
                  </a:lnTo>
                  <a:lnTo>
                    <a:pt x="108496" y="189560"/>
                  </a:lnTo>
                  <a:lnTo>
                    <a:pt x="108496" y="188290"/>
                  </a:lnTo>
                  <a:lnTo>
                    <a:pt x="108496" y="162890"/>
                  </a:lnTo>
                  <a:lnTo>
                    <a:pt x="135483" y="162890"/>
                  </a:lnTo>
                  <a:lnTo>
                    <a:pt x="135483" y="161620"/>
                  </a:lnTo>
                  <a:lnTo>
                    <a:pt x="135483" y="134950"/>
                  </a:lnTo>
                  <a:lnTo>
                    <a:pt x="162445" y="134950"/>
                  </a:lnTo>
                  <a:lnTo>
                    <a:pt x="162445" y="108280"/>
                  </a:lnTo>
                  <a:lnTo>
                    <a:pt x="189407" y="108280"/>
                  </a:lnTo>
                  <a:lnTo>
                    <a:pt x="189407" y="81610"/>
                  </a:lnTo>
                  <a:lnTo>
                    <a:pt x="243332" y="81610"/>
                  </a:lnTo>
                  <a:lnTo>
                    <a:pt x="243332" y="80340"/>
                  </a:lnTo>
                  <a:lnTo>
                    <a:pt x="243332" y="54940"/>
                  </a:lnTo>
                  <a:lnTo>
                    <a:pt x="297243" y="54940"/>
                  </a:lnTo>
                  <a:lnTo>
                    <a:pt x="297243" y="53670"/>
                  </a:lnTo>
                  <a:lnTo>
                    <a:pt x="297243" y="27000"/>
                  </a:lnTo>
                  <a:lnTo>
                    <a:pt x="242671" y="27000"/>
                  </a:lnTo>
                  <a:lnTo>
                    <a:pt x="242671" y="53670"/>
                  </a:lnTo>
                  <a:lnTo>
                    <a:pt x="188747" y="53670"/>
                  </a:lnTo>
                  <a:lnTo>
                    <a:pt x="188747" y="54940"/>
                  </a:lnTo>
                  <a:lnTo>
                    <a:pt x="188747" y="80340"/>
                  </a:lnTo>
                  <a:lnTo>
                    <a:pt x="161785" y="80340"/>
                  </a:lnTo>
                  <a:lnTo>
                    <a:pt x="161785" y="81610"/>
                  </a:lnTo>
                  <a:lnTo>
                    <a:pt x="161785" y="108280"/>
                  </a:lnTo>
                  <a:lnTo>
                    <a:pt x="134823" y="108280"/>
                  </a:lnTo>
                  <a:lnTo>
                    <a:pt x="134823" y="134950"/>
                  </a:lnTo>
                  <a:lnTo>
                    <a:pt x="107835" y="134950"/>
                  </a:lnTo>
                  <a:lnTo>
                    <a:pt x="107835" y="161620"/>
                  </a:lnTo>
                  <a:lnTo>
                    <a:pt x="80924" y="161620"/>
                  </a:lnTo>
                  <a:lnTo>
                    <a:pt x="80924" y="162890"/>
                  </a:lnTo>
                  <a:lnTo>
                    <a:pt x="80924" y="188290"/>
                  </a:lnTo>
                  <a:lnTo>
                    <a:pt x="53911" y="188290"/>
                  </a:lnTo>
                  <a:lnTo>
                    <a:pt x="53911" y="189560"/>
                  </a:lnTo>
                  <a:lnTo>
                    <a:pt x="53911" y="242900"/>
                  </a:lnTo>
                  <a:lnTo>
                    <a:pt x="26949" y="242900"/>
                  </a:lnTo>
                  <a:lnTo>
                    <a:pt x="26949" y="296240"/>
                  </a:lnTo>
                  <a:lnTo>
                    <a:pt x="0" y="296240"/>
                  </a:lnTo>
                  <a:lnTo>
                    <a:pt x="0" y="297510"/>
                  </a:lnTo>
                  <a:lnTo>
                    <a:pt x="0" y="512140"/>
                  </a:lnTo>
                  <a:lnTo>
                    <a:pt x="0" y="513410"/>
                  </a:lnTo>
                  <a:lnTo>
                    <a:pt x="26949" y="513410"/>
                  </a:lnTo>
                  <a:lnTo>
                    <a:pt x="26949" y="566750"/>
                  </a:lnTo>
                  <a:lnTo>
                    <a:pt x="53911" y="566750"/>
                  </a:lnTo>
                  <a:lnTo>
                    <a:pt x="53911" y="620090"/>
                  </a:lnTo>
                  <a:lnTo>
                    <a:pt x="53911" y="621360"/>
                  </a:lnTo>
                  <a:lnTo>
                    <a:pt x="80924" y="621360"/>
                  </a:lnTo>
                  <a:lnTo>
                    <a:pt x="80924" y="646760"/>
                  </a:lnTo>
                  <a:lnTo>
                    <a:pt x="80924" y="648030"/>
                  </a:lnTo>
                  <a:lnTo>
                    <a:pt x="107835" y="648030"/>
                  </a:lnTo>
                  <a:lnTo>
                    <a:pt x="107835" y="674700"/>
                  </a:lnTo>
                  <a:lnTo>
                    <a:pt x="134823" y="674700"/>
                  </a:lnTo>
                  <a:lnTo>
                    <a:pt x="134823" y="701370"/>
                  </a:lnTo>
                  <a:lnTo>
                    <a:pt x="161785" y="701370"/>
                  </a:lnTo>
                  <a:lnTo>
                    <a:pt x="161785" y="728040"/>
                  </a:lnTo>
                  <a:lnTo>
                    <a:pt x="161785" y="729310"/>
                  </a:lnTo>
                  <a:lnTo>
                    <a:pt x="188747" y="729310"/>
                  </a:lnTo>
                  <a:lnTo>
                    <a:pt x="188747" y="754710"/>
                  </a:lnTo>
                  <a:lnTo>
                    <a:pt x="188747" y="755980"/>
                  </a:lnTo>
                  <a:lnTo>
                    <a:pt x="242671" y="755980"/>
                  </a:lnTo>
                  <a:lnTo>
                    <a:pt x="242671" y="781380"/>
                  </a:lnTo>
                  <a:lnTo>
                    <a:pt x="242671" y="782650"/>
                  </a:lnTo>
                  <a:lnTo>
                    <a:pt x="296583" y="782650"/>
                  </a:lnTo>
                  <a:lnTo>
                    <a:pt x="296583" y="809625"/>
                  </a:lnTo>
                  <a:lnTo>
                    <a:pt x="512978" y="809625"/>
                  </a:lnTo>
                  <a:lnTo>
                    <a:pt x="512978" y="782650"/>
                  </a:lnTo>
                  <a:lnTo>
                    <a:pt x="566928" y="782650"/>
                  </a:lnTo>
                  <a:lnTo>
                    <a:pt x="566928" y="781380"/>
                  </a:lnTo>
                  <a:lnTo>
                    <a:pt x="566928" y="755980"/>
                  </a:lnTo>
                  <a:lnTo>
                    <a:pt x="620852" y="755980"/>
                  </a:lnTo>
                  <a:lnTo>
                    <a:pt x="620852" y="754710"/>
                  </a:lnTo>
                  <a:lnTo>
                    <a:pt x="620852" y="729310"/>
                  </a:lnTo>
                  <a:lnTo>
                    <a:pt x="647814" y="729310"/>
                  </a:lnTo>
                  <a:lnTo>
                    <a:pt x="647814" y="728040"/>
                  </a:lnTo>
                  <a:lnTo>
                    <a:pt x="647814" y="701370"/>
                  </a:lnTo>
                  <a:lnTo>
                    <a:pt x="674763" y="701370"/>
                  </a:lnTo>
                  <a:lnTo>
                    <a:pt x="674763" y="674700"/>
                  </a:lnTo>
                  <a:lnTo>
                    <a:pt x="701725" y="674700"/>
                  </a:lnTo>
                  <a:lnTo>
                    <a:pt x="701725" y="648030"/>
                  </a:lnTo>
                  <a:lnTo>
                    <a:pt x="728687" y="648030"/>
                  </a:lnTo>
                  <a:lnTo>
                    <a:pt x="728687" y="646760"/>
                  </a:lnTo>
                  <a:lnTo>
                    <a:pt x="728687" y="621360"/>
                  </a:lnTo>
                  <a:lnTo>
                    <a:pt x="755700" y="621360"/>
                  </a:lnTo>
                  <a:lnTo>
                    <a:pt x="755700" y="620090"/>
                  </a:lnTo>
                  <a:lnTo>
                    <a:pt x="755700" y="566750"/>
                  </a:lnTo>
                  <a:lnTo>
                    <a:pt x="782612" y="566750"/>
                  </a:lnTo>
                  <a:lnTo>
                    <a:pt x="782612" y="513410"/>
                  </a:lnTo>
                  <a:lnTo>
                    <a:pt x="809574" y="513410"/>
                  </a:lnTo>
                  <a:lnTo>
                    <a:pt x="809574" y="512140"/>
                  </a:lnTo>
                  <a:lnTo>
                    <a:pt x="809574" y="297510"/>
                  </a:lnTo>
                  <a:lnTo>
                    <a:pt x="809574" y="296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8527948" y="4683974"/>
            <a:ext cx="7709534" cy="2940050"/>
          </a:xfrm>
          <a:prstGeom prst="rect">
            <a:avLst/>
          </a:prstGeom>
        </p:spPr>
        <p:txBody>
          <a:bodyPr wrap="square" lIns="0" tIns="328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85"/>
              </a:spcBef>
            </a:pPr>
            <a:r>
              <a:rPr dirty="0" sz="4300" spc="25">
                <a:latin typeface="Verdana"/>
                <a:cs typeface="Verdana"/>
                <a:hlinkClick r:id="rId2"/>
              </a:rPr>
              <a:t>danielepuleri97@gmail.com</a:t>
            </a:r>
            <a:endParaRPr sz="4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dirty="0" u="heavy" sz="4300" spc="-108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dirty="0" u="heavy" sz="4300" spc="8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3"/>
              </a:rPr>
              <a:t>GitHub</a:t>
            </a:r>
            <a:endParaRPr sz="4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dirty="0" u="heavy" sz="4300" spc="-108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dirty="0" u="heavy" sz="4300" spc="5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4"/>
              </a:rPr>
              <a:t>GitPa</a:t>
            </a:r>
            <a:r>
              <a:rPr dirty="0" sz="4300" spc="5">
                <a:latin typeface="Verdana"/>
                <a:cs typeface="Verdana"/>
                <a:hlinkClick r:id="rId4"/>
              </a:rPr>
              <a:t>g</a:t>
            </a:r>
            <a:r>
              <a:rPr dirty="0" u="heavy" sz="4300" spc="5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4"/>
              </a:rPr>
              <a:t>es</a:t>
            </a:r>
            <a:endParaRPr sz="4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7490" y="3256276"/>
            <a:ext cx="8393430" cy="3063875"/>
          </a:xfrm>
          <a:prstGeom prst="rect"/>
        </p:spPr>
        <p:txBody>
          <a:bodyPr wrap="square" lIns="0" tIns="70485" rIns="0" bIns="0" rtlCol="0" vert="horz">
            <a:spAutoFit/>
          </a:bodyPr>
          <a:lstStyle/>
          <a:p>
            <a:pPr marL="12700" marR="5080" indent="739775">
              <a:lnSpc>
                <a:spcPts val="11930"/>
              </a:lnSpc>
              <a:spcBef>
                <a:spcPts val="555"/>
              </a:spcBef>
            </a:pPr>
            <a:r>
              <a:rPr dirty="0" sz="10000" spc="-385"/>
              <a:t>Grazie </a:t>
            </a:r>
            <a:r>
              <a:rPr dirty="0" sz="10000" spc="-275"/>
              <a:t>per  </a:t>
            </a:r>
            <a:r>
              <a:rPr dirty="0" sz="10000" spc="-290"/>
              <a:t>l</a:t>
            </a:r>
            <a:r>
              <a:rPr dirty="0" sz="10000" spc="-905"/>
              <a:t>'</a:t>
            </a:r>
            <a:r>
              <a:rPr dirty="0" sz="10000" spc="-405"/>
              <a:t>a</a:t>
            </a:r>
            <a:r>
              <a:rPr dirty="0" sz="10000" spc="-95"/>
              <a:t>tt</a:t>
            </a:r>
            <a:r>
              <a:rPr dirty="0" sz="10000" spc="-229"/>
              <a:t>e</a:t>
            </a:r>
            <a:r>
              <a:rPr dirty="0" sz="10000" spc="-170"/>
              <a:t>n</a:t>
            </a:r>
            <a:r>
              <a:rPr dirty="0" sz="10000" spc="-415"/>
              <a:t>z</a:t>
            </a:r>
            <a:r>
              <a:rPr dirty="0" sz="10000" spc="-290"/>
              <a:t>i</a:t>
            </a:r>
            <a:r>
              <a:rPr dirty="0" sz="10000" spc="-215"/>
              <a:t>o</a:t>
            </a:r>
            <a:r>
              <a:rPr dirty="0" sz="10000" spc="-170"/>
              <a:t>n</a:t>
            </a:r>
            <a:r>
              <a:rPr dirty="0" sz="10000" spc="-229"/>
              <a:t>e</a:t>
            </a:r>
            <a:r>
              <a:rPr dirty="0" sz="10000" spc="-1015"/>
              <a:t>!</a:t>
            </a:r>
            <a:endParaRPr sz="10000"/>
          </a:p>
        </p:txBody>
      </p:sp>
      <p:grpSp>
        <p:nvGrpSpPr>
          <p:cNvPr id="3" name="object 3"/>
          <p:cNvGrpSpPr/>
          <p:nvPr/>
        </p:nvGrpSpPr>
        <p:grpSpPr>
          <a:xfrm>
            <a:off x="8078558" y="6970545"/>
            <a:ext cx="2132330" cy="828040"/>
            <a:chOff x="8078558" y="6970545"/>
            <a:chExt cx="2132330" cy="828040"/>
          </a:xfrm>
        </p:grpSpPr>
        <p:sp>
          <p:nvSpPr>
            <p:cNvPr id="4" name="object 4"/>
            <p:cNvSpPr/>
            <p:nvPr/>
          </p:nvSpPr>
          <p:spPr>
            <a:xfrm>
              <a:off x="8106764" y="6974130"/>
              <a:ext cx="1019810" cy="821690"/>
            </a:xfrm>
            <a:custGeom>
              <a:avLst/>
              <a:gdLst/>
              <a:ahLst/>
              <a:cxnLst/>
              <a:rect l="l" t="t" r="r" b="b"/>
              <a:pathLst>
                <a:path w="1019809" h="821690">
                  <a:moveTo>
                    <a:pt x="858885" y="59690"/>
                  </a:moveTo>
                  <a:lnTo>
                    <a:pt x="151129" y="59690"/>
                  </a:lnTo>
                  <a:lnTo>
                    <a:pt x="151129" y="0"/>
                  </a:lnTo>
                  <a:lnTo>
                    <a:pt x="858885" y="0"/>
                  </a:lnTo>
                  <a:lnTo>
                    <a:pt x="858885" y="59690"/>
                  </a:lnTo>
                  <a:close/>
                </a:path>
                <a:path w="1019809" h="821690">
                  <a:moveTo>
                    <a:pt x="979365" y="88900"/>
                  </a:moveTo>
                  <a:lnTo>
                    <a:pt x="33651" y="88900"/>
                  </a:lnTo>
                  <a:lnTo>
                    <a:pt x="33651" y="59690"/>
                  </a:lnTo>
                  <a:lnTo>
                    <a:pt x="979365" y="59690"/>
                  </a:lnTo>
                  <a:lnTo>
                    <a:pt x="979365" y="88900"/>
                  </a:lnTo>
                  <a:close/>
                </a:path>
                <a:path w="1019809" h="821690">
                  <a:moveTo>
                    <a:pt x="49171" y="201930"/>
                  </a:moveTo>
                  <a:lnTo>
                    <a:pt x="25227" y="201930"/>
                  </a:lnTo>
                  <a:lnTo>
                    <a:pt x="24947" y="200660"/>
                  </a:lnTo>
                  <a:lnTo>
                    <a:pt x="24715" y="200660"/>
                  </a:lnTo>
                  <a:lnTo>
                    <a:pt x="22620" y="191770"/>
                  </a:lnTo>
                  <a:lnTo>
                    <a:pt x="20456" y="185420"/>
                  </a:lnTo>
                  <a:lnTo>
                    <a:pt x="18734" y="179070"/>
                  </a:lnTo>
                  <a:lnTo>
                    <a:pt x="24575" y="147320"/>
                  </a:lnTo>
                  <a:lnTo>
                    <a:pt x="16507" y="147320"/>
                  </a:lnTo>
                  <a:lnTo>
                    <a:pt x="12497" y="146050"/>
                  </a:lnTo>
                  <a:lnTo>
                    <a:pt x="1023" y="146050"/>
                  </a:lnTo>
                  <a:lnTo>
                    <a:pt x="1466" y="139700"/>
                  </a:lnTo>
                  <a:lnTo>
                    <a:pt x="1860" y="137160"/>
                  </a:lnTo>
                  <a:lnTo>
                    <a:pt x="2473" y="134620"/>
                  </a:lnTo>
                  <a:lnTo>
                    <a:pt x="3304" y="132080"/>
                  </a:lnTo>
                  <a:lnTo>
                    <a:pt x="5259" y="123190"/>
                  </a:lnTo>
                  <a:lnTo>
                    <a:pt x="6353" y="118110"/>
                  </a:lnTo>
                  <a:lnTo>
                    <a:pt x="6702" y="113030"/>
                  </a:lnTo>
                  <a:lnTo>
                    <a:pt x="11985" y="110490"/>
                  </a:lnTo>
                  <a:lnTo>
                    <a:pt x="27298" y="110490"/>
                  </a:lnTo>
                  <a:lnTo>
                    <a:pt x="26156" y="102870"/>
                  </a:lnTo>
                  <a:lnTo>
                    <a:pt x="24077" y="96520"/>
                  </a:lnTo>
                  <a:lnTo>
                    <a:pt x="21061" y="88900"/>
                  </a:lnTo>
                  <a:lnTo>
                    <a:pt x="1006477" y="88900"/>
                  </a:lnTo>
                  <a:lnTo>
                    <a:pt x="1006477" y="104140"/>
                  </a:lnTo>
                  <a:lnTo>
                    <a:pt x="1006280" y="105410"/>
                  </a:lnTo>
                  <a:lnTo>
                    <a:pt x="1006280" y="106680"/>
                  </a:lnTo>
                  <a:lnTo>
                    <a:pt x="1006477" y="109220"/>
                  </a:lnTo>
                  <a:lnTo>
                    <a:pt x="1006477" y="115570"/>
                  </a:lnTo>
                  <a:lnTo>
                    <a:pt x="1007804" y="115570"/>
                  </a:lnTo>
                  <a:lnTo>
                    <a:pt x="1008056" y="116840"/>
                  </a:lnTo>
                  <a:lnTo>
                    <a:pt x="19734" y="116840"/>
                  </a:lnTo>
                  <a:lnTo>
                    <a:pt x="14521" y="118110"/>
                  </a:lnTo>
                  <a:lnTo>
                    <a:pt x="13614" y="118110"/>
                  </a:lnTo>
                  <a:lnTo>
                    <a:pt x="13159" y="119380"/>
                  </a:lnTo>
                  <a:lnTo>
                    <a:pt x="12872" y="120650"/>
                  </a:lnTo>
                  <a:lnTo>
                    <a:pt x="12753" y="121920"/>
                  </a:lnTo>
                  <a:lnTo>
                    <a:pt x="9099" y="137160"/>
                  </a:lnTo>
                  <a:lnTo>
                    <a:pt x="8882" y="138430"/>
                  </a:lnTo>
                  <a:lnTo>
                    <a:pt x="8564" y="139700"/>
                  </a:lnTo>
                  <a:lnTo>
                    <a:pt x="16647" y="139700"/>
                  </a:lnTo>
                  <a:lnTo>
                    <a:pt x="21472" y="140970"/>
                  </a:lnTo>
                  <a:lnTo>
                    <a:pt x="76384" y="140970"/>
                  </a:lnTo>
                  <a:lnTo>
                    <a:pt x="69607" y="143510"/>
                  </a:lnTo>
                  <a:lnTo>
                    <a:pt x="63440" y="143510"/>
                  </a:lnTo>
                  <a:lnTo>
                    <a:pt x="63440" y="147320"/>
                  </a:lnTo>
                  <a:lnTo>
                    <a:pt x="50474" y="191770"/>
                  </a:lnTo>
                  <a:lnTo>
                    <a:pt x="49438" y="199390"/>
                  </a:lnTo>
                  <a:lnTo>
                    <a:pt x="49171" y="201930"/>
                  </a:lnTo>
                  <a:close/>
                </a:path>
                <a:path w="1019809" h="821690">
                  <a:moveTo>
                    <a:pt x="76384" y="140970"/>
                  </a:moveTo>
                  <a:lnTo>
                    <a:pt x="26320" y="140970"/>
                  </a:lnTo>
                  <a:lnTo>
                    <a:pt x="28081" y="133350"/>
                  </a:lnTo>
                  <a:lnTo>
                    <a:pt x="28663" y="125730"/>
                  </a:lnTo>
                  <a:lnTo>
                    <a:pt x="28066" y="116840"/>
                  </a:lnTo>
                  <a:lnTo>
                    <a:pt x="1008056" y="116840"/>
                  </a:lnTo>
                  <a:lnTo>
                    <a:pt x="1010571" y="129540"/>
                  </a:lnTo>
                  <a:lnTo>
                    <a:pt x="1012113" y="138430"/>
                  </a:lnTo>
                  <a:lnTo>
                    <a:pt x="99093" y="138430"/>
                  </a:lnTo>
                  <a:lnTo>
                    <a:pt x="91386" y="139700"/>
                  </a:lnTo>
                  <a:lnTo>
                    <a:pt x="83730" y="139700"/>
                  </a:lnTo>
                  <a:lnTo>
                    <a:pt x="76384" y="140970"/>
                  </a:lnTo>
                  <a:close/>
                </a:path>
                <a:path w="1019809" h="821690">
                  <a:moveTo>
                    <a:pt x="909083" y="143510"/>
                  </a:moveTo>
                  <a:lnTo>
                    <a:pt x="107634" y="143510"/>
                  </a:lnTo>
                  <a:lnTo>
                    <a:pt x="105647" y="140970"/>
                  </a:lnTo>
                  <a:lnTo>
                    <a:pt x="102800" y="138430"/>
                  </a:lnTo>
                  <a:lnTo>
                    <a:pt x="1012113" y="138430"/>
                  </a:lnTo>
                  <a:lnTo>
                    <a:pt x="1012553" y="140970"/>
                  </a:lnTo>
                  <a:lnTo>
                    <a:pt x="926920" y="140970"/>
                  </a:lnTo>
                  <a:lnTo>
                    <a:pt x="909083" y="143510"/>
                  </a:lnTo>
                  <a:close/>
                </a:path>
                <a:path w="1019809" h="821690">
                  <a:moveTo>
                    <a:pt x="970453" y="327660"/>
                  </a:moveTo>
                  <a:lnTo>
                    <a:pt x="885369" y="327660"/>
                  </a:lnTo>
                  <a:lnTo>
                    <a:pt x="891722" y="321310"/>
                  </a:lnTo>
                  <a:lnTo>
                    <a:pt x="896470" y="316230"/>
                  </a:lnTo>
                  <a:lnTo>
                    <a:pt x="896446" y="311150"/>
                  </a:lnTo>
                  <a:lnTo>
                    <a:pt x="897098" y="304800"/>
                  </a:lnTo>
                  <a:lnTo>
                    <a:pt x="897819" y="298450"/>
                  </a:lnTo>
                  <a:lnTo>
                    <a:pt x="900659" y="298450"/>
                  </a:lnTo>
                  <a:lnTo>
                    <a:pt x="907128" y="295910"/>
                  </a:lnTo>
                  <a:lnTo>
                    <a:pt x="911019" y="294640"/>
                  </a:lnTo>
                  <a:lnTo>
                    <a:pt x="914431" y="293370"/>
                  </a:lnTo>
                  <a:lnTo>
                    <a:pt x="917368" y="289560"/>
                  </a:lnTo>
                  <a:lnTo>
                    <a:pt x="919090" y="289560"/>
                  </a:lnTo>
                  <a:lnTo>
                    <a:pt x="919090" y="288290"/>
                  </a:lnTo>
                  <a:lnTo>
                    <a:pt x="920861" y="285750"/>
                  </a:lnTo>
                  <a:lnTo>
                    <a:pt x="922155" y="283210"/>
                  </a:lnTo>
                  <a:lnTo>
                    <a:pt x="922977" y="280670"/>
                  </a:lnTo>
                  <a:lnTo>
                    <a:pt x="923528" y="278130"/>
                  </a:lnTo>
                  <a:lnTo>
                    <a:pt x="923631" y="276860"/>
                  </a:lnTo>
                  <a:lnTo>
                    <a:pt x="923279" y="274320"/>
                  </a:lnTo>
                  <a:lnTo>
                    <a:pt x="924275" y="271780"/>
                  </a:lnTo>
                  <a:lnTo>
                    <a:pt x="924470" y="270510"/>
                  </a:lnTo>
                  <a:lnTo>
                    <a:pt x="924590" y="267970"/>
                  </a:lnTo>
                  <a:lnTo>
                    <a:pt x="924443" y="265430"/>
                  </a:lnTo>
                  <a:lnTo>
                    <a:pt x="932933" y="265430"/>
                  </a:lnTo>
                  <a:lnTo>
                    <a:pt x="937796" y="264160"/>
                  </a:lnTo>
                  <a:lnTo>
                    <a:pt x="944438" y="262890"/>
                  </a:lnTo>
                  <a:lnTo>
                    <a:pt x="946030" y="261620"/>
                  </a:lnTo>
                  <a:lnTo>
                    <a:pt x="947343" y="260350"/>
                  </a:lnTo>
                  <a:lnTo>
                    <a:pt x="949204" y="260350"/>
                  </a:lnTo>
                  <a:lnTo>
                    <a:pt x="949204" y="256540"/>
                  </a:lnTo>
                  <a:lnTo>
                    <a:pt x="950422" y="254000"/>
                  </a:lnTo>
                  <a:lnTo>
                    <a:pt x="950422" y="251460"/>
                  </a:lnTo>
                  <a:lnTo>
                    <a:pt x="949204" y="248920"/>
                  </a:lnTo>
                  <a:lnTo>
                    <a:pt x="949204" y="247650"/>
                  </a:lnTo>
                  <a:lnTo>
                    <a:pt x="953463" y="240030"/>
                  </a:lnTo>
                  <a:lnTo>
                    <a:pt x="956345" y="231140"/>
                  </a:lnTo>
                  <a:lnTo>
                    <a:pt x="957850" y="222250"/>
                  </a:lnTo>
                  <a:lnTo>
                    <a:pt x="957859" y="212090"/>
                  </a:lnTo>
                  <a:lnTo>
                    <a:pt x="956552" y="198120"/>
                  </a:lnTo>
                  <a:lnTo>
                    <a:pt x="954246" y="182880"/>
                  </a:lnTo>
                  <a:lnTo>
                    <a:pt x="952648" y="168910"/>
                  </a:lnTo>
                  <a:lnTo>
                    <a:pt x="952563" y="163830"/>
                  </a:lnTo>
                  <a:lnTo>
                    <a:pt x="952805" y="148590"/>
                  </a:lnTo>
                  <a:lnTo>
                    <a:pt x="951618" y="146050"/>
                  </a:lnTo>
                  <a:lnTo>
                    <a:pt x="949204" y="143510"/>
                  </a:lnTo>
                  <a:lnTo>
                    <a:pt x="948553" y="143510"/>
                  </a:lnTo>
                  <a:lnTo>
                    <a:pt x="947501" y="142240"/>
                  </a:lnTo>
                  <a:lnTo>
                    <a:pt x="944922" y="142240"/>
                  </a:lnTo>
                  <a:lnTo>
                    <a:pt x="935900" y="140970"/>
                  </a:lnTo>
                  <a:lnTo>
                    <a:pt x="1012553" y="140970"/>
                  </a:lnTo>
                  <a:lnTo>
                    <a:pt x="1012994" y="143510"/>
                  </a:lnTo>
                  <a:lnTo>
                    <a:pt x="1015730" y="157480"/>
                  </a:lnTo>
                  <a:lnTo>
                    <a:pt x="1019440" y="170180"/>
                  </a:lnTo>
                  <a:lnTo>
                    <a:pt x="1018090" y="172720"/>
                  </a:lnTo>
                  <a:lnTo>
                    <a:pt x="1017136" y="175260"/>
                  </a:lnTo>
                  <a:lnTo>
                    <a:pt x="1016578" y="177800"/>
                  </a:lnTo>
                  <a:lnTo>
                    <a:pt x="1013471" y="198120"/>
                  </a:lnTo>
                  <a:lnTo>
                    <a:pt x="1012426" y="218440"/>
                  </a:lnTo>
                  <a:lnTo>
                    <a:pt x="1012302" y="238760"/>
                  </a:lnTo>
                  <a:lnTo>
                    <a:pt x="1011923" y="260350"/>
                  </a:lnTo>
                  <a:lnTo>
                    <a:pt x="1000450" y="299720"/>
                  </a:lnTo>
                  <a:lnTo>
                    <a:pt x="999868" y="300990"/>
                  </a:lnTo>
                  <a:lnTo>
                    <a:pt x="999147" y="302260"/>
                  </a:lnTo>
                  <a:lnTo>
                    <a:pt x="998467" y="302260"/>
                  </a:lnTo>
                  <a:lnTo>
                    <a:pt x="997848" y="303530"/>
                  </a:lnTo>
                  <a:lnTo>
                    <a:pt x="997285" y="303530"/>
                  </a:lnTo>
                  <a:lnTo>
                    <a:pt x="993259" y="307340"/>
                  </a:lnTo>
                  <a:lnTo>
                    <a:pt x="988953" y="311150"/>
                  </a:lnTo>
                  <a:lnTo>
                    <a:pt x="984555" y="314960"/>
                  </a:lnTo>
                  <a:lnTo>
                    <a:pt x="974617" y="323850"/>
                  </a:lnTo>
                  <a:lnTo>
                    <a:pt x="970453" y="327660"/>
                  </a:lnTo>
                  <a:close/>
                </a:path>
                <a:path w="1019809" h="821690">
                  <a:moveTo>
                    <a:pt x="858815" y="320040"/>
                  </a:moveTo>
                  <a:lnTo>
                    <a:pt x="150804" y="320040"/>
                  </a:lnTo>
                  <a:lnTo>
                    <a:pt x="150804" y="317500"/>
                  </a:lnTo>
                  <a:lnTo>
                    <a:pt x="154091" y="311150"/>
                  </a:lnTo>
                  <a:lnTo>
                    <a:pt x="156248" y="304800"/>
                  </a:lnTo>
                  <a:lnTo>
                    <a:pt x="160240" y="265430"/>
                  </a:lnTo>
                  <a:lnTo>
                    <a:pt x="160355" y="250190"/>
                  </a:lnTo>
                  <a:lnTo>
                    <a:pt x="160228" y="240030"/>
                  </a:lnTo>
                  <a:lnTo>
                    <a:pt x="156760" y="190500"/>
                  </a:lnTo>
                  <a:lnTo>
                    <a:pt x="150897" y="180340"/>
                  </a:lnTo>
                  <a:lnTo>
                    <a:pt x="150897" y="172720"/>
                  </a:lnTo>
                  <a:lnTo>
                    <a:pt x="142007" y="172720"/>
                  </a:lnTo>
                  <a:lnTo>
                    <a:pt x="135958" y="168910"/>
                  </a:lnTo>
                  <a:lnTo>
                    <a:pt x="129356" y="166370"/>
                  </a:lnTo>
                  <a:lnTo>
                    <a:pt x="122202" y="165100"/>
                  </a:lnTo>
                  <a:lnTo>
                    <a:pt x="122696" y="163830"/>
                  </a:lnTo>
                  <a:lnTo>
                    <a:pt x="123076" y="162560"/>
                  </a:lnTo>
                  <a:lnTo>
                    <a:pt x="123342" y="162560"/>
                  </a:lnTo>
                  <a:lnTo>
                    <a:pt x="126270" y="158750"/>
                  </a:lnTo>
                  <a:lnTo>
                    <a:pt x="126564" y="154940"/>
                  </a:lnTo>
                  <a:lnTo>
                    <a:pt x="124227" y="149860"/>
                  </a:lnTo>
                  <a:lnTo>
                    <a:pt x="123598" y="148590"/>
                  </a:lnTo>
                  <a:lnTo>
                    <a:pt x="122911" y="147320"/>
                  </a:lnTo>
                  <a:lnTo>
                    <a:pt x="121965" y="146050"/>
                  </a:lnTo>
                  <a:lnTo>
                    <a:pt x="120759" y="146050"/>
                  </a:lnTo>
                  <a:lnTo>
                    <a:pt x="120759" y="143510"/>
                  </a:lnTo>
                  <a:lnTo>
                    <a:pt x="888953" y="143510"/>
                  </a:lnTo>
                  <a:lnTo>
                    <a:pt x="888953" y="153670"/>
                  </a:lnTo>
                  <a:lnTo>
                    <a:pt x="884950" y="157480"/>
                  </a:lnTo>
                  <a:lnTo>
                    <a:pt x="882376" y="162560"/>
                  </a:lnTo>
                  <a:lnTo>
                    <a:pt x="880821" y="170180"/>
                  </a:lnTo>
                  <a:lnTo>
                    <a:pt x="880882" y="171450"/>
                  </a:lnTo>
                  <a:lnTo>
                    <a:pt x="881412" y="173990"/>
                  </a:lnTo>
                  <a:lnTo>
                    <a:pt x="858815" y="173990"/>
                  </a:lnTo>
                  <a:lnTo>
                    <a:pt x="858815" y="320040"/>
                  </a:lnTo>
                  <a:close/>
                </a:path>
                <a:path w="1019809" h="821690">
                  <a:moveTo>
                    <a:pt x="20015" y="231140"/>
                  </a:moveTo>
                  <a:lnTo>
                    <a:pt x="7191" y="231140"/>
                  </a:lnTo>
                  <a:lnTo>
                    <a:pt x="3350" y="226060"/>
                  </a:lnTo>
                  <a:lnTo>
                    <a:pt x="1333" y="220980"/>
                  </a:lnTo>
                  <a:lnTo>
                    <a:pt x="1140" y="214630"/>
                  </a:lnTo>
                  <a:lnTo>
                    <a:pt x="861" y="212090"/>
                  </a:lnTo>
                  <a:lnTo>
                    <a:pt x="0" y="207010"/>
                  </a:lnTo>
                  <a:lnTo>
                    <a:pt x="3909" y="200660"/>
                  </a:lnTo>
                  <a:lnTo>
                    <a:pt x="15918" y="200660"/>
                  </a:lnTo>
                  <a:lnTo>
                    <a:pt x="20572" y="201930"/>
                  </a:lnTo>
                  <a:lnTo>
                    <a:pt x="49171" y="201930"/>
                  </a:lnTo>
                  <a:lnTo>
                    <a:pt x="48637" y="207010"/>
                  </a:lnTo>
                  <a:lnTo>
                    <a:pt x="12610" y="207010"/>
                  </a:lnTo>
                  <a:lnTo>
                    <a:pt x="9268" y="208280"/>
                  </a:lnTo>
                  <a:lnTo>
                    <a:pt x="7817" y="208280"/>
                  </a:lnTo>
                  <a:lnTo>
                    <a:pt x="7912" y="213360"/>
                  </a:lnTo>
                  <a:lnTo>
                    <a:pt x="8168" y="218440"/>
                  </a:lnTo>
                  <a:lnTo>
                    <a:pt x="9169" y="224790"/>
                  </a:lnTo>
                  <a:lnTo>
                    <a:pt x="13986" y="228600"/>
                  </a:lnTo>
                  <a:lnTo>
                    <a:pt x="16865" y="229870"/>
                  </a:lnTo>
                  <a:lnTo>
                    <a:pt x="20015" y="231140"/>
                  </a:lnTo>
                  <a:close/>
                </a:path>
                <a:path w="1019809" h="821690">
                  <a:moveTo>
                    <a:pt x="927026" y="382270"/>
                  </a:moveTo>
                  <a:lnTo>
                    <a:pt x="82174" y="382270"/>
                  </a:lnTo>
                  <a:lnTo>
                    <a:pt x="80289" y="381000"/>
                  </a:lnTo>
                  <a:lnTo>
                    <a:pt x="75251" y="377190"/>
                  </a:lnTo>
                  <a:lnTo>
                    <a:pt x="69759" y="373380"/>
                  </a:lnTo>
                  <a:lnTo>
                    <a:pt x="63812" y="370840"/>
                  </a:lnTo>
                  <a:lnTo>
                    <a:pt x="63812" y="353060"/>
                  </a:lnTo>
                  <a:lnTo>
                    <a:pt x="54852" y="353060"/>
                  </a:lnTo>
                  <a:lnTo>
                    <a:pt x="51675" y="339090"/>
                  </a:lnTo>
                  <a:lnTo>
                    <a:pt x="46350" y="325120"/>
                  </a:lnTo>
                  <a:lnTo>
                    <a:pt x="38876" y="313690"/>
                  </a:lnTo>
                  <a:lnTo>
                    <a:pt x="29253" y="303530"/>
                  </a:lnTo>
                  <a:lnTo>
                    <a:pt x="30137" y="299720"/>
                  </a:lnTo>
                  <a:lnTo>
                    <a:pt x="30835" y="295910"/>
                  </a:lnTo>
                  <a:lnTo>
                    <a:pt x="31464" y="292100"/>
                  </a:lnTo>
                  <a:lnTo>
                    <a:pt x="30924" y="290830"/>
                  </a:lnTo>
                  <a:lnTo>
                    <a:pt x="30963" y="289560"/>
                  </a:lnTo>
                  <a:lnTo>
                    <a:pt x="31580" y="288290"/>
                  </a:lnTo>
                  <a:lnTo>
                    <a:pt x="31277" y="288290"/>
                  </a:lnTo>
                  <a:lnTo>
                    <a:pt x="30208" y="287020"/>
                  </a:lnTo>
                  <a:lnTo>
                    <a:pt x="29510" y="287020"/>
                  </a:lnTo>
                  <a:lnTo>
                    <a:pt x="29183" y="285750"/>
                  </a:lnTo>
                  <a:lnTo>
                    <a:pt x="27328" y="283210"/>
                  </a:lnTo>
                  <a:lnTo>
                    <a:pt x="26235" y="280670"/>
                  </a:lnTo>
                  <a:lnTo>
                    <a:pt x="25902" y="278130"/>
                  </a:lnTo>
                  <a:lnTo>
                    <a:pt x="25755" y="276860"/>
                  </a:lnTo>
                  <a:lnTo>
                    <a:pt x="25721" y="274320"/>
                  </a:lnTo>
                  <a:lnTo>
                    <a:pt x="25834" y="273050"/>
                  </a:lnTo>
                  <a:lnTo>
                    <a:pt x="26576" y="269240"/>
                  </a:lnTo>
                  <a:lnTo>
                    <a:pt x="25879" y="266700"/>
                  </a:lnTo>
                  <a:lnTo>
                    <a:pt x="25460" y="264160"/>
                  </a:lnTo>
                  <a:lnTo>
                    <a:pt x="25414" y="262890"/>
                  </a:lnTo>
                  <a:lnTo>
                    <a:pt x="25319" y="254000"/>
                  </a:lnTo>
                  <a:lnTo>
                    <a:pt x="25633" y="250190"/>
                  </a:lnTo>
                  <a:lnTo>
                    <a:pt x="26576" y="246380"/>
                  </a:lnTo>
                  <a:lnTo>
                    <a:pt x="26395" y="243840"/>
                  </a:lnTo>
                  <a:lnTo>
                    <a:pt x="26395" y="242570"/>
                  </a:lnTo>
                  <a:lnTo>
                    <a:pt x="26576" y="241300"/>
                  </a:lnTo>
                  <a:lnTo>
                    <a:pt x="26372" y="240030"/>
                  </a:lnTo>
                  <a:lnTo>
                    <a:pt x="26209" y="240030"/>
                  </a:lnTo>
                  <a:lnTo>
                    <a:pt x="26088" y="238760"/>
                  </a:lnTo>
                  <a:lnTo>
                    <a:pt x="3783" y="238760"/>
                  </a:lnTo>
                  <a:lnTo>
                    <a:pt x="3006" y="237490"/>
                  </a:lnTo>
                  <a:lnTo>
                    <a:pt x="1824" y="236220"/>
                  </a:lnTo>
                  <a:lnTo>
                    <a:pt x="1593" y="234950"/>
                  </a:lnTo>
                  <a:lnTo>
                    <a:pt x="1850" y="233680"/>
                  </a:lnTo>
                  <a:lnTo>
                    <a:pt x="2301" y="232410"/>
                  </a:lnTo>
                  <a:lnTo>
                    <a:pt x="3846" y="231140"/>
                  </a:lnTo>
                  <a:lnTo>
                    <a:pt x="23435" y="231140"/>
                  </a:lnTo>
                  <a:lnTo>
                    <a:pt x="25800" y="229870"/>
                  </a:lnTo>
                  <a:lnTo>
                    <a:pt x="30789" y="229870"/>
                  </a:lnTo>
                  <a:lnTo>
                    <a:pt x="28485" y="215900"/>
                  </a:lnTo>
                  <a:lnTo>
                    <a:pt x="26949" y="209550"/>
                  </a:lnTo>
                  <a:lnTo>
                    <a:pt x="23956" y="208280"/>
                  </a:lnTo>
                  <a:lnTo>
                    <a:pt x="18035" y="208280"/>
                  </a:lnTo>
                  <a:lnTo>
                    <a:pt x="15333" y="207010"/>
                  </a:lnTo>
                  <a:lnTo>
                    <a:pt x="48637" y="207010"/>
                  </a:lnTo>
                  <a:lnTo>
                    <a:pt x="47801" y="215900"/>
                  </a:lnTo>
                  <a:lnTo>
                    <a:pt x="47480" y="222250"/>
                  </a:lnTo>
                  <a:lnTo>
                    <a:pt x="65197" y="261620"/>
                  </a:lnTo>
                  <a:lnTo>
                    <a:pt x="72702" y="264160"/>
                  </a:lnTo>
                  <a:lnTo>
                    <a:pt x="79800" y="266700"/>
                  </a:lnTo>
                  <a:lnTo>
                    <a:pt x="81243" y="273050"/>
                  </a:lnTo>
                  <a:lnTo>
                    <a:pt x="86836" y="281940"/>
                  </a:lnTo>
                  <a:lnTo>
                    <a:pt x="88612" y="283210"/>
                  </a:lnTo>
                  <a:lnTo>
                    <a:pt x="90552" y="285750"/>
                  </a:lnTo>
                  <a:lnTo>
                    <a:pt x="90552" y="289560"/>
                  </a:lnTo>
                  <a:lnTo>
                    <a:pt x="95625" y="289560"/>
                  </a:lnTo>
                  <a:lnTo>
                    <a:pt x="95904" y="290830"/>
                  </a:lnTo>
                  <a:lnTo>
                    <a:pt x="96160" y="290830"/>
                  </a:lnTo>
                  <a:lnTo>
                    <a:pt x="102909" y="294640"/>
                  </a:lnTo>
                  <a:lnTo>
                    <a:pt x="110380" y="297180"/>
                  </a:lnTo>
                  <a:lnTo>
                    <a:pt x="118013" y="297180"/>
                  </a:lnTo>
                  <a:lnTo>
                    <a:pt x="114188" y="306070"/>
                  </a:lnTo>
                  <a:lnTo>
                    <a:pt x="114764" y="314960"/>
                  </a:lnTo>
                  <a:lnTo>
                    <a:pt x="119751" y="322580"/>
                  </a:lnTo>
                  <a:lnTo>
                    <a:pt x="129160" y="325120"/>
                  </a:lnTo>
                  <a:lnTo>
                    <a:pt x="130742" y="326390"/>
                  </a:lnTo>
                  <a:lnTo>
                    <a:pt x="880866" y="326390"/>
                  </a:lnTo>
                  <a:lnTo>
                    <a:pt x="885369" y="327660"/>
                  </a:lnTo>
                  <a:lnTo>
                    <a:pt x="970453" y="327660"/>
                  </a:lnTo>
                  <a:lnTo>
                    <a:pt x="964902" y="332740"/>
                  </a:lnTo>
                  <a:lnTo>
                    <a:pt x="956233" y="341630"/>
                  </a:lnTo>
                  <a:lnTo>
                    <a:pt x="949437" y="351790"/>
                  </a:lnTo>
                  <a:lnTo>
                    <a:pt x="949228" y="351790"/>
                  </a:lnTo>
                  <a:lnTo>
                    <a:pt x="949228" y="353060"/>
                  </a:lnTo>
                  <a:lnTo>
                    <a:pt x="946032" y="359410"/>
                  </a:lnTo>
                  <a:lnTo>
                    <a:pt x="944480" y="365760"/>
                  </a:lnTo>
                  <a:lnTo>
                    <a:pt x="944573" y="373380"/>
                  </a:lnTo>
                  <a:lnTo>
                    <a:pt x="939868" y="374650"/>
                  </a:lnTo>
                  <a:lnTo>
                    <a:pt x="935330" y="377190"/>
                  </a:lnTo>
                  <a:lnTo>
                    <a:pt x="930959" y="379730"/>
                  </a:lnTo>
                  <a:lnTo>
                    <a:pt x="929633" y="381000"/>
                  </a:lnTo>
                  <a:lnTo>
                    <a:pt x="928329" y="381000"/>
                  </a:lnTo>
                  <a:lnTo>
                    <a:pt x="927026" y="382270"/>
                  </a:lnTo>
                  <a:close/>
                </a:path>
                <a:path w="1019809" h="821690">
                  <a:moveTo>
                    <a:pt x="14165" y="240030"/>
                  </a:moveTo>
                  <a:lnTo>
                    <a:pt x="9456" y="240030"/>
                  </a:lnTo>
                  <a:lnTo>
                    <a:pt x="4747" y="238760"/>
                  </a:lnTo>
                  <a:lnTo>
                    <a:pt x="18873" y="238760"/>
                  </a:lnTo>
                  <a:lnTo>
                    <a:pt x="14165" y="240030"/>
                  </a:lnTo>
                  <a:close/>
                </a:path>
                <a:path w="1019809" h="821690">
                  <a:moveTo>
                    <a:pt x="880866" y="326390"/>
                  </a:moveTo>
                  <a:lnTo>
                    <a:pt x="140300" y="326390"/>
                  </a:lnTo>
                  <a:lnTo>
                    <a:pt x="145102" y="325120"/>
                  </a:lnTo>
                  <a:lnTo>
                    <a:pt x="148686" y="320040"/>
                  </a:lnTo>
                  <a:lnTo>
                    <a:pt x="862911" y="320040"/>
                  </a:lnTo>
                  <a:lnTo>
                    <a:pt x="864293" y="321310"/>
                  </a:lnTo>
                  <a:lnTo>
                    <a:pt x="866225" y="323850"/>
                  </a:lnTo>
                  <a:lnTo>
                    <a:pt x="876362" y="325120"/>
                  </a:lnTo>
                  <a:lnTo>
                    <a:pt x="880866" y="326390"/>
                  </a:lnTo>
                  <a:close/>
                </a:path>
                <a:path w="1019809" h="821690">
                  <a:moveTo>
                    <a:pt x="164790" y="433070"/>
                  </a:moveTo>
                  <a:lnTo>
                    <a:pt x="159240" y="430530"/>
                  </a:lnTo>
                  <a:lnTo>
                    <a:pt x="153461" y="426720"/>
                  </a:lnTo>
                  <a:lnTo>
                    <a:pt x="147453" y="424180"/>
                  </a:lnTo>
                  <a:lnTo>
                    <a:pt x="141215" y="422910"/>
                  </a:lnTo>
                  <a:lnTo>
                    <a:pt x="139096" y="421640"/>
                  </a:lnTo>
                  <a:lnTo>
                    <a:pt x="134746" y="421640"/>
                  </a:lnTo>
                  <a:lnTo>
                    <a:pt x="128648" y="420370"/>
                  </a:lnTo>
                  <a:lnTo>
                    <a:pt x="121458" y="408940"/>
                  </a:lnTo>
                  <a:lnTo>
                    <a:pt x="112774" y="398780"/>
                  </a:lnTo>
                  <a:lnTo>
                    <a:pt x="102596" y="391160"/>
                  </a:lnTo>
                  <a:lnTo>
                    <a:pt x="90924" y="384810"/>
                  </a:lnTo>
                  <a:lnTo>
                    <a:pt x="90924" y="382270"/>
                  </a:lnTo>
                  <a:lnTo>
                    <a:pt x="919160" y="382270"/>
                  </a:lnTo>
                  <a:lnTo>
                    <a:pt x="919160" y="388620"/>
                  </a:lnTo>
                  <a:lnTo>
                    <a:pt x="916007" y="392430"/>
                  </a:lnTo>
                  <a:lnTo>
                    <a:pt x="913719" y="396240"/>
                  </a:lnTo>
                  <a:lnTo>
                    <a:pt x="912295" y="400050"/>
                  </a:lnTo>
                  <a:lnTo>
                    <a:pt x="910631" y="401320"/>
                  </a:lnTo>
                  <a:lnTo>
                    <a:pt x="907198" y="401320"/>
                  </a:lnTo>
                  <a:lnTo>
                    <a:pt x="899525" y="402590"/>
                  </a:lnTo>
                  <a:lnTo>
                    <a:pt x="884005" y="402590"/>
                  </a:lnTo>
                  <a:lnTo>
                    <a:pt x="876293" y="403860"/>
                  </a:lnTo>
                  <a:lnTo>
                    <a:pt x="870523" y="403860"/>
                  </a:lnTo>
                  <a:lnTo>
                    <a:pt x="865264" y="406400"/>
                  </a:lnTo>
                  <a:lnTo>
                    <a:pt x="860514" y="408940"/>
                  </a:lnTo>
                  <a:lnTo>
                    <a:pt x="858931" y="408940"/>
                  </a:lnTo>
                  <a:lnTo>
                    <a:pt x="858931" y="410210"/>
                  </a:lnTo>
                  <a:lnTo>
                    <a:pt x="852906" y="415290"/>
                  </a:lnTo>
                  <a:lnTo>
                    <a:pt x="849492" y="421640"/>
                  </a:lnTo>
                  <a:lnTo>
                    <a:pt x="848825" y="427990"/>
                  </a:lnTo>
                  <a:lnTo>
                    <a:pt x="815943" y="427990"/>
                  </a:lnTo>
                  <a:lnTo>
                    <a:pt x="810028" y="431800"/>
                  </a:lnTo>
                  <a:lnTo>
                    <a:pt x="168190" y="431800"/>
                  </a:lnTo>
                  <a:lnTo>
                    <a:pt x="164790" y="433070"/>
                  </a:lnTo>
                  <a:close/>
                </a:path>
                <a:path w="1019809" h="821690">
                  <a:moveTo>
                    <a:pt x="848692" y="429260"/>
                  </a:moveTo>
                  <a:lnTo>
                    <a:pt x="840663" y="427990"/>
                  </a:lnTo>
                  <a:lnTo>
                    <a:pt x="848825" y="427990"/>
                  </a:lnTo>
                  <a:lnTo>
                    <a:pt x="848692" y="429260"/>
                  </a:lnTo>
                  <a:close/>
                </a:path>
                <a:path w="1019809" h="821690">
                  <a:moveTo>
                    <a:pt x="308543" y="556260"/>
                  </a:moveTo>
                  <a:lnTo>
                    <a:pt x="301468" y="556260"/>
                  </a:lnTo>
                  <a:lnTo>
                    <a:pt x="296744" y="553720"/>
                  </a:lnTo>
                  <a:lnTo>
                    <a:pt x="292625" y="549910"/>
                  </a:lnTo>
                  <a:lnTo>
                    <a:pt x="282199" y="543560"/>
                  </a:lnTo>
                  <a:lnTo>
                    <a:pt x="275613" y="538480"/>
                  </a:lnTo>
                  <a:lnTo>
                    <a:pt x="268631" y="533400"/>
                  </a:lnTo>
                  <a:lnTo>
                    <a:pt x="268631" y="529590"/>
                  </a:lnTo>
                  <a:lnTo>
                    <a:pt x="262115" y="529590"/>
                  </a:lnTo>
                  <a:lnTo>
                    <a:pt x="257770" y="525780"/>
                  </a:lnTo>
                  <a:lnTo>
                    <a:pt x="253162" y="524510"/>
                  </a:lnTo>
                  <a:lnTo>
                    <a:pt x="248291" y="521970"/>
                  </a:lnTo>
                  <a:lnTo>
                    <a:pt x="248307" y="516890"/>
                  </a:lnTo>
                  <a:lnTo>
                    <a:pt x="247321" y="513080"/>
                  </a:lnTo>
                  <a:lnTo>
                    <a:pt x="245335" y="508000"/>
                  </a:lnTo>
                  <a:lnTo>
                    <a:pt x="241938" y="500380"/>
                  </a:lnTo>
                  <a:lnTo>
                    <a:pt x="236625" y="494030"/>
                  </a:lnTo>
                  <a:lnTo>
                    <a:pt x="227607" y="487680"/>
                  </a:lnTo>
                  <a:lnTo>
                    <a:pt x="225754" y="487680"/>
                  </a:lnTo>
                  <a:lnTo>
                    <a:pt x="223832" y="486410"/>
                  </a:lnTo>
                  <a:lnTo>
                    <a:pt x="223622" y="486410"/>
                  </a:lnTo>
                  <a:lnTo>
                    <a:pt x="222003" y="483870"/>
                  </a:lnTo>
                  <a:lnTo>
                    <a:pt x="220134" y="481330"/>
                  </a:lnTo>
                  <a:lnTo>
                    <a:pt x="218014" y="480060"/>
                  </a:lnTo>
                  <a:lnTo>
                    <a:pt x="221728" y="476250"/>
                  </a:lnTo>
                  <a:lnTo>
                    <a:pt x="224242" y="472440"/>
                  </a:lnTo>
                  <a:lnTo>
                    <a:pt x="227567" y="459740"/>
                  </a:lnTo>
                  <a:lnTo>
                    <a:pt x="226643" y="453390"/>
                  </a:lnTo>
                  <a:lnTo>
                    <a:pt x="222785" y="445770"/>
                  </a:lnTo>
                  <a:lnTo>
                    <a:pt x="219154" y="440690"/>
                  </a:lnTo>
                  <a:lnTo>
                    <a:pt x="213290" y="434340"/>
                  </a:lnTo>
                  <a:lnTo>
                    <a:pt x="206308" y="433070"/>
                  </a:lnTo>
                  <a:lnTo>
                    <a:pt x="198630" y="433070"/>
                  </a:lnTo>
                  <a:lnTo>
                    <a:pt x="190932" y="431800"/>
                  </a:lnTo>
                  <a:lnTo>
                    <a:pt x="810028" y="431800"/>
                  </a:lnTo>
                  <a:lnTo>
                    <a:pt x="808056" y="433070"/>
                  </a:lnTo>
                  <a:lnTo>
                    <a:pt x="804879" y="435610"/>
                  </a:lnTo>
                  <a:lnTo>
                    <a:pt x="802473" y="439420"/>
                  </a:lnTo>
                  <a:lnTo>
                    <a:pt x="801705" y="439420"/>
                  </a:lnTo>
                  <a:lnTo>
                    <a:pt x="801705" y="440690"/>
                  </a:lnTo>
                  <a:lnTo>
                    <a:pt x="797772" y="447040"/>
                  </a:lnTo>
                  <a:lnTo>
                    <a:pt x="796855" y="454660"/>
                  </a:lnTo>
                  <a:lnTo>
                    <a:pt x="798959" y="463550"/>
                  </a:lnTo>
                  <a:lnTo>
                    <a:pt x="798452" y="463550"/>
                  </a:lnTo>
                  <a:lnTo>
                    <a:pt x="798033" y="464820"/>
                  </a:lnTo>
                  <a:lnTo>
                    <a:pt x="797702" y="464820"/>
                  </a:lnTo>
                  <a:lnTo>
                    <a:pt x="795961" y="468630"/>
                  </a:lnTo>
                  <a:lnTo>
                    <a:pt x="794688" y="472440"/>
                  </a:lnTo>
                  <a:lnTo>
                    <a:pt x="793071" y="480060"/>
                  </a:lnTo>
                  <a:lnTo>
                    <a:pt x="793746" y="486410"/>
                  </a:lnTo>
                  <a:lnTo>
                    <a:pt x="789091" y="494030"/>
                  </a:lnTo>
                  <a:lnTo>
                    <a:pt x="783948" y="494030"/>
                  </a:lnTo>
                  <a:lnTo>
                    <a:pt x="775477" y="496570"/>
                  </a:lnTo>
                  <a:lnTo>
                    <a:pt x="771784" y="497840"/>
                  </a:lnTo>
                  <a:lnTo>
                    <a:pt x="768705" y="501650"/>
                  </a:lnTo>
                  <a:lnTo>
                    <a:pt x="765538" y="506730"/>
                  </a:lnTo>
                  <a:lnTo>
                    <a:pt x="761787" y="519430"/>
                  </a:lnTo>
                  <a:lnTo>
                    <a:pt x="758698" y="524510"/>
                  </a:lnTo>
                  <a:lnTo>
                    <a:pt x="756138" y="525780"/>
                  </a:lnTo>
                  <a:lnTo>
                    <a:pt x="751693" y="525780"/>
                  </a:lnTo>
                  <a:lnTo>
                    <a:pt x="747790" y="528320"/>
                  </a:lnTo>
                  <a:lnTo>
                    <a:pt x="741383" y="528320"/>
                  </a:lnTo>
                  <a:lnTo>
                    <a:pt x="741383" y="534670"/>
                  </a:lnTo>
                  <a:lnTo>
                    <a:pt x="740755" y="535940"/>
                  </a:lnTo>
                  <a:lnTo>
                    <a:pt x="740150" y="535940"/>
                  </a:lnTo>
                  <a:lnTo>
                    <a:pt x="735705" y="544830"/>
                  </a:lnTo>
                  <a:lnTo>
                    <a:pt x="733657" y="547370"/>
                  </a:lnTo>
                  <a:lnTo>
                    <a:pt x="726675" y="551180"/>
                  </a:lnTo>
                  <a:lnTo>
                    <a:pt x="723952" y="552450"/>
                  </a:lnTo>
                  <a:lnTo>
                    <a:pt x="721399" y="553720"/>
                  </a:lnTo>
                  <a:lnTo>
                    <a:pt x="314731" y="553720"/>
                  </a:lnTo>
                  <a:lnTo>
                    <a:pt x="308543" y="556260"/>
                  </a:lnTo>
                  <a:close/>
                </a:path>
                <a:path w="1019809" h="821690">
                  <a:moveTo>
                    <a:pt x="657184" y="585470"/>
                  </a:moveTo>
                  <a:lnTo>
                    <a:pt x="381478" y="585470"/>
                  </a:lnTo>
                  <a:lnTo>
                    <a:pt x="373466" y="582930"/>
                  </a:lnTo>
                  <a:lnTo>
                    <a:pt x="365679" y="579120"/>
                  </a:lnTo>
                  <a:lnTo>
                    <a:pt x="358118" y="575310"/>
                  </a:lnTo>
                  <a:lnTo>
                    <a:pt x="350782" y="571500"/>
                  </a:lnTo>
                  <a:lnTo>
                    <a:pt x="349421" y="567690"/>
                  </a:lnTo>
                  <a:lnTo>
                    <a:pt x="347152" y="563880"/>
                  </a:lnTo>
                  <a:lnTo>
                    <a:pt x="340801" y="558800"/>
                  </a:lnTo>
                  <a:lnTo>
                    <a:pt x="337165" y="557530"/>
                  </a:lnTo>
                  <a:lnTo>
                    <a:pt x="333072" y="556260"/>
                  </a:lnTo>
                  <a:lnTo>
                    <a:pt x="326996" y="553720"/>
                  </a:lnTo>
                  <a:lnTo>
                    <a:pt x="721399" y="553720"/>
                  </a:lnTo>
                  <a:lnTo>
                    <a:pt x="719019" y="556260"/>
                  </a:lnTo>
                  <a:lnTo>
                    <a:pt x="711269" y="556260"/>
                  </a:lnTo>
                  <a:lnTo>
                    <a:pt x="711269" y="565150"/>
                  </a:lnTo>
                  <a:lnTo>
                    <a:pt x="710527" y="566420"/>
                  </a:lnTo>
                  <a:lnTo>
                    <a:pt x="709866" y="567690"/>
                  </a:lnTo>
                  <a:lnTo>
                    <a:pt x="705684" y="576580"/>
                  </a:lnTo>
                  <a:lnTo>
                    <a:pt x="704194" y="581660"/>
                  </a:lnTo>
                  <a:lnTo>
                    <a:pt x="694304" y="582930"/>
                  </a:lnTo>
                  <a:lnTo>
                    <a:pt x="661685" y="582930"/>
                  </a:lnTo>
                  <a:lnTo>
                    <a:pt x="659218" y="584200"/>
                  </a:lnTo>
                  <a:lnTo>
                    <a:pt x="657184" y="585470"/>
                  </a:lnTo>
                  <a:close/>
                </a:path>
                <a:path w="1019809" h="821690">
                  <a:moveTo>
                    <a:pt x="686805" y="584200"/>
                  </a:moveTo>
                  <a:lnTo>
                    <a:pt x="679312" y="584200"/>
                  </a:lnTo>
                  <a:lnTo>
                    <a:pt x="671823" y="582930"/>
                  </a:lnTo>
                  <a:lnTo>
                    <a:pt x="694304" y="582930"/>
                  </a:lnTo>
                  <a:lnTo>
                    <a:pt x="686805" y="584200"/>
                  </a:lnTo>
                  <a:close/>
                </a:path>
                <a:path w="1019809" h="821690">
                  <a:moveTo>
                    <a:pt x="605101" y="615950"/>
                  </a:moveTo>
                  <a:lnTo>
                    <a:pt x="432305" y="615950"/>
                  </a:lnTo>
                  <a:lnTo>
                    <a:pt x="430108" y="609600"/>
                  </a:lnTo>
                  <a:lnTo>
                    <a:pt x="425942" y="604520"/>
                  </a:lnTo>
                  <a:lnTo>
                    <a:pt x="419807" y="601980"/>
                  </a:lnTo>
                  <a:lnTo>
                    <a:pt x="404671" y="594360"/>
                  </a:lnTo>
                  <a:lnTo>
                    <a:pt x="396918" y="591820"/>
                  </a:lnTo>
                  <a:lnTo>
                    <a:pt x="389042" y="588010"/>
                  </a:lnTo>
                  <a:lnTo>
                    <a:pt x="389042" y="585470"/>
                  </a:lnTo>
                  <a:lnTo>
                    <a:pt x="654089" y="585470"/>
                  </a:lnTo>
                  <a:lnTo>
                    <a:pt x="654089" y="595630"/>
                  </a:lnTo>
                  <a:lnTo>
                    <a:pt x="653531" y="595630"/>
                  </a:lnTo>
                  <a:lnTo>
                    <a:pt x="652995" y="596900"/>
                  </a:lnTo>
                  <a:lnTo>
                    <a:pt x="650598" y="603250"/>
                  </a:lnTo>
                  <a:lnTo>
                    <a:pt x="650668" y="612140"/>
                  </a:lnTo>
                  <a:lnTo>
                    <a:pt x="648481" y="614680"/>
                  </a:lnTo>
                  <a:lnTo>
                    <a:pt x="606779" y="614680"/>
                  </a:lnTo>
                  <a:lnTo>
                    <a:pt x="605101" y="615950"/>
                  </a:lnTo>
                  <a:close/>
                </a:path>
                <a:path w="1019809" h="821690">
                  <a:moveTo>
                    <a:pt x="647387" y="615950"/>
                  </a:moveTo>
                  <a:lnTo>
                    <a:pt x="618785" y="615950"/>
                  </a:lnTo>
                  <a:lnTo>
                    <a:pt x="616051" y="614680"/>
                  </a:lnTo>
                  <a:lnTo>
                    <a:pt x="648481" y="614680"/>
                  </a:lnTo>
                  <a:lnTo>
                    <a:pt x="647387" y="615950"/>
                  </a:lnTo>
                  <a:close/>
                </a:path>
                <a:path w="1019809" h="821690">
                  <a:moveTo>
                    <a:pt x="593861" y="702310"/>
                  </a:moveTo>
                  <a:lnTo>
                    <a:pt x="446268" y="702310"/>
                  </a:lnTo>
                  <a:lnTo>
                    <a:pt x="446268" y="615950"/>
                  </a:lnTo>
                  <a:lnTo>
                    <a:pt x="593861" y="615950"/>
                  </a:lnTo>
                  <a:lnTo>
                    <a:pt x="593861" y="702310"/>
                  </a:lnTo>
                  <a:close/>
                </a:path>
                <a:path w="1019809" h="821690">
                  <a:moveTo>
                    <a:pt x="711316" y="732790"/>
                  </a:moveTo>
                  <a:lnTo>
                    <a:pt x="328813" y="732790"/>
                  </a:lnTo>
                  <a:lnTo>
                    <a:pt x="328813" y="702310"/>
                  </a:lnTo>
                  <a:lnTo>
                    <a:pt x="711316" y="702310"/>
                  </a:lnTo>
                  <a:lnTo>
                    <a:pt x="711316" y="732790"/>
                  </a:lnTo>
                  <a:close/>
                </a:path>
                <a:path w="1019809" h="821690">
                  <a:moveTo>
                    <a:pt x="771661" y="763270"/>
                  </a:moveTo>
                  <a:lnTo>
                    <a:pt x="298699" y="763270"/>
                  </a:lnTo>
                  <a:lnTo>
                    <a:pt x="298699" y="732790"/>
                  </a:lnTo>
                  <a:lnTo>
                    <a:pt x="741407" y="732790"/>
                  </a:lnTo>
                  <a:lnTo>
                    <a:pt x="741407" y="762000"/>
                  </a:lnTo>
                  <a:lnTo>
                    <a:pt x="771661" y="762000"/>
                  </a:lnTo>
                  <a:lnTo>
                    <a:pt x="771661" y="763270"/>
                  </a:lnTo>
                  <a:close/>
                </a:path>
                <a:path w="1019809" h="821690">
                  <a:moveTo>
                    <a:pt x="771661" y="792480"/>
                  </a:moveTo>
                  <a:lnTo>
                    <a:pt x="268584" y="792480"/>
                  </a:lnTo>
                  <a:lnTo>
                    <a:pt x="268584" y="762000"/>
                  </a:lnTo>
                  <a:lnTo>
                    <a:pt x="298699" y="762000"/>
                  </a:lnTo>
                  <a:lnTo>
                    <a:pt x="298699" y="763270"/>
                  </a:lnTo>
                  <a:lnTo>
                    <a:pt x="771661" y="763270"/>
                  </a:lnTo>
                  <a:lnTo>
                    <a:pt x="771661" y="792480"/>
                  </a:lnTo>
                  <a:close/>
                </a:path>
                <a:path w="1019809" h="821690">
                  <a:moveTo>
                    <a:pt x="801658" y="821690"/>
                  </a:moveTo>
                  <a:lnTo>
                    <a:pt x="238470" y="821690"/>
                  </a:lnTo>
                  <a:lnTo>
                    <a:pt x="238470" y="792480"/>
                  </a:lnTo>
                  <a:lnTo>
                    <a:pt x="801658" y="792480"/>
                  </a:lnTo>
                  <a:lnTo>
                    <a:pt x="801658" y="821690"/>
                  </a:lnTo>
                  <a:close/>
                </a:path>
              </a:pathLst>
            </a:custGeom>
            <a:solidFill>
              <a:srgbClr val="E3A2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110080" y="7031380"/>
              <a:ext cx="1003935" cy="736600"/>
            </a:xfrm>
            <a:custGeom>
              <a:avLst/>
              <a:gdLst/>
              <a:ahLst/>
              <a:cxnLst/>
              <a:rect l="l" t="t" r="r" b="b"/>
              <a:pathLst>
                <a:path w="1003934" h="736600">
                  <a:moveTo>
                    <a:pt x="30581" y="87249"/>
                  </a:moveTo>
                  <a:lnTo>
                    <a:pt x="0" y="87249"/>
                  </a:lnTo>
                  <a:lnTo>
                    <a:pt x="0" y="147713"/>
                  </a:lnTo>
                  <a:lnTo>
                    <a:pt x="30581" y="147713"/>
                  </a:lnTo>
                  <a:lnTo>
                    <a:pt x="30581" y="87249"/>
                  </a:lnTo>
                  <a:close/>
                </a:path>
                <a:path w="1003934" h="736600">
                  <a:moveTo>
                    <a:pt x="60718" y="234251"/>
                  </a:moveTo>
                  <a:lnTo>
                    <a:pt x="30581" y="234251"/>
                  </a:lnTo>
                  <a:lnTo>
                    <a:pt x="30581" y="177241"/>
                  </a:lnTo>
                  <a:lnTo>
                    <a:pt x="0" y="177241"/>
                  </a:lnTo>
                  <a:lnTo>
                    <a:pt x="0" y="234721"/>
                  </a:lnTo>
                  <a:lnTo>
                    <a:pt x="30124" y="234721"/>
                  </a:lnTo>
                  <a:lnTo>
                    <a:pt x="30124" y="264731"/>
                  </a:lnTo>
                  <a:lnTo>
                    <a:pt x="60718" y="264731"/>
                  </a:lnTo>
                  <a:lnTo>
                    <a:pt x="60718" y="234251"/>
                  </a:lnTo>
                  <a:close/>
                </a:path>
                <a:path w="1003934" h="736600">
                  <a:moveTo>
                    <a:pt x="533730" y="558317"/>
                  </a:moveTo>
                  <a:lnTo>
                    <a:pt x="503148" y="558317"/>
                  </a:lnTo>
                  <a:lnTo>
                    <a:pt x="503148" y="645795"/>
                  </a:lnTo>
                  <a:lnTo>
                    <a:pt x="533730" y="645795"/>
                  </a:lnTo>
                  <a:lnTo>
                    <a:pt x="533730" y="558317"/>
                  </a:lnTo>
                  <a:close/>
                </a:path>
                <a:path w="1003934" h="736600">
                  <a:moveTo>
                    <a:pt x="651230" y="705954"/>
                  </a:moveTo>
                  <a:lnTo>
                    <a:pt x="621118" y="705954"/>
                  </a:lnTo>
                  <a:lnTo>
                    <a:pt x="621118" y="675538"/>
                  </a:lnTo>
                  <a:lnTo>
                    <a:pt x="473011" y="675538"/>
                  </a:lnTo>
                  <a:lnTo>
                    <a:pt x="473011" y="705954"/>
                  </a:lnTo>
                  <a:lnTo>
                    <a:pt x="503148" y="705954"/>
                  </a:lnTo>
                  <a:lnTo>
                    <a:pt x="503148" y="736371"/>
                  </a:lnTo>
                  <a:lnTo>
                    <a:pt x="651230" y="736371"/>
                  </a:lnTo>
                  <a:lnTo>
                    <a:pt x="651230" y="705954"/>
                  </a:lnTo>
                  <a:close/>
                </a:path>
                <a:path w="1003934" h="736600">
                  <a:moveTo>
                    <a:pt x="708482" y="705358"/>
                  </a:moveTo>
                  <a:lnTo>
                    <a:pt x="680910" y="705358"/>
                  </a:lnTo>
                  <a:lnTo>
                    <a:pt x="680910" y="735812"/>
                  </a:lnTo>
                  <a:lnTo>
                    <a:pt x="708482" y="735812"/>
                  </a:lnTo>
                  <a:lnTo>
                    <a:pt x="708482" y="705358"/>
                  </a:lnTo>
                  <a:close/>
                </a:path>
                <a:path w="1003934" h="736600">
                  <a:moveTo>
                    <a:pt x="798982" y="30695"/>
                  </a:moveTo>
                  <a:lnTo>
                    <a:pt x="768337" y="30695"/>
                  </a:lnTo>
                  <a:lnTo>
                    <a:pt x="768273" y="177177"/>
                  </a:lnTo>
                  <a:lnTo>
                    <a:pt x="798982" y="177177"/>
                  </a:lnTo>
                  <a:lnTo>
                    <a:pt x="798982" y="30695"/>
                  </a:lnTo>
                  <a:close/>
                </a:path>
                <a:path w="1003934" h="736600">
                  <a:moveTo>
                    <a:pt x="798982" y="0"/>
                  </a:moveTo>
                  <a:lnTo>
                    <a:pt x="325374" y="0"/>
                  </a:lnTo>
                  <a:lnTo>
                    <a:pt x="325374" y="30429"/>
                  </a:lnTo>
                  <a:lnTo>
                    <a:pt x="325374" y="177444"/>
                  </a:lnTo>
                  <a:lnTo>
                    <a:pt x="325374" y="234480"/>
                  </a:lnTo>
                  <a:lnTo>
                    <a:pt x="325374" y="294043"/>
                  </a:lnTo>
                  <a:lnTo>
                    <a:pt x="325374" y="294500"/>
                  </a:lnTo>
                  <a:lnTo>
                    <a:pt x="325374" y="324459"/>
                  </a:lnTo>
                  <a:lnTo>
                    <a:pt x="355625" y="324459"/>
                  </a:lnTo>
                  <a:lnTo>
                    <a:pt x="355625" y="352348"/>
                  </a:lnTo>
                  <a:lnTo>
                    <a:pt x="355625" y="381495"/>
                  </a:lnTo>
                  <a:lnTo>
                    <a:pt x="385762" y="381495"/>
                  </a:lnTo>
                  <a:lnTo>
                    <a:pt x="385762" y="442328"/>
                  </a:lnTo>
                  <a:lnTo>
                    <a:pt x="442988" y="442328"/>
                  </a:lnTo>
                  <a:lnTo>
                    <a:pt x="442988" y="471779"/>
                  </a:lnTo>
                  <a:lnTo>
                    <a:pt x="473011" y="471779"/>
                  </a:lnTo>
                  <a:lnTo>
                    <a:pt x="473011" y="498779"/>
                  </a:lnTo>
                  <a:lnTo>
                    <a:pt x="651230" y="498779"/>
                  </a:lnTo>
                  <a:lnTo>
                    <a:pt x="651230" y="471779"/>
                  </a:lnTo>
                  <a:lnTo>
                    <a:pt x="708482" y="471779"/>
                  </a:lnTo>
                  <a:lnTo>
                    <a:pt x="708482" y="442328"/>
                  </a:lnTo>
                  <a:lnTo>
                    <a:pt x="738733" y="442328"/>
                  </a:lnTo>
                  <a:lnTo>
                    <a:pt x="738733" y="381495"/>
                  </a:lnTo>
                  <a:lnTo>
                    <a:pt x="768845" y="381495"/>
                  </a:lnTo>
                  <a:lnTo>
                    <a:pt x="768845" y="352348"/>
                  </a:lnTo>
                  <a:lnTo>
                    <a:pt x="798982" y="352348"/>
                  </a:lnTo>
                  <a:lnTo>
                    <a:pt x="798982" y="324459"/>
                  </a:lnTo>
                  <a:lnTo>
                    <a:pt x="798982" y="294500"/>
                  </a:lnTo>
                  <a:lnTo>
                    <a:pt x="798982" y="294195"/>
                  </a:lnTo>
                  <a:lnTo>
                    <a:pt x="798982" y="294043"/>
                  </a:lnTo>
                  <a:lnTo>
                    <a:pt x="798982" y="234784"/>
                  </a:lnTo>
                  <a:lnTo>
                    <a:pt x="768337" y="234784"/>
                  </a:lnTo>
                  <a:lnTo>
                    <a:pt x="768273" y="294043"/>
                  </a:lnTo>
                  <a:lnTo>
                    <a:pt x="708482" y="294043"/>
                  </a:lnTo>
                  <a:lnTo>
                    <a:pt x="708482" y="234480"/>
                  </a:lnTo>
                  <a:lnTo>
                    <a:pt x="798982" y="234480"/>
                  </a:lnTo>
                  <a:lnTo>
                    <a:pt x="798982" y="177444"/>
                  </a:lnTo>
                  <a:lnTo>
                    <a:pt x="708482" y="177444"/>
                  </a:lnTo>
                  <a:lnTo>
                    <a:pt x="708482" y="30429"/>
                  </a:lnTo>
                  <a:lnTo>
                    <a:pt x="798982" y="30429"/>
                  </a:lnTo>
                  <a:lnTo>
                    <a:pt x="798982" y="0"/>
                  </a:lnTo>
                  <a:close/>
                </a:path>
                <a:path w="1003934" h="736600">
                  <a:moveTo>
                    <a:pt x="1003731" y="177241"/>
                  </a:moveTo>
                  <a:lnTo>
                    <a:pt x="976160" y="177241"/>
                  </a:lnTo>
                  <a:lnTo>
                    <a:pt x="976160" y="234251"/>
                  </a:lnTo>
                  <a:lnTo>
                    <a:pt x="946048" y="234251"/>
                  </a:lnTo>
                  <a:lnTo>
                    <a:pt x="946048" y="264731"/>
                  </a:lnTo>
                  <a:lnTo>
                    <a:pt x="976630" y="264731"/>
                  </a:lnTo>
                  <a:lnTo>
                    <a:pt x="976630" y="234721"/>
                  </a:lnTo>
                  <a:lnTo>
                    <a:pt x="1003731" y="234721"/>
                  </a:lnTo>
                  <a:lnTo>
                    <a:pt x="1003731" y="177241"/>
                  </a:lnTo>
                  <a:close/>
                </a:path>
                <a:path w="1003934" h="736600">
                  <a:moveTo>
                    <a:pt x="1003731" y="87249"/>
                  </a:moveTo>
                  <a:lnTo>
                    <a:pt x="976160" y="87249"/>
                  </a:lnTo>
                  <a:lnTo>
                    <a:pt x="976160" y="147713"/>
                  </a:lnTo>
                  <a:lnTo>
                    <a:pt x="1003731" y="147713"/>
                  </a:lnTo>
                  <a:lnTo>
                    <a:pt x="1003731" y="87249"/>
                  </a:lnTo>
                  <a:close/>
                </a:path>
              </a:pathLst>
            </a:custGeom>
            <a:solidFill>
              <a:srgbClr val="FFCA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110322" y="7061834"/>
              <a:ext cx="1003300" cy="705485"/>
            </a:xfrm>
            <a:custGeom>
              <a:avLst/>
              <a:gdLst/>
              <a:ahLst/>
              <a:cxnLst/>
              <a:rect l="l" t="t" r="r" b="b"/>
              <a:pathLst>
                <a:path w="1003300" h="705484">
                  <a:moveTo>
                    <a:pt x="30137" y="117030"/>
                  </a:moveTo>
                  <a:lnTo>
                    <a:pt x="0" y="117030"/>
                  </a:lnTo>
                  <a:lnTo>
                    <a:pt x="0" y="147040"/>
                  </a:lnTo>
                  <a:lnTo>
                    <a:pt x="30137" y="147040"/>
                  </a:lnTo>
                  <a:lnTo>
                    <a:pt x="30137" y="117030"/>
                  </a:lnTo>
                  <a:close/>
                </a:path>
                <a:path w="1003300" h="705484">
                  <a:moveTo>
                    <a:pt x="60248" y="0"/>
                  </a:moveTo>
                  <a:lnTo>
                    <a:pt x="30111" y="0"/>
                  </a:lnTo>
                  <a:lnTo>
                    <a:pt x="30111" y="27000"/>
                  </a:lnTo>
                  <a:lnTo>
                    <a:pt x="0" y="27000"/>
                  </a:lnTo>
                  <a:lnTo>
                    <a:pt x="0" y="57023"/>
                  </a:lnTo>
                  <a:lnTo>
                    <a:pt x="30137" y="57023"/>
                  </a:lnTo>
                  <a:lnTo>
                    <a:pt x="30137" y="27000"/>
                  </a:lnTo>
                  <a:lnTo>
                    <a:pt x="60248" y="27000"/>
                  </a:lnTo>
                  <a:lnTo>
                    <a:pt x="60248" y="0"/>
                  </a:lnTo>
                  <a:close/>
                </a:path>
                <a:path w="1003300" h="705484">
                  <a:moveTo>
                    <a:pt x="560387" y="528104"/>
                  </a:moveTo>
                  <a:lnTo>
                    <a:pt x="533260" y="528104"/>
                  </a:lnTo>
                  <a:lnTo>
                    <a:pt x="533260" y="615137"/>
                  </a:lnTo>
                  <a:lnTo>
                    <a:pt x="560387" y="615137"/>
                  </a:lnTo>
                  <a:lnTo>
                    <a:pt x="560387" y="528104"/>
                  </a:lnTo>
                  <a:close/>
                </a:path>
                <a:path w="1003300" h="705484">
                  <a:moveTo>
                    <a:pt x="680897" y="675132"/>
                  </a:moveTo>
                  <a:lnTo>
                    <a:pt x="650786" y="675132"/>
                  </a:lnTo>
                  <a:lnTo>
                    <a:pt x="650786" y="645121"/>
                  </a:lnTo>
                  <a:lnTo>
                    <a:pt x="620649" y="645121"/>
                  </a:lnTo>
                  <a:lnTo>
                    <a:pt x="620649" y="675132"/>
                  </a:lnTo>
                  <a:lnTo>
                    <a:pt x="650760" y="675132"/>
                  </a:lnTo>
                  <a:lnTo>
                    <a:pt x="650760" y="705154"/>
                  </a:lnTo>
                  <a:lnTo>
                    <a:pt x="680897" y="705154"/>
                  </a:lnTo>
                  <a:lnTo>
                    <a:pt x="680897" y="675132"/>
                  </a:lnTo>
                  <a:close/>
                </a:path>
                <a:path w="1003300" h="705484">
                  <a:moveTo>
                    <a:pt x="768261" y="204038"/>
                  </a:moveTo>
                  <a:lnTo>
                    <a:pt x="708012" y="204038"/>
                  </a:lnTo>
                  <a:lnTo>
                    <a:pt x="708012" y="264045"/>
                  </a:lnTo>
                  <a:lnTo>
                    <a:pt x="768261" y="264045"/>
                  </a:lnTo>
                  <a:lnTo>
                    <a:pt x="768261" y="204038"/>
                  </a:lnTo>
                  <a:close/>
                </a:path>
                <a:path w="1003300" h="705484">
                  <a:moveTo>
                    <a:pt x="768261" y="0"/>
                  </a:moveTo>
                  <a:lnTo>
                    <a:pt x="708012" y="0"/>
                  </a:lnTo>
                  <a:lnTo>
                    <a:pt x="708012" y="147040"/>
                  </a:lnTo>
                  <a:lnTo>
                    <a:pt x="768261" y="147040"/>
                  </a:lnTo>
                  <a:lnTo>
                    <a:pt x="768261" y="0"/>
                  </a:lnTo>
                  <a:close/>
                </a:path>
                <a:path w="1003300" h="705484">
                  <a:moveTo>
                    <a:pt x="1003261" y="117030"/>
                  </a:moveTo>
                  <a:lnTo>
                    <a:pt x="976147" y="117030"/>
                  </a:lnTo>
                  <a:lnTo>
                    <a:pt x="976147" y="147040"/>
                  </a:lnTo>
                  <a:lnTo>
                    <a:pt x="1003261" y="147040"/>
                  </a:lnTo>
                  <a:lnTo>
                    <a:pt x="1003261" y="117030"/>
                  </a:lnTo>
                  <a:close/>
                </a:path>
                <a:path w="1003300" h="705484">
                  <a:moveTo>
                    <a:pt x="1003261" y="27000"/>
                  </a:moveTo>
                  <a:lnTo>
                    <a:pt x="976172" y="27000"/>
                  </a:lnTo>
                  <a:lnTo>
                    <a:pt x="976172" y="0"/>
                  </a:lnTo>
                  <a:lnTo>
                    <a:pt x="946035" y="0"/>
                  </a:lnTo>
                  <a:lnTo>
                    <a:pt x="946035" y="27000"/>
                  </a:lnTo>
                  <a:lnTo>
                    <a:pt x="976147" y="27000"/>
                  </a:lnTo>
                  <a:lnTo>
                    <a:pt x="976147" y="57023"/>
                  </a:lnTo>
                  <a:lnTo>
                    <a:pt x="1003261" y="57023"/>
                  </a:lnTo>
                  <a:lnTo>
                    <a:pt x="1003261" y="27000"/>
                  </a:lnTo>
                  <a:close/>
                </a:path>
              </a:pathLst>
            </a:custGeom>
            <a:solidFill>
              <a:srgbClr val="F5F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078546" y="6970547"/>
              <a:ext cx="1066800" cy="591185"/>
            </a:xfrm>
            <a:custGeom>
              <a:avLst/>
              <a:gdLst/>
              <a:ahLst/>
              <a:cxnLst/>
              <a:rect l="l" t="t" r="r" b="b"/>
              <a:pathLst>
                <a:path w="1066800" h="591184">
                  <a:moveTo>
                    <a:pt x="150901" y="116560"/>
                  </a:moveTo>
                  <a:lnTo>
                    <a:pt x="90398" y="116560"/>
                  </a:lnTo>
                  <a:lnTo>
                    <a:pt x="90398" y="146685"/>
                  </a:lnTo>
                  <a:lnTo>
                    <a:pt x="150901" y="146685"/>
                  </a:lnTo>
                  <a:lnTo>
                    <a:pt x="150901" y="116560"/>
                  </a:lnTo>
                  <a:close/>
                </a:path>
                <a:path w="1066800" h="591184">
                  <a:moveTo>
                    <a:pt x="979436" y="116560"/>
                  </a:moveTo>
                  <a:lnTo>
                    <a:pt x="915911" y="116560"/>
                  </a:lnTo>
                  <a:lnTo>
                    <a:pt x="915911" y="146685"/>
                  </a:lnTo>
                  <a:lnTo>
                    <a:pt x="979436" y="146685"/>
                  </a:lnTo>
                  <a:lnTo>
                    <a:pt x="979436" y="116560"/>
                  </a:lnTo>
                  <a:close/>
                </a:path>
                <a:path w="1066800" h="591184">
                  <a:moveTo>
                    <a:pt x="1066800" y="116611"/>
                  </a:moveTo>
                  <a:lnTo>
                    <a:pt x="1036662" y="116611"/>
                  </a:lnTo>
                  <a:lnTo>
                    <a:pt x="1036662" y="92519"/>
                  </a:lnTo>
                  <a:lnTo>
                    <a:pt x="1036662" y="89992"/>
                  </a:lnTo>
                  <a:lnTo>
                    <a:pt x="1033373" y="89992"/>
                  </a:lnTo>
                  <a:lnTo>
                    <a:pt x="1033373" y="120408"/>
                  </a:lnTo>
                  <a:lnTo>
                    <a:pt x="1033373" y="294043"/>
                  </a:lnTo>
                  <a:lnTo>
                    <a:pt x="1006297" y="294043"/>
                  </a:lnTo>
                  <a:lnTo>
                    <a:pt x="1006297" y="296583"/>
                  </a:lnTo>
                  <a:lnTo>
                    <a:pt x="1006297" y="324459"/>
                  </a:lnTo>
                  <a:lnTo>
                    <a:pt x="976185" y="324459"/>
                  </a:lnTo>
                  <a:lnTo>
                    <a:pt x="976185" y="326999"/>
                  </a:lnTo>
                  <a:lnTo>
                    <a:pt x="976185" y="353606"/>
                  </a:lnTo>
                  <a:lnTo>
                    <a:pt x="946048" y="353606"/>
                  </a:lnTo>
                  <a:lnTo>
                    <a:pt x="946048" y="357416"/>
                  </a:lnTo>
                  <a:lnTo>
                    <a:pt x="946048" y="384022"/>
                  </a:lnTo>
                  <a:lnTo>
                    <a:pt x="889050" y="384022"/>
                  </a:lnTo>
                  <a:lnTo>
                    <a:pt x="889050" y="357416"/>
                  </a:lnTo>
                  <a:lnTo>
                    <a:pt x="919162" y="357416"/>
                  </a:lnTo>
                  <a:lnTo>
                    <a:pt x="919162" y="326999"/>
                  </a:lnTo>
                  <a:lnTo>
                    <a:pt x="949299" y="326999"/>
                  </a:lnTo>
                  <a:lnTo>
                    <a:pt x="949299" y="324459"/>
                  </a:lnTo>
                  <a:lnTo>
                    <a:pt x="946937" y="324459"/>
                  </a:lnTo>
                  <a:lnTo>
                    <a:pt x="946937" y="323189"/>
                  </a:lnTo>
                  <a:lnTo>
                    <a:pt x="889050" y="323189"/>
                  </a:lnTo>
                  <a:lnTo>
                    <a:pt x="889050" y="179971"/>
                  </a:lnTo>
                  <a:lnTo>
                    <a:pt x="919162" y="179971"/>
                  </a:lnTo>
                  <a:lnTo>
                    <a:pt x="919162" y="149555"/>
                  </a:lnTo>
                  <a:lnTo>
                    <a:pt x="1009561" y="149555"/>
                  </a:lnTo>
                  <a:lnTo>
                    <a:pt x="1009561" y="147027"/>
                  </a:lnTo>
                  <a:lnTo>
                    <a:pt x="889050" y="147027"/>
                  </a:lnTo>
                  <a:lnTo>
                    <a:pt x="889050" y="92519"/>
                  </a:lnTo>
                  <a:lnTo>
                    <a:pt x="1006297" y="92519"/>
                  </a:lnTo>
                  <a:lnTo>
                    <a:pt x="1006297" y="116611"/>
                  </a:lnTo>
                  <a:lnTo>
                    <a:pt x="1006297" y="120408"/>
                  </a:lnTo>
                  <a:lnTo>
                    <a:pt x="1033373" y="120408"/>
                  </a:lnTo>
                  <a:lnTo>
                    <a:pt x="1033373" y="89992"/>
                  </a:lnTo>
                  <a:lnTo>
                    <a:pt x="1009561" y="89992"/>
                  </a:lnTo>
                  <a:lnTo>
                    <a:pt x="1009561" y="59575"/>
                  </a:lnTo>
                  <a:lnTo>
                    <a:pt x="889050" y="59575"/>
                  </a:lnTo>
                  <a:lnTo>
                    <a:pt x="889050" y="32956"/>
                  </a:lnTo>
                  <a:lnTo>
                    <a:pt x="889050" y="0"/>
                  </a:lnTo>
                  <a:lnTo>
                    <a:pt x="858659" y="0"/>
                  </a:lnTo>
                  <a:lnTo>
                    <a:pt x="858659" y="32956"/>
                  </a:lnTo>
                  <a:lnTo>
                    <a:pt x="858659" y="59575"/>
                  </a:lnTo>
                  <a:lnTo>
                    <a:pt x="858659" y="410641"/>
                  </a:lnTo>
                  <a:lnTo>
                    <a:pt x="828548" y="410641"/>
                  </a:lnTo>
                  <a:lnTo>
                    <a:pt x="828548" y="414451"/>
                  </a:lnTo>
                  <a:lnTo>
                    <a:pt x="828548" y="441058"/>
                  </a:lnTo>
                  <a:lnTo>
                    <a:pt x="798410" y="441058"/>
                  </a:lnTo>
                  <a:lnTo>
                    <a:pt x="798410" y="443598"/>
                  </a:lnTo>
                  <a:lnTo>
                    <a:pt x="798410" y="500634"/>
                  </a:lnTo>
                  <a:lnTo>
                    <a:pt x="768286" y="500634"/>
                  </a:lnTo>
                  <a:lnTo>
                    <a:pt x="768286" y="504431"/>
                  </a:lnTo>
                  <a:lnTo>
                    <a:pt x="768286" y="531050"/>
                  </a:lnTo>
                  <a:lnTo>
                    <a:pt x="738149" y="531050"/>
                  </a:lnTo>
                  <a:lnTo>
                    <a:pt x="738149" y="533577"/>
                  </a:lnTo>
                  <a:lnTo>
                    <a:pt x="738149" y="557657"/>
                  </a:lnTo>
                  <a:lnTo>
                    <a:pt x="680910" y="557657"/>
                  </a:lnTo>
                  <a:lnTo>
                    <a:pt x="680910" y="561467"/>
                  </a:lnTo>
                  <a:lnTo>
                    <a:pt x="680910" y="588086"/>
                  </a:lnTo>
                  <a:lnTo>
                    <a:pt x="419049" y="588086"/>
                  </a:lnTo>
                  <a:lnTo>
                    <a:pt x="419049" y="561467"/>
                  </a:lnTo>
                  <a:lnTo>
                    <a:pt x="419049" y="557657"/>
                  </a:lnTo>
                  <a:lnTo>
                    <a:pt x="358787" y="557657"/>
                  </a:lnTo>
                  <a:lnTo>
                    <a:pt x="358787" y="533577"/>
                  </a:lnTo>
                  <a:lnTo>
                    <a:pt x="358787" y="531050"/>
                  </a:lnTo>
                  <a:lnTo>
                    <a:pt x="298513" y="531050"/>
                  </a:lnTo>
                  <a:lnTo>
                    <a:pt x="298513" y="504431"/>
                  </a:lnTo>
                  <a:lnTo>
                    <a:pt x="298513" y="500634"/>
                  </a:lnTo>
                  <a:lnTo>
                    <a:pt x="268401" y="500634"/>
                  </a:lnTo>
                  <a:lnTo>
                    <a:pt x="268401" y="443598"/>
                  </a:lnTo>
                  <a:lnTo>
                    <a:pt x="268401" y="441058"/>
                  </a:lnTo>
                  <a:lnTo>
                    <a:pt x="241338" y="441058"/>
                  </a:lnTo>
                  <a:lnTo>
                    <a:pt x="241338" y="414451"/>
                  </a:lnTo>
                  <a:lnTo>
                    <a:pt x="241338" y="410641"/>
                  </a:lnTo>
                  <a:lnTo>
                    <a:pt x="211086" y="410641"/>
                  </a:lnTo>
                  <a:lnTo>
                    <a:pt x="211086" y="357416"/>
                  </a:lnTo>
                  <a:lnTo>
                    <a:pt x="211086" y="326999"/>
                  </a:lnTo>
                  <a:lnTo>
                    <a:pt x="211086" y="323189"/>
                  </a:lnTo>
                  <a:lnTo>
                    <a:pt x="150901" y="323189"/>
                  </a:lnTo>
                  <a:lnTo>
                    <a:pt x="150901" y="296583"/>
                  </a:lnTo>
                  <a:lnTo>
                    <a:pt x="150901" y="294043"/>
                  </a:lnTo>
                  <a:lnTo>
                    <a:pt x="120650" y="294043"/>
                  </a:lnTo>
                  <a:lnTo>
                    <a:pt x="120650" y="267423"/>
                  </a:lnTo>
                  <a:lnTo>
                    <a:pt x="120650" y="263626"/>
                  </a:lnTo>
                  <a:lnTo>
                    <a:pt x="93649" y="263626"/>
                  </a:lnTo>
                  <a:lnTo>
                    <a:pt x="93649" y="149555"/>
                  </a:lnTo>
                  <a:lnTo>
                    <a:pt x="147650" y="149555"/>
                  </a:lnTo>
                  <a:lnTo>
                    <a:pt x="147650" y="179971"/>
                  </a:lnTo>
                  <a:lnTo>
                    <a:pt x="211086" y="179971"/>
                  </a:lnTo>
                  <a:lnTo>
                    <a:pt x="211086" y="32956"/>
                  </a:lnTo>
                  <a:lnTo>
                    <a:pt x="858659" y="32956"/>
                  </a:lnTo>
                  <a:lnTo>
                    <a:pt x="858659" y="0"/>
                  </a:lnTo>
                  <a:lnTo>
                    <a:pt x="177761" y="0"/>
                  </a:lnTo>
                  <a:lnTo>
                    <a:pt x="177761" y="32956"/>
                  </a:lnTo>
                  <a:lnTo>
                    <a:pt x="177761" y="59575"/>
                  </a:lnTo>
                  <a:lnTo>
                    <a:pt x="177761" y="92519"/>
                  </a:lnTo>
                  <a:lnTo>
                    <a:pt x="177761" y="147027"/>
                  </a:lnTo>
                  <a:lnTo>
                    <a:pt x="60261" y="147027"/>
                  </a:lnTo>
                  <a:lnTo>
                    <a:pt x="60261" y="149555"/>
                  </a:lnTo>
                  <a:lnTo>
                    <a:pt x="60261" y="263626"/>
                  </a:lnTo>
                  <a:lnTo>
                    <a:pt x="60261" y="267423"/>
                  </a:lnTo>
                  <a:lnTo>
                    <a:pt x="90512" y="267423"/>
                  </a:lnTo>
                  <a:lnTo>
                    <a:pt x="90512" y="294043"/>
                  </a:lnTo>
                  <a:lnTo>
                    <a:pt x="90512" y="296583"/>
                  </a:lnTo>
                  <a:lnTo>
                    <a:pt x="117513" y="296583"/>
                  </a:lnTo>
                  <a:lnTo>
                    <a:pt x="117513" y="323189"/>
                  </a:lnTo>
                  <a:lnTo>
                    <a:pt x="117513" y="326999"/>
                  </a:lnTo>
                  <a:lnTo>
                    <a:pt x="147764" y="326999"/>
                  </a:lnTo>
                  <a:lnTo>
                    <a:pt x="147764" y="357416"/>
                  </a:lnTo>
                  <a:lnTo>
                    <a:pt x="177761" y="357416"/>
                  </a:lnTo>
                  <a:lnTo>
                    <a:pt x="177761" y="410641"/>
                  </a:lnTo>
                  <a:lnTo>
                    <a:pt x="150901" y="410641"/>
                  </a:lnTo>
                  <a:lnTo>
                    <a:pt x="150901" y="386562"/>
                  </a:lnTo>
                  <a:lnTo>
                    <a:pt x="150901" y="384022"/>
                  </a:lnTo>
                  <a:lnTo>
                    <a:pt x="120650" y="384022"/>
                  </a:lnTo>
                  <a:lnTo>
                    <a:pt x="120650" y="357416"/>
                  </a:lnTo>
                  <a:lnTo>
                    <a:pt x="120650" y="353606"/>
                  </a:lnTo>
                  <a:lnTo>
                    <a:pt x="93649" y="353606"/>
                  </a:lnTo>
                  <a:lnTo>
                    <a:pt x="93649" y="326999"/>
                  </a:lnTo>
                  <a:lnTo>
                    <a:pt x="93649" y="323189"/>
                  </a:lnTo>
                  <a:lnTo>
                    <a:pt x="63512" y="323189"/>
                  </a:lnTo>
                  <a:lnTo>
                    <a:pt x="63512" y="296583"/>
                  </a:lnTo>
                  <a:lnTo>
                    <a:pt x="63512" y="294043"/>
                  </a:lnTo>
                  <a:lnTo>
                    <a:pt x="33401" y="294043"/>
                  </a:lnTo>
                  <a:lnTo>
                    <a:pt x="33401" y="119138"/>
                  </a:lnTo>
                  <a:lnTo>
                    <a:pt x="63512" y="119138"/>
                  </a:lnTo>
                  <a:lnTo>
                    <a:pt x="63512" y="116611"/>
                  </a:lnTo>
                  <a:lnTo>
                    <a:pt x="63512" y="92519"/>
                  </a:lnTo>
                  <a:lnTo>
                    <a:pt x="177761" y="92519"/>
                  </a:lnTo>
                  <a:lnTo>
                    <a:pt x="177761" y="59575"/>
                  </a:lnTo>
                  <a:lnTo>
                    <a:pt x="60261" y="59575"/>
                  </a:lnTo>
                  <a:lnTo>
                    <a:pt x="60261" y="89992"/>
                  </a:lnTo>
                  <a:lnTo>
                    <a:pt x="30137" y="89992"/>
                  </a:lnTo>
                  <a:lnTo>
                    <a:pt x="30137" y="92519"/>
                  </a:lnTo>
                  <a:lnTo>
                    <a:pt x="30137" y="116611"/>
                  </a:lnTo>
                  <a:lnTo>
                    <a:pt x="0" y="116611"/>
                  </a:lnTo>
                  <a:lnTo>
                    <a:pt x="0" y="119138"/>
                  </a:lnTo>
                  <a:lnTo>
                    <a:pt x="0" y="294043"/>
                  </a:lnTo>
                  <a:lnTo>
                    <a:pt x="0" y="296583"/>
                  </a:lnTo>
                  <a:lnTo>
                    <a:pt x="30264" y="296583"/>
                  </a:lnTo>
                  <a:lnTo>
                    <a:pt x="30264" y="323189"/>
                  </a:lnTo>
                  <a:lnTo>
                    <a:pt x="30264" y="326999"/>
                  </a:lnTo>
                  <a:lnTo>
                    <a:pt x="60261" y="326999"/>
                  </a:lnTo>
                  <a:lnTo>
                    <a:pt x="60261" y="353606"/>
                  </a:lnTo>
                  <a:lnTo>
                    <a:pt x="60261" y="357416"/>
                  </a:lnTo>
                  <a:lnTo>
                    <a:pt x="90512" y="357416"/>
                  </a:lnTo>
                  <a:lnTo>
                    <a:pt x="90512" y="384022"/>
                  </a:lnTo>
                  <a:lnTo>
                    <a:pt x="90512" y="386562"/>
                  </a:lnTo>
                  <a:lnTo>
                    <a:pt x="117513" y="386562"/>
                  </a:lnTo>
                  <a:lnTo>
                    <a:pt x="117513" y="410641"/>
                  </a:lnTo>
                  <a:lnTo>
                    <a:pt x="117513" y="414451"/>
                  </a:lnTo>
                  <a:lnTo>
                    <a:pt x="147764" y="414451"/>
                  </a:lnTo>
                  <a:lnTo>
                    <a:pt x="147764" y="441058"/>
                  </a:lnTo>
                  <a:lnTo>
                    <a:pt x="147764" y="443598"/>
                  </a:lnTo>
                  <a:lnTo>
                    <a:pt x="238125" y="443598"/>
                  </a:lnTo>
                  <a:lnTo>
                    <a:pt x="238125" y="500634"/>
                  </a:lnTo>
                  <a:lnTo>
                    <a:pt x="238125" y="504431"/>
                  </a:lnTo>
                  <a:lnTo>
                    <a:pt x="265264" y="504431"/>
                  </a:lnTo>
                  <a:lnTo>
                    <a:pt x="265264" y="531050"/>
                  </a:lnTo>
                  <a:lnTo>
                    <a:pt x="265264" y="533577"/>
                  </a:lnTo>
                  <a:lnTo>
                    <a:pt x="295376" y="533577"/>
                  </a:lnTo>
                  <a:lnTo>
                    <a:pt x="295376" y="557657"/>
                  </a:lnTo>
                  <a:lnTo>
                    <a:pt x="295376" y="561467"/>
                  </a:lnTo>
                  <a:lnTo>
                    <a:pt x="355625" y="561467"/>
                  </a:lnTo>
                  <a:lnTo>
                    <a:pt x="355625" y="588086"/>
                  </a:lnTo>
                  <a:lnTo>
                    <a:pt x="355625" y="590613"/>
                  </a:lnTo>
                  <a:lnTo>
                    <a:pt x="741413" y="590613"/>
                  </a:lnTo>
                  <a:lnTo>
                    <a:pt x="741413" y="588086"/>
                  </a:lnTo>
                  <a:lnTo>
                    <a:pt x="741413" y="561467"/>
                  </a:lnTo>
                  <a:lnTo>
                    <a:pt x="771550" y="561467"/>
                  </a:lnTo>
                  <a:lnTo>
                    <a:pt x="771550" y="557657"/>
                  </a:lnTo>
                  <a:lnTo>
                    <a:pt x="771550" y="533577"/>
                  </a:lnTo>
                  <a:lnTo>
                    <a:pt x="801662" y="533577"/>
                  </a:lnTo>
                  <a:lnTo>
                    <a:pt x="801662" y="531050"/>
                  </a:lnTo>
                  <a:lnTo>
                    <a:pt x="801662" y="504431"/>
                  </a:lnTo>
                  <a:lnTo>
                    <a:pt x="831913" y="504431"/>
                  </a:lnTo>
                  <a:lnTo>
                    <a:pt x="831913" y="500634"/>
                  </a:lnTo>
                  <a:lnTo>
                    <a:pt x="831913" y="443598"/>
                  </a:lnTo>
                  <a:lnTo>
                    <a:pt x="889165" y="443598"/>
                  </a:lnTo>
                  <a:lnTo>
                    <a:pt x="889165" y="441058"/>
                  </a:lnTo>
                  <a:lnTo>
                    <a:pt x="889165" y="414451"/>
                  </a:lnTo>
                  <a:lnTo>
                    <a:pt x="949413" y="414451"/>
                  </a:lnTo>
                  <a:lnTo>
                    <a:pt x="949413" y="410641"/>
                  </a:lnTo>
                  <a:lnTo>
                    <a:pt x="949413" y="386562"/>
                  </a:lnTo>
                  <a:lnTo>
                    <a:pt x="979678" y="386562"/>
                  </a:lnTo>
                  <a:lnTo>
                    <a:pt x="979678" y="384022"/>
                  </a:lnTo>
                  <a:lnTo>
                    <a:pt x="979678" y="357416"/>
                  </a:lnTo>
                  <a:lnTo>
                    <a:pt x="1009561" y="357416"/>
                  </a:lnTo>
                  <a:lnTo>
                    <a:pt x="1009561" y="353606"/>
                  </a:lnTo>
                  <a:lnTo>
                    <a:pt x="1009561" y="326999"/>
                  </a:lnTo>
                  <a:lnTo>
                    <a:pt x="1036662" y="326999"/>
                  </a:lnTo>
                  <a:lnTo>
                    <a:pt x="1036662" y="324459"/>
                  </a:lnTo>
                  <a:lnTo>
                    <a:pt x="1036662" y="296583"/>
                  </a:lnTo>
                  <a:lnTo>
                    <a:pt x="1066800" y="296583"/>
                  </a:lnTo>
                  <a:lnTo>
                    <a:pt x="1066800" y="294043"/>
                  </a:lnTo>
                  <a:lnTo>
                    <a:pt x="1066800" y="120408"/>
                  </a:lnTo>
                  <a:lnTo>
                    <a:pt x="1066800" y="1166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226196" y="7120102"/>
              <a:ext cx="862330" cy="678180"/>
            </a:xfrm>
            <a:custGeom>
              <a:avLst/>
              <a:gdLst/>
              <a:ahLst/>
              <a:cxnLst/>
              <a:rect l="l" t="t" r="r" b="b"/>
              <a:pathLst>
                <a:path w="862329" h="678179">
                  <a:moveTo>
                    <a:pt x="63436" y="0"/>
                  </a:moveTo>
                  <a:lnTo>
                    <a:pt x="0" y="0"/>
                  </a:lnTo>
                  <a:lnTo>
                    <a:pt x="0" y="30416"/>
                  </a:lnTo>
                  <a:lnTo>
                    <a:pt x="30111" y="30416"/>
                  </a:lnTo>
                  <a:lnTo>
                    <a:pt x="30111" y="173634"/>
                  </a:lnTo>
                  <a:lnTo>
                    <a:pt x="63436" y="173634"/>
                  </a:lnTo>
                  <a:lnTo>
                    <a:pt x="63436" y="30416"/>
                  </a:lnTo>
                  <a:lnTo>
                    <a:pt x="63436" y="0"/>
                  </a:lnTo>
                  <a:close/>
                </a:path>
                <a:path w="862329" h="678179">
                  <a:moveTo>
                    <a:pt x="684149" y="645109"/>
                  </a:moveTo>
                  <a:lnTo>
                    <a:pt x="653897" y="645109"/>
                  </a:lnTo>
                  <a:lnTo>
                    <a:pt x="653897" y="618502"/>
                  </a:lnTo>
                  <a:lnTo>
                    <a:pt x="653897" y="614692"/>
                  </a:lnTo>
                  <a:lnTo>
                    <a:pt x="623900" y="614692"/>
                  </a:lnTo>
                  <a:lnTo>
                    <a:pt x="623900" y="588073"/>
                  </a:lnTo>
                  <a:lnTo>
                    <a:pt x="623900" y="585546"/>
                  </a:lnTo>
                  <a:lnTo>
                    <a:pt x="620737" y="585546"/>
                  </a:lnTo>
                  <a:lnTo>
                    <a:pt x="620737" y="618502"/>
                  </a:lnTo>
                  <a:lnTo>
                    <a:pt x="620737" y="645109"/>
                  </a:lnTo>
                  <a:lnTo>
                    <a:pt x="181000" y="645109"/>
                  </a:lnTo>
                  <a:lnTo>
                    <a:pt x="181000" y="618502"/>
                  </a:lnTo>
                  <a:lnTo>
                    <a:pt x="211137" y="618502"/>
                  </a:lnTo>
                  <a:lnTo>
                    <a:pt x="211137" y="615962"/>
                  </a:lnTo>
                  <a:lnTo>
                    <a:pt x="211137" y="588073"/>
                  </a:lnTo>
                  <a:lnTo>
                    <a:pt x="590600" y="588073"/>
                  </a:lnTo>
                  <a:lnTo>
                    <a:pt x="590600" y="614692"/>
                  </a:lnTo>
                  <a:lnTo>
                    <a:pt x="590600" y="618502"/>
                  </a:lnTo>
                  <a:lnTo>
                    <a:pt x="620737" y="618502"/>
                  </a:lnTo>
                  <a:lnTo>
                    <a:pt x="620737" y="585546"/>
                  </a:lnTo>
                  <a:lnTo>
                    <a:pt x="593763" y="585546"/>
                  </a:lnTo>
                  <a:lnTo>
                    <a:pt x="593763" y="555129"/>
                  </a:lnTo>
                  <a:lnTo>
                    <a:pt x="476262" y="555129"/>
                  </a:lnTo>
                  <a:lnTo>
                    <a:pt x="476262" y="471474"/>
                  </a:lnTo>
                  <a:lnTo>
                    <a:pt x="442772" y="471474"/>
                  </a:lnTo>
                  <a:lnTo>
                    <a:pt x="442772" y="555129"/>
                  </a:lnTo>
                  <a:lnTo>
                    <a:pt x="358762" y="555129"/>
                  </a:lnTo>
                  <a:lnTo>
                    <a:pt x="358762" y="471449"/>
                  </a:lnTo>
                  <a:lnTo>
                    <a:pt x="536511" y="471449"/>
                  </a:lnTo>
                  <a:lnTo>
                    <a:pt x="536511" y="441464"/>
                  </a:lnTo>
                  <a:lnTo>
                    <a:pt x="268224" y="441464"/>
                  </a:lnTo>
                  <a:lnTo>
                    <a:pt x="268224" y="471449"/>
                  </a:lnTo>
                  <a:lnTo>
                    <a:pt x="325462" y="471449"/>
                  </a:lnTo>
                  <a:lnTo>
                    <a:pt x="325462" y="555129"/>
                  </a:lnTo>
                  <a:lnTo>
                    <a:pt x="207860" y="555129"/>
                  </a:lnTo>
                  <a:lnTo>
                    <a:pt x="207860" y="585546"/>
                  </a:lnTo>
                  <a:lnTo>
                    <a:pt x="177749" y="585546"/>
                  </a:lnTo>
                  <a:lnTo>
                    <a:pt x="177749" y="588073"/>
                  </a:lnTo>
                  <a:lnTo>
                    <a:pt x="177749" y="615962"/>
                  </a:lnTo>
                  <a:lnTo>
                    <a:pt x="147497" y="615962"/>
                  </a:lnTo>
                  <a:lnTo>
                    <a:pt x="147497" y="618502"/>
                  </a:lnTo>
                  <a:lnTo>
                    <a:pt x="147497" y="645109"/>
                  </a:lnTo>
                  <a:lnTo>
                    <a:pt x="117500" y="645109"/>
                  </a:lnTo>
                  <a:lnTo>
                    <a:pt x="117500" y="678065"/>
                  </a:lnTo>
                  <a:lnTo>
                    <a:pt x="684149" y="678065"/>
                  </a:lnTo>
                  <a:lnTo>
                    <a:pt x="684149" y="645109"/>
                  </a:lnTo>
                  <a:close/>
                </a:path>
                <a:path w="862329" h="678179">
                  <a:moveTo>
                    <a:pt x="861910" y="0"/>
                  </a:moveTo>
                  <a:lnTo>
                    <a:pt x="828535" y="0"/>
                  </a:lnTo>
                  <a:lnTo>
                    <a:pt x="828535" y="114071"/>
                  </a:lnTo>
                  <a:lnTo>
                    <a:pt x="798398" y="114071"/>
                  </a:lnTo>
                  <a:lnTo>
                    <a:pt x="798398" y="117868"/>
                  </a:lnTo>
                  <a:lnTo>
                    <a:pt x="798398" y="144487"/>
                  </a:lnTo>
                  <a:lnTo>
                    <a:pt x="768261" y="144487"/>
                  </a:lnTo>
                  <a:lnTo>
                    <a:pt x="768261" y="147027"/>
                  </a:lnTo>
                  <a:lnTo>
                    <a:pt x="768261" y="174904"/>
                  </a:lnTo>
                  <a:lnTo>
                    <a:pt x="801649" y="174904"/>
                  </a:lnTo>
                  <a:lnTo>
                    <a:pt x="801649" y="147027"/>
                  </a:lnTo>
                  <a:lnTo>
                    <a:pt x="831913" y="147027"/>
                  </a:lnTo>
                  <a:lnTo>
                    <a:pt x="831913" y="144487"/>
                  </a:lnTo>
                  <a:lnTo>
                    <a:pt x="831913" y="117868"/>
                  </a:lnTo>
                  <a:lnTo>
                    <a:pt x="861910" y="117868"/>
                  </a:lnTo>
                  <a:lnTo>
                    <a:pt x="861910" y="114071"/>
                  </a:lnTo>
                  <a:lnTo>
                    <a:pt x="8619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172192" y="6974130"/>
              <a:ext cx="1019810" cy="821690"/>
            </a:xfrm>
            <a:custGeom>
              <a:avLst/>
              <a:gdLst/>
              <a:ahLst/>
              <a:cxnLst/>
              <a:rect l="l" t="t" r="r" b="b"/>
              <a:pathLst>
                <a:path w="1019809" h="821690">
                  <a:moveTo>
                    <a:pt x="858885" y="59690"/>
                  </a:moveTo>
                  <a:lnTo>
                    <a:pt x="151129" y="59690"/>
                  </a:lnTo>
                  <a:lnTo>
                    <a:pt x="151129" y="0"/>
                  </a:lnTo>
                  <a:lnTo>
                    <a:pt x="858885" y="0"/>
                  </a:lnTo>
                  <a:lnTo>
                    <a:pt x="858885" y="59690"/>
                  </a:lnTo>
                  <a:close/>
                </a:path>
                <a:path w="1019809" h="821690">
                  <a:moveTo>
                    <a:pt x="979365" y="88900"/>
                  </a:moveTo>
                  <a:lnTo>
                    <a:pt x="33651" y="88900"/>
                  </a:lnTo>
                  <a:lnTo>
                    <a:pt x="33651" y="59690"/>
                  </a:lnTo>
                  <a:lnTo>
                    <a:pt x="979365" y="59690"/>
                  </a:lnTo>
                  <a:lnTo>
                    <a:pt x="979365" y="88900"/>
                  </a:lnTo>
                  <a:close/>
                </a:path>
                <a:path w="1019809" h="821690">
                  <a:moveTo>
                    <a:pt x="49171" y="201930"/>
                  </a:moveTo>
                  <a:lnTo>
                    <a:pt x="25227" y="201930"/>
                  </a:lnTo>
                  <a:lnTo>
                    <a:pt x="24947" y="200660"/>
                  </a:lnTo>
                  <a:lnTo>
                    <a:pt x="24715" y="200660"/>
                  </a:lnTo>
                  <a:lnTo>
                    <a:pt x="22620" y="191770"/>
                  </a:lnTo>
                  <a:lnTo>
                    <a:pt x="20456" y="185420"/>
                  </a:lnTo>
                  <a:lnTo>
                    <a:pt x="18734" y="179070"/>
                  </a:lnTo>
                  <a:lnTo>
                    <a:pt x="24575" y="147320"/>
                  </a:lnTo>
                  <a:lnTo>
                    <a:pt x="16507" y="147320"/>
                  </a:lnTo>
                  <a:lnTo>
                    <a:pt x="12497" y="146050"/>
                  </a:lnTo>
                  <a:lnTo>
                    <a:pt x="1023" y="146050"/>
                  </a:lnTo>
                  <a:lnTo>
                    <a:pt x="1466" y="139700"/>
                  </a:lnTo>
                  <a:lnTo>
                    <a:pt x="1860" y="137160"/>
                  </a:lnTo>
                  <a:lnTo>
                    <a:pt x="2473" y="134620"/>
                  </a:lnTo>
                  <a:lnTo>
                    <a:pt x="3304" y="132080"/>
                  </a:lnTo>
                  <a:lnTo>
                    <a:pt x="5259" y="123190"/>
                  </a:lnTo>
                  <a:lnTo>
                    <a:pt x="6353" y="118110"/>
                  </a:lnTo>
                  <a:lnTo>
                    <a:pt x="6702" y="113030"/>
                  </a:lnTo>
                  <a:lnTo>
                    <a:pt x="11985" y="110490"/>
                  </a:lnTo>
                  <a:lnTo>
                    <a:pt x="27298" y="110490"/>
                  </a:lnTo>
                  <a:lnTo>
                    <a:pt x="26156" y="102870"/>
                  </a:lnTo>
                  <a:lnTo>
                    <a:pt x="24077" y="96520"/>
                  </a:lnTo>
                  <a:lnTo>
                    <a:pt x="21061" y="88900"/>
                  </a:lnTo>
                  <a:lnTo>
                    <a:pt x="1006477" y="88900"/>
                  </a:lnTo>
                  <a:lnTo>
                    <a:pt x="1006477" y="104140"/>
                  </a:lnTo>
                  <a:lnTo>
                    <a:pt x="1006280" y="105410"/>
                  </a:lnTo>
                  <a:lnTo>
                    <a:pt x="1006280" y="106680"/>
                  </a:lnTo>
                  <a:lnTo>
                    <a:pt x="1006477" y="109220"/>
                  </a:lnTo>
                  <a:lnTo>
                    <a:pt x="1006477" y="115570"/>
                  </a:lnTo>
                  <a:lnTo>
                    <a:pt x="1007804" y="115570"/>
                  </a:lnTo>
                  <a:lnTo>
                    <a:pt x="1008056" y="116840"/>
                  </a:lnTo>
                  <a:lnTo>
                    <a:pt x="19734" y="116840"/>
                  </a:lnTo>
                  <a:lnTo>
                    <a:pt x="14521" y="118110"/>
                  </a:lnTo>
                  <a:lnTo>
                    <a:pt x="13614" y="118110"/>
                  </a:lnTo>
                  <a:lnTo>
                    <a:pt x="13159" y="119380"/>
                  </a:lnTo>
                  <a:lnTo>
                    <a:pt x="12872" y="120650"/>
                  </a:lnTo>
                  <a:lnTo>
                    <a:pt x="12753" y="121920"/>
                  </a:lnTo>
                  <a:lnTo>
                    <a:pt x="9099" y="137160"/>
                  </a:lnTo>
                  <a:lnTo>
                    <a:pt x="8882" y="138430"/>
                  </a:lnTo>
                  <a:lnTo>
                    <a:pt x="8564" y="139700"/>
                  </a:lnTo>
                  <a:lnTo>
                    <a:pt x="16647" y="139700"/>
                  </a:lnTo>
                  <a:lnTo>
                    <a:pt x="21472" y="140970"/>
                  </a:lnTo>
                  <a:lnTo>
                    <a:pt x="76384" y="140970"/>
                  </a:lnTo>
                  <a:lnTo>
                    <a:pt x="69607" y="143510"/>
                  </a:lnTo>
                  <a:lnTo>
                    <a:pt x="63440" y="143510"/>
                  </a:lnTo>
                  <a:lnTo>
                    <a:pt x="63440" y="147320"/>
                  </a:lnTo>
                  <a:lnTo>
                    <a:pt x="50474" y="191770"/>
                  </a:lnTo>
                  <a:lnTo>
                    <a:pt x="49438" y="199390"/>
                  </a:lnTo>
                  <a:lnTo>
                    <a:pt x="49171" y="201930"/>
                  </a:lnTo>
                  <a:close/>
                </a:path>
                <a:path w="1019809" h="821690">
                  <a:moveTo>
                    <a:pt x="76384" y="140970"/>
                  </a:moveTo>
                  <a:lnTo>
                    <a:pt x="26320" y="140970"/>
                  </a:lnTo>
                  <a:lnTo>
                    <a:pt x="28081" y="133350"/>
                  </a:lnTo>
                  <a:lnTo>
                    <a:pt x="28663" y="125730"/>
                  </a:lnTo>
                  <a:lnTo>
                    <a:pt x="28066" y="116840"/>
                  </a:lnTo>
                  <a:lnTo>
                    <a:pt x="1008056" y="116840"/>
                  </a:lnTo>
                  <a:lnTo>
                    <a:pt x="1010571" y="129540"/>
                  </a:lnTo>
                  <a:lnTo>
                    <a:pt x="1012113" y="138430"/>
                  </a:lnTo>
                  <a:lnTo>
                    <a:pt x="99093" y="138430"/>
                  </a:lnTo>
                  <a:lnTo>
                    <a:pt x="91386" y="139700"/>
                  </a:lnTo>
                  <a:lnTo>
                    <a:pt x="83730" y="139700"/>
                  </a:lnTo>
                  <a:lnTo>
                    <a:pt x="76384" y="140970"/>
                  </a:lnTo>
                  <a:close/>
                </a:path>
                <a:path w="1019809" h="821690">
                  <a:moveTo>
                    <a:pt x="909083" y="143510"/>
                  </a:moveTo>
                  <a:lnTo>
                    <a:pt x="107634" y="143510"/>
                  </a:lnTo>
                  <a:lnTo>
                    <a:pt x="105647" y="140970"/>
                  </a:lnTo>
                  <a:lnTo>
                    <a:pt x="102800" y="138430"/>
                  </a:lnTo>
                  <a:lnTo>
                    <a:pt x="1012113" y="138430"/>
                  </a:lnTo>
                  <a:lnTo>
                    <a:pt x="1012553" y="140970"/>
                  </a:lnTo>
                  <a:lnTo>
                    <a:pt x="926920" y="140970"/>
                  </a:lnTo>
                  <a:lnTo>
                    <a:pt x="909083" y="143510"/>
                  </a:lnTo>
                  <a:close/>
                </a:path>
                <a:path w="1019809" h="821690">
                  <a:moveTo>
                    <a:pt x="970453" y="327660"/>
                  </a:moveTo>
                  <a:lnTo>
                    <a:pt x="885369" y="327660"/>
                  </a:lnTo>
                  <a:lnTo>
                    <a:pt x="891722" y="321310"/>
                  </a:lnTo>
                  <a:lnTo>
                    <a:pt x="896470" y="316230"/>
                  </a:lnTo>
                  <a:lnTo>
                    <a:pt x="896446" y="311150"/>
                  </a:lnTo>
                  <a:lnTo>
                    <a:pt x="897098" y="304800"/>
                  </a:lnTo>
                  <a:lnTo>
                    <a:pt x="897819" y="298450"/>
                  </a:lnTo>
                  <a:lnTo>
                    <a:pt x="900659" y="298450"/>
                  </a:lnTo>
                  <a:lnTo>
                    <a:pt x="907128" y="295910"/>
                  </a:lnTo>
                  <a:lnTo>
                    <a:pt x="911019" y="294640"/>
                  </a:lnTo>
                  <a:lnTo>
                    <a:pt x="914431" y="293370"/>
                  </a:lnTo>
                  <a:lnTo>
                    <a:pt x="917368" y="289560"/>
                  </a:lnTo>
                  <a:lnTo>
                    <a:pt x="919090" y="289560"/>
                  </a:lnTo>
                  <a:lnTo>
                    <a:pt x="919090" y="288290"/>
                  </a:lnTo>
                  <a:lnTo>
                    <a:pt x="920861" y="285750"/>
                  </a:lnTo>
                  <a:lnTo>
                    <a:pt x="922155" y="283210"/>
                  </a:lnTo>
                  <a:lnTo>
                    <a:pt x="922977" y="280670"/>
                  </a:lnTo>
                  <a:lnTo>
                    <a:pt x="923528" y="278130"/>
                  </a:lnTo>
                  <a:lnTo>
                    <a:pt x="923631" y="276860"/>
                  </a:lnTo>
                  <a:lnTo>
                    <a:pt x="923279" y="274320"/>
                  </a:lnTo>
                  <a:lnTo>
                    <a:pt x="924275" y="271780"/>
                  </a:lnTo>
                  <a:lnTo>
                    <a:pt x="924470" y="270510"/>
                  </a:lnTo>
                  <a:lnTo>
                    <a:pt x="924590" y="267970"/>
                  </a:lnTo>
                  <a:lnTo>
                    <a:pt x="924443" y="265430"/>
                  </a:lnTo>
                  <a:lnTo>
                    <a:pt x="932933" y="265430"/>
                  </a:lnTo>
                  <a:lnTo>
                    <a:pt x="937796" y="264160"/>
                  </a:lnTo>
                  <a:lnTo>
                    <a:pt x="944438" y="262890"/>
                  </a:lnTo>
                  <a:lnTo>
                    <a:pt x="946030" y="261620"/>
                  </a:lnTo>
                  <a:lnTo>
                    <a:pt x="947343" y="260350"/>
                  </a:lnTo>
                  <a:lnTo>
                    <a:pt x="949204" y="260350"/>
                  </a:lnTo>
                  <a:lnTo>
                    <a:pt x="949204" y="256540"/>
                  </a:lnTo>
                  <a:lnTo>
                    <a:pt x="950422" y="254000"/>
                  </a:lnTo>
                  <a:lnTo>
                    <a:pt x="950422" y="251460"/>
                  </a:lnTo>
                  <a:lnTo>
                    <a:pt x="949204" y="248920"/>
                  </a:lnTo>
                  <a:lnTo>
                    <a:pt x="949204" y="247650"/>
                  </a:lnTo>
                  <a:lnTo>
                    <a:pt x="953463" y="240030"/>
                  </a:lnTo>
                  <a:lnTo>
                    <a:pt x="956345" y="231140"/>
                  </a:lnTo>
                  <a:lnTo>
                    <a:pt x="957850" y="222250"/>
                  </a:lnTo>
                  <a:lnTo>
                    <a:pt x="957859" y="212090"/>
                  </a:lnTo>
                  <a:lnTo>
                    <a:pt x="956552" y="198120"/>
                  </a:lnTo>
                  <a:lnTo>
                    <a:pt x="954246" y="182880"/>
                  </a:lnTo>
                  <a:lnTo>
                    <a:pt x="952648" y="168910"/>
                  </a:lnTo>
                  <a:lnTo>
                    <a:pt x="952563" y="163830"/>
                  </a:lnTo>
                  <a:lnTo>
                    <a:pt x="952805" y="148590"/>
                  </a:lnTo>
                  <a:lnTo>
                    <a:pt x="951618" y="146050"/>
                  </a:lnTo>
                  <a:lnTo>
                    <a:pt x="949204" y="143510"/>
                  </a:lnTo>
                  <a:lnTo>
                    <a:pt x="948553" y="143510"/>
                  </a:lnTo>
                  <a:lnTo>
                    <a:pt x="947501" y="142240"/>
                  </a:lnTo>
                  <a:lnTo>
                    <a:pt x="944922" y="142240"/>
                  </a:lnTo>
                  <a:lnTo>
                    <a:pt x="935900" y="140970"/>
                  </a:lnTo>
                  <a:lnTo>
                    <a:pt x="1012553" y="140970"/>
                  </a:lnTo>
                  <a:lnTo>
                    <a:pt x="1012994" y="143510"/>
                  </a:lnTo>
                  <a:lnTo>
                    <a:pt x="1015730" y="157480"/>
                  </a:lnTo>
                  <a:lnTo>
                    <a:pt x="1019440" y="170180"/>
                  </a:lnTo>
                  <a:lnTo>
                    <a:pt x="1018090" y="172720"/>
                  </a:lnTo>
                  <a:lnTo>
                    <a:pt x="1017136" y="175260"/>
                  </a:lnTo>
                  <a:lnTo>
                    <a:pt x="1016578" y="177800"/>
                  </a:lnTo>
                  <a:lnTo>
                    <a:pt x="1013471" y="198120"/>
                  </a:lnTo>
                  <a:lnTo>
                    <a:pt x="1012426" y="218440"/>
                  </a:lnTo>
                  <a:lnTo>
                    <a:pt x="1012302" y="238760"/>
                  </a:lnTo>
                  <a:lnTo>
                    <a:pt x="1011923" y="260350"/>
                  </a:lnTo>
                  <a:lnTo>
                    <a:pt x="1000450" y="299720"/>
                  </a:lnTo>
                  <a:lnTo>
                    <a:pt x="999868" y="300990"/>
                  </a:lnTo>
                  <a:lnTo>
                    <a:pt x="999147" y="302260"/>
                  </a:lnTo>
                  <a:lnTo>
                    <a:pt x="998467" y="302260"/>
                  </a:lnTo>
                  <a:lnTo>
                    <a:pt x="997848" y="303530"/>
                  </a:lnTo>
                  <a:lnTo>
                    <a:pt x="997285" y="303530"/>
                  </a:lnTo>
                  <a:lnTo>
                    <a:pt x="993259" y="307340"/>
                  </a:lnTo>
                  <a:lnTo>
                    <a:pt x="988953" y="311150"/>
                  </a:lnTo>
                  <a:lnTo>
                    <a:pt x="984555" y="314960"/>
                  </a:lnTo>
                  <a:lnTo>
                    <a:pt x="974617" y="323850"/>
                  </a:lnTo>
                  <a:lnTo>
                    <a:pt x="970453" y="327660"/>
                  </a:lnTo>
                  <a:close/>
                </a:path>
                <a:path w="1019809" h="821690">
                  <a:moveTo>
                    <a:pt x="858815" y="320040"/>
                  </a:moveTo>
                  <a:lnTo>
                    <a:pt x="150804" y="320040"/>
                  </a:lnTo>
                  <a:lnTo>
                    <a:pt x="150804" y="317500"/>
                  </a:lnTo>
                  <a:lnTo>
                    <a:pt x="154091" y="311150"/>
                  </a:lnTo>
                  <a:lnTo>
                    <a:pt x="156248" y="304800"/>
                  </a:lnTo>
                  <a:lnTo>
                    <a:pt x="160240" y="265430"/>
                  </a:lnTo>
                  <a:lnTo>
                    <a:pt x="160355" y="250190"/>
                  </a:lnTo>
                  <a:lnTo>
                    <a:pt x="160228" y="240030"/>
                  </a:lnTo>
                  <a:lnTo>
                    <a:pt x="156760" y="190500"/>
                  </a:lnTo>
                  <a:lnTo>
                    <a:pt x="150897" y="180340"/>
                  </a:lnTo>
                  <a:lnTo>
                    <a:pt x="150897" y="172720"/>
                  </a:lnTo>
                  <a:lnTo>
                    <a:pt x="142007" y="172720"/>
                  </a:lnTo>
                  <a:lnTo>
                    <a:pt x="135958" y="168910"/>
                  </a:lnTo>
                  <a:lnTo>
                    <a:pt x="129356" y="166370"/>
                  </a:lnTo>
                  <a:lnTo>
                    <a:pt x="122202" y="165100"/>
                  </a:lnTo>
                  <a:lnTo>
                    <a:pt x="122696" y="163830"/>
                  </a:lnTo>
                  <a:lnTo>
                    <a:pt x="123076" y="162560"/>
                  </a:lnTo>
                  <a:lnTo>
                    <a:pt x="123342" y="162560"/>
                  </a:lnTo>
                  <a:lnTo>
                    <a:pt x="126270" y="158750"/>
                  </a:lnTo>
                  <a:lnTo>
                    <a:pt x="126564" y="154940"/>
                  </a:lnTo>
                  <a:lnTo>
                    <a:pt x="124227" y="149860"/>
                  </a:lnTo>
                  <a:lnTo>
                    <a:pt x="123598" y="148590"/>
                  </a:lnTo>
                  <a:lnTo>
                    <a:pt x="122911" y="147320"/>
                  </a:lnTo>
                  <a:lnTo>
                    <a:pt x="121965" y="146050"/>
                  </a:lnTo>
                  <a:lnTo>
                    <a:pt x="120759" y="146050"/>
                  </a:lnTo>
                  <a:lnTo>
                    <a:pt x="120759" y="143510"/>
                  </a:lnTo>
                  <a:lnTo>
                    <a:pt x="888953" y="143510"/>
                  </a:lnTo>
                  <a:lnTo>
                    <a:pt x="888953" y="153670"/>
                  </a:lnTo>
                  <a:lnTo>
                    <a:pt x="884950" y="157480"/>
                  </a:lnTo>
                  <a:lnTo>
                    <a:pt x="882376" y="162560"/>
                  </a:lnTo>
                  <a:lnTo>
                    <a:pt x="880821" y="170180"/>
                  </a:lnTo>
                  <a:lnTo>
                    <a:pt x="880882" y="171450"/>
                  </a:lnTo>
                  <a:lnTo>
                    <a:pt x="881412" y="173990"/>
                  </a:lnTo>
                  <a:lnTo>
                    <a:pt x="858815" y="173990"/>
                  </a:lnTo>
                  <a:lnTo>
                    <a:pt x="858815" y="320040"/>
                  </a:lnTo>
                  <a:close/>
                </a:path>
                <a:path w="1019809" h="821690">
                  <a:moveTo>
                    <a:pt x="20015" y="231140"/>
                  </a:moveTo>
                  <a:lnTo>
                    <a:pt x="7191" y="231140"/>
                  </a:lnTo>
                  <a:lnTo>
                    <a:pt x="3350" y="226060"/>
                  </a:lnTo>
                  <a:lnTo>
                    <a:pt x="1333" y="220980"/>
                  </a:lnTo>
                  <a:lnTo>
                    <a:pt x="1140" y="214630"/>
                  </a:lnTo>
                  <a:lnTo>
                    <a:pt x="861" y="212090"/>
                  </a:lnTo>
                  <a:lnTo>
                    <a:pt x="0" y="207010"/>
                  </a:lnTo>
                  <a:lnTo>
                    <a:pt x="3909" y="200660"/>
                  </a:lnTo>
                  <a:lnTo>
                    <a:pt x="15918" y="200660"/>
                  </a:lnTo>
                  <a:lnTo>
                    <a:pt x="20572" y="201930"/>
                  </a:lnTo>
                  <a:lnTo>
                    <a:pt x="49171" y="201930"/>
                  </a:lnTo>
                  <a:lnTo>
                    <a:pt x="48637" y="207010"/>
                  </a:lnTo>
                  <a:lnTo>
                    <a:pt x="12610" y="207010"/>
                  </a:lnTo>
                  <a:lnTo>
                    <a:pt x="9268" y="208280"/>
                  </a:lnTo>
                  <a:lnTo>
                    <a:pt x="7817" y="208280"/>
                  </a:lnTo>
                  <a:lnTo>
                    <a:pt x="7912" y="213360"/>
                  </a:lnTo>
                  <a:lnTo>
                    <a:pt x="8168" y="218440"/>
                  </a:lnTo>
                  <a:lnTo>
                    <a:pt x="9169" y="224790"/>
                  </a:lnTo>
                  <a:lnTo>
                    <a:pt x="13986" y="228600"/>
                  </a:lnTo>
                  <a:lnTo>
                    <a:pt x="16865" y="229870"/>
                  </a:lnTo>
                  <a:lnTo>
                    <a:pt x="20015" y="231140"/>
                  </a:lnTo>
                  <a:close/>
                </a:path>
                <a:path w="1019809" h="821690">
                  <a:moveTo>
                    <a:pt x="927026" y="382270"/>
                  </a:moveTo>
                  <a:lnTo>
                    <a:pt x="82174" y="382270"/>
                  </a:lnTo>
                  <a:lnTo>
                    <a:pt x="80289" y="381000"/>
                  </a:lnTo>
                  <a:lnTo>
                    <a:pt x="75251" y="377190"/>
                  </a:lnTo>
                  <a:lnTo>
                    <a:pt x="69759" y="373380"/>
                  </a:lnTo>
                  <a:lnTo>
                    <a:pt x="63812" y="370840"/>
                  </a:lnTo>
                  <a:lnTo>
                    <a:pt x="63812" y="353060"/>
                  </a:lnTo>
                  <a:lnTo>
                    <a:pt x="54852" y="353060"/>
                  </a:lnTo>
                  <a:lnTo>
                    <a:pt x="51675" y="339090"/>
                  </a:lnTo>
                  <a:lnTo>
                    <a:pt x="46350" y="325120"/>
                  </a:lnTo>
                  <a:lnTo>
                    <a:pt x="38876" y="313690"/>
                  </a:lnTo>
                  <a:lnTo>
                    <a:pt x="29253" y="303530"/>
                  </a:lnTo>
                  <a:lnTo>
                    <a:pt x="30137" y="299720"/>
                  </a:lnTo>
                  <a:lnTo>
                    <a:pt x="30835" y="295910"/>
                  </a:lnTo>
                  <a:lnTo>
                    <a:pt x="31464" y="292100"/>
                  </a:lnTo>
                  <a:lnTo>
                    <a:pt x="30924" y="290830"/>
                  </a:lnTo>
                  <a:lnTo>
                    <a:pt x="30963" y="289560"/>
                  </a:lnTo>
                  <a:lnTo>
                    <a:pt x="31580" y="288290"/>
                  </a:lnTo>
                  <a:lnTo>
                    <a:pt x="31277" y="288290"/>
                  </a:lnTo>
                  <a:lnTo>
                    <a:pt x="30208" y="287020"/>
                  </a:lnTo>
                  <a:lnTo>
                    <a:pt x="29510" y="287020"/>
                  </a:lnTo>
                  <a:lnTo>
                    <a:pt x="29183" y="285750"/>
                  </a:lnTo>
                  <a:lnTo>
                    <a:pt x="27328" y="283210"/>
                  </a:lnTo>
                  <a:lnTo>
                    <a:pt x="26235" y="280670"/>
                  </a:lnTo>
                  <a:lnTo>
                    <a:pt x="25902" y="278130"/>
                  </a:lnTo>
                  <a:lnTo>
                    <a:pt x="25755" y="276860"/>
                  </a:lnTo>
                  <a:lnTo>
                    <a:pt x="25721" y="274320"/>
                  </a:lnTo>
                  <a:lnTo>
                    <a:pt x="25834" y="273050"/>
                  </a:lnTo>
                  <a:lnTo>
                    <a:pt x="26576" y="269240"/>
                  </a:lnTo>
                  <a:lnTo>
                    <a:pt x="25879" y="266700"/>
                  </a:lnTo>
                  <a:lnTo>
                    <a:pt x="25460" y="264160"/>
                  </a:lnTo>
                  <a:lnTo>
                    <a:pt x="25414" y="262890"/>
                  </a:lnTo>
                  <a:lnTo>
                    <a:pt x="25319" y="254000"/>
                  </a:lnTo>
                  <a:lnTo>
                    <a:pt x="25633" y="250190"/>
                  </a:lnTo>
                  <a:lnTo>
                    <a:pt x="26576" y="246380"/>
                  </a:lnTo>
                  <a:lnTo>
                    <a:pt x="26395" y="243840"/>
                  </a:lnTo>
                  <a:lnTo>
                    <a:pt x="26395" y="242570"/>
                  </a:lnTo>
                  <a:lnTo>
                    <a:pt x="26576" y="241300"/>
                  </a:lnTo>
                  <a:lnTo>
                    <a:pt x="26372" y="240030"/>
                  </a:lnTo>
                  <a:lnTo>
                    <a:pt x="26209" y="240030"/>
                  </a:lnTo>
                  <a:lnTo>
                    <a:pt x="26088" y="238760"/>
                  </a:lnTo>
                  <a:lnTo>
                    <a:pt x="3783" y="238760"/>
                  </a:lnTo>
                  <a:lnTo>
                    <a:pt x="3006" y="237490"/>
                  </a:lnTo>
                  <a:lnTo>
                    <a:pt x="1824" y="236220"/>
                  </a:lnTo>
                  <a:lnTo>
                    <a:pt x="1593" y="234950"/>
                  </a:lnTo>
                  <a:lnTo>
                    <a:pt x="1850" y="233680"/>
                  </a:lnTo>
                  <a:lnTo>
                    <a:pt x="2301" y="232410"/>
                  </a:lnTo>
                  <a:lnTo>
                    <a:pt x="3846" y="231140"/>
                  </a:lnTo>
                  <a:lnTo>
                    <a:pt x="23435" y="231140"/>
                  </a:lnTo>
                  <a:lnTo>
                    <a:pt x="25800" y="229870"/>
                  </a:lnTo>
                  <a:lnTo>
                    <a:pt x="30789" y="229870"/>
                  </a:lnTo>
                  <a:lnTo>
                    <a:pt x="28485" y="215900"/>
                  </a:lnTo>
                  <a:lnTo>
                    <a:pt x="26949" y="209550"/>
                  </a:lnTo>
                  <a:lnTo>
                    <a:pt x="23956" y="208280"/>
                  </a:lnTo>
                  <a:lnTo>
                    <a:pt x="18035" y="208280"/>
                  </a:lnTo>
                  <a:lnTo>
                    <a:pt x="15333" y="207010"/>
                  </a:lnTo>
                  <a:lnTo>
                    <a:pt x="48637" y="207010"/>
                  </a:lnTo>
                  <a:lnTo>
                    <a:pt x="47801" y="215900"/>
                  </a:lnTo>
                  <a:lnTo>
                    <a:pt x="47480" y="222250"/>
                  </a:lnTo>
                  <a:lnTo>
                    <a:pt x="65197" y="261620"/>
                  </a:lnTo>
                  <a:lnTo>
                    <a:pt x="72702" y="264160"/>
                  </a:lnTo>
                  <a:lnTo>
                    <a:pt x="79800" y="266700"/>
                  </a:lnTo>
                  <a:lnTo>
                    <a:pt x="81243" y="273050"/>
                  </a:lnTo>
                  <a:lnTo>
                    <a:pt x="86836" y="281940"/>
                  </a:lnTo>
                  <a:lnTo>
                    <a:pt x="88612" y="283210"/>
                  </a:lnTo>
                  <a:lnTo>
                    <a:pt x="90552" y="285750"/>
                  </a:lnTo>
                  <a:lnTo>
                    <a:pt x="90552" y="289560"/>
                  </a:lnTo>
                  <a:lnTo>
                    <a:pt x="95625" y="289560"/>
                  </a:lnTo>
                  <a:lnTo>
                    <a:pt x="95904" y="290830"/>
                  </a:lnTo>
                  <a:lnTo>
                    <a:pt x="96160" y="290830"/>
                  </a:lnTo>
                  <a:lnTo>
                    <a:pt x="102909" y="294640"/>
                  </a:lnTo>
                  <a:lnTo>
                    <a:pt x="110380" y="297180"/>
                  </a:lnTo>
                  <a:lnTo>
                    <a:pt x="118013" y="297180"/>
                  </a:lnTo>
                  <a:lnTo>
                    <a:pt x="114188" y="306070"/>
                  </a:lnTo>
                  <a:lnTo>
                    <a:pt x="114764" y="314960"/>
                  </a:lnTo>
                  <a:lnTo>
                    <a:pt x="119751" y="322580"/>
                  </a:lnTo>
                  <a:lnTo>
                    <a:pt x="129160" y="325120"/>
                  </a:lnTo>
                  <a:lnTo>
                    <a:pt x="130742" y="326390"/>
                  </a:lnTo>
                  <a:lnTo>
                    <a:pt x="880866" y="326390"/>
                  </a:lnTo>
                  <a:lnTo>
                    <a:pt x="885369" y="327660"/>
                  </a:lnTo>
                  <a:lnTo>
                    <a:pt x="970453" y="327660"/>
                  </a:lnTo>
                  <a:lnTo>
                    <a:pt x="964902" y="332740"/>
                  </a:lnTo>
                  <a:lnTo>
                    <a:pt x="956233" y="341630"/>
                  </a:lnTo>
                  <a:lnTo>
                    <a:pt x="949437" y="351790"/>
                  </a:lnTo>
                  <a:lnTo>
                    <a:pt x="949228" y="351790"/>
                  </a:lnTo>
                  <a:lnTo>
                    <a:pt x="949228" y="353060"/>
                  </a:lnTo>
                  <a:lnTo>
                    <a:pt x="946032" y="359410"/>
                  </a:lnTo>
                  <a:lnTo>
                    <a:pt x="944480" y="365760"/>
                  </a:lnTo>
                  <a:lnTo>
                    <a:pt x="944573" y="373380"/>
                  </a:lnTo>
                  <a:lnTo>
                    <a:pt x="939868" y="374650"/>
                  </a:lnTo>
                  <a:lnTo>
                    <a:pt x="935330" y="377190"/>
                  </a:lnTo>
                  <a:lnTo>
                    <a:pt x="930959" y="379730"/>
                  </a:lnTo>
                  <a:lnTo>
                    <a:pt x="929633" y="381000"/>
                  </a:lnTo>
                  <a:lnTo>
                    <a:pt x="928329" y="381000"/>
                  </a:lnTo>
                  <a:lnTo>
                    <a:pt x="927026" y="382270"/>
                  </a:lnTo>
                  <a:close/>
                </a:path>
                <a:path w="1019809" h="821690">
                  <a:moveTo>
                    <a:pt x="14165" y="240030"/>
                  </a:moveTo>
                  <a:lnTo>
                    <a:pt x="9456" y="240030"/>
                  </a:lnTo>
                  <a:lnTo>
                    <a:pt x="4747" y="238760"/>
                  </a:lnTo>
                  <a:lnTo>
                    <a:pt x="18873" y="238760"/>
                  </a:lnTo>
                  <a:lnTo>
                    <a:pt x="14165" y="240030"/>
                  </a:lnTo>
                  <a:close/>
                </a:path>
                <a:path w="1019809" h="821690">
                  <a:moveTo>
                    <a:pt x="880866" y="326390"/>
                  </a:moveTo>
                  <a:lnTo>
                    <a:pt x="140300" y="326390"/>
                  </a:lnTo>
                  <a:lnTo>
                    <a:pt x="145102" y="325120"/>
                  </a:lnTo>
                  <a:lnTo>
                    <a:pt x="148686" y="320040"/>
                  </a:lnTo>
                  <a:lnTo>
                    <a:pt x="862911" y="320040"/>
                  </a:lnTo>
                  <a:lnTo>
                    <a:pt x="864293" y="321310"/>
                  </a:lnTo>
                  <a:lnTo>
                    <a:pt x="866225" y="323850"/>
                  </a:lnTo>
                  <a:lnTo>
                    <a:pt x="876362" y="325120"/>
                  </a:lnTo>
                  <a:lnTo>
                    <a:pt x="880866" y="326390"/>
                  </a:lnTo>
                  <a:close/>
                </a:path>
                <a:path w="1019809" h="821690">
                  <a:moveTo>
                    <a:pt x="164790" y="433070"/>
                  </a:moveTo>
                  <a:lnTo>
                    <a:pt x="159240" y="430530"/>
                  </a:lnTo>
                  <a:lnTo>
                    <a:pt x="153461" y="426720"/>
                  </a:lnTo>
                  <a:lnTo>
                    <a:pt x="147453" y="424180"/>
                  </a:lnTo>
                  <a:lnTo>
                    <a:pt x="141215" y="422910"/>
                  </a:lnTo>
                  <a:lnTo>
                    <a:pt x="139096" y="421640"/>
                  </a:lnTo>
                  <a:lnTo>
                    <a:pt x="134746" y="421640"/>
                  </a:lnTo>
                  <a:lnTo>
                    <a:pt x="128648" y="420370"/>
                  </a:lnTo>
                  <a:lnTo>
                    <a:pt x="121458" y="408940"/>
                  </a:lnTo>
                  <a:lnTo>
                    <a:pt x="112774" y="398780"/>
                  </a:lnTo>
                  <a:lnTo>
                    <a:pt x="102596" y="391160"/>
                  </a:lnTo>
                  <a:lnTo>
                    <a:pt x="90924" y="384810"/>
                  </a:lnTo>
                  <a:lnTo>
                    <a:pt x="90924" y="382270"/>
                  </a:lnTo>
                  <a:lnTo>
                    <a:pt x="919160" y="382270"/>
                  </a:lnTo>
                  <a:lnTo>
                    <a:pt x="919160" y="388620"/>
                  </a:lnTo>
                  <a:lnTo>
                    <a:pt x="916007" y="392430"/>
                  </a:lnTo>
                  <a:lnTo>
                    <a:pt x="913719" y="396240"/>
                  </a:lnTo>
                  <a:lnTo>
                    <a:pt x="912295" y="400050"/>
                  </a:lnTo>
                  <a:lnTo>
                    <a:pt x="910631" y="401320"/>
                  </a:lnTo>
                  <a:lnTo>
                    <a:pt x="907198" y="401320"/>
                  </a:lnTo>
                  <a:lnTo>
                    <a:pt x="899525" y="402590"/>
                  </a:lnTo>
                  <a:lnTo>
                    <a:pt x="884005" y="402590"/>
                  </a:lnTo>
                  <a:lnTo>
                    <a:pt x="876293" y="403860"/>
                  </a:lnTo>
                  <a:lnTo>
                    <a:pt x="870523" y="403860"/>
                  </a:lnTo>
                  <a:lnTo>
                    <a:pt x="865264" y="406400"/>
                  </a:lnTo>
                  <a:lnTo>
                    <a:pt x="860514" y="408940"/>
                  </a:lnTo>
                  <a:lnTo>
                    <a:pt x="858931" y="408940"/>
                  </a:lnTo>
                  <a:lnTo>
                    <a:pt x="858931" y="410210"/>
                  </a:lnTo>
                  <a:lnTo>
                    <a:pt x="852906" y="415290"/>
                  </a:lnTo>
                  <a:lnTo>
                    <a:pt x="849492" y="421640"/>
                  </a:lnTo>
                  <a:lnTo>
                    <a:pt x="848825" y="427990"/>
                  </a:lnTo>
                  <a:lnTo>
                    <a:pt x="815943" y="427990"/>
                  </a:lnTo>
                  <a:lnTo>
                    <a:pt x="810028" y="431800"/>
                  </a:lnTo>
                  <a:lnTo>
                    <a:pt x="168190" y="431800"/>
                  </a:lnTo>
                  <a:lnTo>
                    <a:pt x="164790" y="433070"/>
                  </a:lnTo>
                  <a:close/>
                </a:path>
                <a:path w="1019809" h="821690">
                  <a:moveTo>
                    <a:pt x="848692" y="429260"/>
                  </a:moveTo>
                  <a:lnTo>
                    <a:pt x="840663" y="427990"/>
                  </a:lnTo>
                  <a:lnTo>
                    <a:pt x="848825" y="427990"/>
                  </a:lnTo>
                  <a:lnTo>
                    <a:pt x="848692" y="429260"/>
                  </a:lnTo>
                  <a:close/>
                </a:path>
                <a:path w="1019809" h="821690">
                  <a:moveTo>
                    <a:pt x="308543" y="556260"/>
                  </a:moveTo>
                  <a:lnTo>
                    <a:pt x="301468" y="556260"/>
                  </a:lnTo>
                  <a:lnTo>
                    <a:pt x="296744" y="553720"/>
                  </a:lnTo>
                  <a:lnTo>
                    <a:pt x="292625" y="549910"/>
                  </a:lnTo>
                  <a:lnTo>
                    <a:pt x="282199" y="543560"/>
                  </a:lnTo>
                  <a:lnTo>
                    <a:pt x="275613" y="538480"/>
                  </a:lnTo>
                  <a:lnTo>
                    <a:pt x="268631" y="533400"/>
                  </a:lnTo>
                  <a:lnTo>
                    <a:pt x="268631" y="529590"/>
                  </a:lnTo>
                  <a:lnTo>
                    <a:pt x="262115" y="529590"/>
                  </a:lnTo>
                  <a:lnTo>
                    <a:pt x="257770" y="525780"/>
                  </a:lnTo>
                  <a:lnTo>
                    <a:pt x="253162" y="524510"/>
                  </a:lnTo>
                  <a:lnTo>
                    <a:pt x="248291" y="521970"/>
                  </a:lnTo>
                  <a:lnTo>
                    <a:pt x="248307" y="516890"/>
                  </a:lnTo>
                  <a:lnTo>
                    <a:pt x="247321" y="513080"/>
                  </a:lnTo>
                  <a:lnTo>
                    <a:pt x="245335" y="508000"/>
                  </a:lnTo>
                  <a:lnTo>
                    <a:pt x="241938" y="500380"/>
                  </a:lnTo>
                  <a:lnTo>
                    <a:pt x="236625" y="494030"/>
                  </a:lnTo>
                  <a:lnTo>
                    <a:pt x="227607" y="487680"/>
                  </a:lnTo>
                  <a:lnTo>
                    <a:pt x="225754" y="487680"/>
                  </a:lnTo>
                  <a:lnTo>
                    <a:pt x="223832" y="486410"/>
                  </a:lnTo>
                  <a:lnTo>
                    <a:pt x="223622" y="486410"/>
                  </a:lnTo>
                  <a:lnTo>
                    <a:pt x="222003" y="483870"/>
                  </a:lnTo>
                  <a:lnTo>
                    <a:pt x="220134" y="481330"/>
                  </a:lnTo>
                  <a:lnTo>
                    <a:pt x="218014" y="480060"/>
                  </a:lnTo>
                  <a:lnTo>
                    <a:pt x="221728" y="476250"/>
                  </a:lnTo>
                  <a:lnTo>
                    <a:pt x="224242" y="472440"/>
                  </a:lnTo>
                  <a:lnTo>
                    <a:pt x="227567" y="459740"/>
                  </a:lnTo>
                  <a:lnTo>
                    <a:pt x="226643" y="453390"/>
                  </a:lnTo>
                  <a:lnTo>
                    <a:pt x="222785" y="445770"/>
                  </a:lnTo>
                  <a:lnTo>
                    <a:pt x="219154" y="440690"/>
                  </a:lnTo>
                  <a:lnTo>
                    <a:pt x="213290" y="434340"/>
                  </a:lnTo>
                  <a:lnTo>
                    <a:pt x="206308" y="433070"/>
                  </a:lnTo>
                  <a:lnTo>
                    <a:pt x="198630" y="433070"/>
                  </a:lnTo>
                  <a:lnTo>
                    <a:pt x="190932" y="431800"/>
                  </a:lnTo>
                  <a:lnTo>
                    <a:pt x="810028" y="431800"/>
                  </a:lnTo>
                  <a:lnTo>
                    <a:pt x="808056" y="433070"/>
                  </a:lnTo>
                  <a:lnTo>
                    <a:pt x="804879" y="435610"/>
                  </a:lnTo>
                  <a:lnTo>
                    <a:pt x="802473" y="439420"/>
                  </a:lnTo>
                  <a:lnTo>
                    <a:pt x="801705" y="439420"/>
                  </a:lnTo>
                  <a:lnTo>
                    <a:pt x="801705" y="440690"/>
                  </a:lnTo>
                  <a:lnTo>
                    <a:pt x="797772" y="447040"/>
                  </a:lnTo>
                  <a:lnTo>
                    <a:pt x="796855" y="454660"/>
                  </a:lnTo>
                  <a:lnTo>
                    <a:pt x="798959" y="463550"/>
                  </a:lnTo>
                  <a:lnTo>
                    <a:pt x="798452" y="463550"/>
                  </a:lnTo>
                  <a:lnTo>
                    <a:pt x="798033" y="464820"/>
                  </a:lnTo>
                  <a:lnTo>
                    <a:pt x="797702" y="464820"/>
                  </a:lnTo>
                  <a:lnTo>
                    <a:pt x="795961" y="468630"/>
                  </a:lnTo>
                  <a:lnTo>
                    <a:pt x="794688" y="472440"/>
                  </a:lnTo>
                  <a:lnTo>
                    <a:pt x="793071" y="480060"/>
                  </a:lnTo>
                  <a:lnTo>
                    <a:pt x="793746" y="486410"/>
                  </a:lnTo>
                  <a:lnTo>
                    <a:pt x="789091" y="494030"/>
                  </a:lnTo>
                  <a:lnTo>
                    <a:pt x="783948" y="494030"/>
                  </a:lnTo>
                  <a:lnTo>
                    <a:pt x="775477" y="496570"/>
                  </a:lnTo>
                  <a:lnTo>
                    <a:pt x="771784" y="497840"/>
                  </a:lnTo>
                  <a:lnTo>
                    <a:pt x="768705" y="501650"/>
                  </a:lnTo>
                  <a:lnTo>
                    <a:pt x="765538" y="506730"/>
                  </a:lnTo>
                  <a:lnTo>
                    <a:pt x="761787" y="519430"/>
                  </a:lnTo>
                  <a:lnTo>
                    <a:pt x="758698" y="524510"/>
                  </a:lnTo>
                  <a:lnTo>
                    <a:pt x="756138" y="525780"/>
                  </a:lnTo>
                  <a:lnTo>
                    <a:pt x="751693" y="525780"/>
                  </a:lnTo>
                  <a:lnTo>
                    <a:pt x="747790" y="528320"/>
                  </a:lnTo>
                  <a:lnTo>
                    <a:pt x="741383" y="528320"/>
                  </a:lnTo>
                  <a:lnTo>
                    <a:pt x="741383" y="534670"/>
                  </a:lnTo>
                  <a:lnTo>
                    <a:pt x="740755" y="535940"/>
                  </a:lnTo>
                  <a:lnTo>
                    <a:pt x="740150" y="535940"/>
                  </a:lnTo>
                  <a:lnTo>
                    <a:pt x="735705" y="544830"/>
                  </a:lnTo>
                  <a:lnTo>
                    <a:pt x="733657" y="547370"/>
                  </a:lnTo>
                  <a:lnTo>
                    <a:pt x="726675" y="551180"/>
                  </a:lnTo>
                  <a:lnTo>
                    <a:pt x="723952" y="552450"/>
                  </a:lnTo>
                  <a:lnTo>
                    <a:pt x="721399" y="553720"/>
                  </a:lnTo>
                  <a:lnTo>
                    <a:pt x="314731" y="553720"/>
                  </a:lnTo>
                  <a:lnTo>
                    <a:pt x="308543" y="556260"/>
                  </a:lnTo>
                  <a:close/>
                </a:path>
                <a:path w="1019809" h="821690">
                  <a:moveTo>
                    <a:pt x="657184" y="585470"/>
                  </a:moveTo>
                  <a:lnTo>
                    <a:pt x="381478" y="585470"/>
                  </a:lnTo>
                  <a:lnTo>
                    <a:pt x="373466" y="582930"/>
                  </a:lnTo>
                  <a:lnTo>
                    <a:pt x="365679" y="579120"/>
                  </a:lnTo>
                  <a:lnTo>
                    <a:pt x="358118" y="575310"/>
                  </a:lnTo>
                  <a:lnTo>
                    <a:pt x="350782" y="571500"/>
                  </a:lnTo>
                  <a:lnTo>
                    <a:pt x="349421" y="567690"/>
                  </a:lnTo>
                  <a:lnTo>
                    <a:pt x="347152" y="563880"/>
                  </a:lnTo>
                  <a:lnTo>
                    <a:pt x="340801" y="558800"/>
                  </a:lnTo>
                  <a:lnTo>
                    <a:pt x="337165" y="557530"/>
                  </a:lnTo>
                  <a:lnTo>
                    <a:pt x="333072" y="556260"/>
                  </a:lnTo>
                  <a:lnTo>
                    <a:pt x="326996" y="553720"/>
                  </a:lnTo>
                  <a:lnTo>
                    <a:pt x="721399" y="553720"/>
                  </a:lnTo>
                  <a:lnTo>
                    <a:pt x="719019" y="556260"/>
                  </a:lnTo>
                  <a:lnTo>
                    <a:pt x="711269" y="556260"/>
                  </a:lnTo>
                  <a:lnTo>
                    <a:pt x="711269" y="565150"/>
                  </a:lnTo>
                  <a:lnTo>
                    <a:pt x="710527" y="566420"/>
                  </a:lnTo>
                  <a:lnTo>
                    <a:pt x="709866" y="567690"/>
                  </a:lnTo>
                  <a:lnTo>
                    <a:pt x="705684" y="576580"/>
                  </a:lnTo>
                  <a:lnTo>
                    <a:pt x="704194" y="581660"/>
                  </a:lnTo>
                  <a:lnTo>
                    <a:pt x="694304" y="582930"/>
                  </a:lnTo>
                  <a:lnTo>
                    <a:pt x="661685" y="582930"/>
                  </a:lnTo>
                  <a:lnTo>
                    <a:pt x="659218" y="584200"/>
                  </a:lnTo>
                  <a:lnTo>
                    <a:pt x="657184" y="585470"/>
                  </a:lnTo>
                  <a:close/>
                </a:path>
                <a:path w="1019809" h="821690">
                  <a:moveTo>
                    <a:pt x="686805" y="584200"/>
                  </a:moveTo>
                  <a:lnTo>
                    <a:pt x="679312" y="584200"/>
                  </a:lnTo>
                  <a:lnTo>
                    <a:pt x="671823" y="582930"/>
                  </a:lnTo>
                  <a:lnTo>
                    <a:pt x="694304" y="582930"/>
                  </a:lnTo>
                  <a:lnTo>
                    <a:pt x="686805" y="584200"/>
                  </a:lnTo>
                  <a:close/>
                </a:path>
                <a:path w="1019809" h="821690">
                  <a:moveTo>
                    <a:pt x="605101" y="615950"/>
                  </a:moveTo>
                  <a:lnTo>
                    <a:pt x="432305" y="615950"/>
                  </a:lnTo>
                  <a:lnTo>
                    <a:pt x="430108" y="609600"/>
                  </a:lnTo>
                  <a:lnTo>
                    <a:pt x="425942" y="604520"/>
                  </a:lnTo>
                  <a:lnTo>
                    <a:pt x="419807" y="601980"/>
                  </a:lnTo>
                  <a:lnTo>
                    <a:pt x="404671" y="594360"/>
                  </a:lnTo>
                  <a:lnTo>
                    <a:pt x="396918" y="591820"/>
                  </a:lnTo>
                  <a:lnTo>
                    <a:pt x="389042" y="588010"/>
                  </a:lnTo>
                  <a:lnTo>
                    <a:pt x="389042" y="585470"/>
                  </a:lnTo>
                  <a:lnTo>
                    <a:pt x="654089" y="585470"/>
                  </a:lnTo>
                  <a:lnTo>
                    <a:pt x="654089" y="595630"/>
                  </a:lnTo>
                  <a:lnTo>
                    <a:pt x="653531" y="595630"/>
                  </a:lnTo>
                  <a:lnTo>
                    <a:pt x="652995" y="596900"/>
                  </a:lnTo>
                  <a:lnTo>
                    <a:pt x="650598" y="603250"/>
                  </a:lnTo>
                  <a:lnTo>
                    <a:pt x="650668" y="612140"/>
                  </a:lnTo>
                  <a:lnTo>
                    <a:pt x="648481" y="614680"/>
                  </a:lnTo>
                  <a:lnTo>
                    <a:pt x="606779" y="614680"/>
                  </a:lnTo>
                  <a:lnTo>
                    <a:pt x="605101" y="615950"/>
                  </a:lnTo>
                  <a:close/>
                </a:path>
                <a:path w="1019809" h="821690">
                  <a:moveTo>
                    <a:pt x="647387" y="615950"/>
                  </a:moveTo>
                  <a:lnTo>
                    <a:pt x="618785" y="615950"/>
                  </a:lnTo>
                  <a:lnTo>
                    <a:pt x="616051" y="614680"/>
                  </a:lnTo>
                  <a:lnTo>
                    <a:pt x="648481" y="614680"/>
                  </a:lnTo>
                  <a:lnTo>
                    <a:pt x="647387" y="615950"/>
                  </a:lnTo>
                  <a:close/>
                </a:path>
                <a:path w="1019809" h="821690">
                  <a:moveTo>
                    <a:pt x="593861" y="702310"/>
                  </a:moveTo>
                  <a:lnTo>
                    <a:pt x="446268" y="702310"/>
                  </a:lnTo>
                  <a:lnTo>
                    <a:pt x="446268" y="615950"/>
                  </a:lnTo>
                  <a:lnTo>
                    <a:pt x="593861" y="615950"/>
                  </a:lnTo>
                  <a:lnTo>
                    <a:pt x="593861" y="702310"/>
                  </a:lnTo>
                  <a:close/>
                </a:path>
                <a:path w="1019809" h="821690">
                  <a:moveTo>
                    <a:pt x="711316" y="732790"/>
                  </a:moveTo>
                  <a:lnTo>
                    <a:pt x="328813" y="732790"/>
                  </a:lnTo>
                  <a:lnTo>
                    <a:pt x="328813" y="702310"/>
                  </a:lnTo>
                  <a:lnTo>
                    <a:pt x="711316" y="702310"/>
                  </a:lnTo>
                  <a:lnTo>
                    <a:pt x="711316" y="732790"/>
                  </a:lnTo>
                  <a:close/>
                </a:path>
                <a:path w="1019809" h="821690">
                  <a:moveTo>
                    <a:pt x="771661" y="763270"/>
                  </a:moveTo>
                  <a:lnTo>
                    <a:pt x="298699" y="763270"/>
                  </a:lnTo>
                  <a:lnTo>
                    <a:pt x="298699" y="732790"/>
                  </a:lnTo>
                  <a:lnTo>
                    <a:pt x="741407" y="732790"/>
                  </a:lnTo>
                  <a:lnTo>
                    <a:pt x="741407" y="762000"/>
                  </a:lnTo>
                  <a:lnTo>
                    <a:pt x="771661" y="762000"/>
                  </a:lnTo>
                  <a:lnTo>
                    <a:pt x="771661" y="763270"/>
                  </a:lnTo>
                  <a:close/>
                </a:path>
                <a:path w="1019809" h="821690">
                  <a:moveTo>
                    <a:pt x="771661" y="792480"/>
                  </a:moveTo>
                  <a:lnTo>
                    <a:pt x="268584" y="792480"/>
                  </a:lnTo>
                  <a:lnTo>
                    <a:pt x="268584" y="762000"/>
                  </a:lnTo>
                  <a:lnTo>
                    <a:pt x="298699" y="762000"/>
                  </a:lnTo>
                  <a:lnTo>
                    <a:pt x="298699" y="763270"/>
                  </a:lnTo>
                  <a:lnTo>
                    <a:pt x="771661" y="763270"/>
                  </a:lnTo>
                  <a:lnTo>
                    <a:pt x="771661" y="792480"/>
                  </a:lnTo>
                  <a:close/>
                </a:path>
                <a:path w="1019809" h="821690">
                  <a:moveTo>
                    <a:pt x="801658" y="821690"/>
                  </a:moveTo>
                  <a:lnTo>
                    <a:pt x="238470" y="821690"/>
                  </a:lnTo>
                  <a:lnTo>
                    <a:pt x="238470" y="792480"/>
                  </a:lnTo>
                  <a:lnTo>
                    <a:pt x="801658" y="792480"/>
                  </a:lnTo>
                  <a:lnTo>
                    <a:pt x="801658" y="821690"/>
                  </a:lnTo>
                  <a:close/>
                </a:path>
              </a:pathLst>
            </a:custGeom>
            <a:solidFill>
              <a:srgbClr val="E3A2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175509" y="7031380"/>
              <a:ext cx="1003935" cy="736600"/>
            </a:xfrm>
            <a:custGeom>
              <a:avLst/>
              <a:gdLst/>
              <a:ahLst/>
              <a:cxnLst/>
              <a:rect l="l" t="t" r="r" b="b"/>
              <a:pathLst>
                <a:path w="1003934" h="736600">
                  <a:moveTo>
                    <a:pt x="30581" y="87249"/>
                  </a:moveTo>
                  <a:lnTo>
                    <a:pt x="0" y="87249"/>
                  </a:lnTo>
                  <a:lnTo>
                    <a:pt x="0" y="147713"/>
                  </a:lnTo>
                  <a:lnTo>
                    <a:pt x="30581" y="147713"/>
                  </a:lnTo>
                  <a:lnTo>
                    <a:pt x="30581" y="87249"/>
                  </a:lnTo>
                  <a:close/>
                </a:path>
                <a:path w="1003934" h="736600">
                  <a:moveTo>
                    <a:pt x="60718" y="234251"/>
                  </a:moveTo>
                  <a:lnTo>
                    <a:pt x="30581" y="234251"/>
                  </a:lnTo>
                  <a:lnTo>
                    <a:pt x="30581" y="177241"/>
                  </a:lnTo>
                  <a:lnTo>
                    <a:pt x="0" y="177241"/>
                  </a:lnTo>
                  <a:lnTo>
                    <a:pt x="0" y="234721"/>
                  </a:lnTo>
                  <a:lnTo>
                    <a:pt x="30124" y="234721"/>
                  </a:lnTo>
                  <a:lnTo>
                    <a:pt x="30124" y="264731"/>
                  </a:lnTo>
                  <a:lnTo>
                    <a:pt x="60718" y="264731"/>
                  </a:lnTo>
                  <a:lnTo>
                    <a:pt x="60718" y="234251"/>
                  </a:lnTo>
                  <a:close/>
                </a:path>
                <a:path w="1003934" h="736600">
                  <a:moveTo>
                    <a:pt x="533730" y="558317"/>
                  </a:moveTo>
                  <a:lnTo>
                    <a:pt x="503148" y="558317"/>
                  </a:lnTo>
                  <a:lnTo>
                    <a:pt x="503148" y="645795"/>
                  </a:lnTo>
                  <a:lnTo>
                    <a:pt x="533730" y="645795"/>
                  </a:lnTo>
                  <a:lnTo>
                    <a:pt x="533730" y="558317"/>
                  </a:lnTo>
                  <a:close/>
                </a:path>
                <a:path w="1003934" h="736600">
                  <a:moveTo>
                    <a:pt x="651230" y="705954"/>
                  </a:moveTo>
                  <a:lnTo>
                    <a:pt x="621118" y="705954"/>
                  </a:lnTo>
                  <a:lnTo>
                    <a:pt x="621118" y="675538"/>
                  </a:lnTo>
                  <a:lnTo>
                    <a:pt x="473011" y="675538"/>
                  </a:lnTo>
                  <a:lnTo>
                    <a:pt x="473011" y="705954"/>
                  </a:lnTo>
                  <a:lnTo>
                    <a:pt x="503148" y="705954"/>
                  </a:lnTo>
                  <a:lnTo>
                    <a:pt x="503148" y="736371"/>
                  </a:lnTo>
                  <a:lnTo>
                    <a:pt x="651230" y="736371"/>
                  </a:lnTo>
                  <a:lnTo>
                    <a:pt x="651230" y="705954"/>
                  </a:lnTo>
                  <a:close/>
                </a:path>
                <a:path w="1003934" h="736600">
                  <a:moveTo>
                    <a:pt x="708482" y="705358"/>
                  </a:moveTo>
                  <a:lnTo>
                    <a:pt x="680910" y="705358"/>
                  </a:lnTo>
                  <a:lnTo>
                    <a:pt x="680910" y="735812"/>
                  </a:lnTo>
                  <a:lnTo>
                    <a:pt x="708482" y="735812"/>
                  </a:lnTo>
                  <a:lnTo>
                    <a:pt x="708482" y="705358"/>
                  </a:lnTo>
                  <a:close/>
                </a:path>
                <a:path w="1003934" h="736600">
                  <a:moveTo>
                    <a:pt x="798982" y="30695"/>
                  </a:moveTo>
                  <a:lnTo>
                    <a:pt x="768337" y="30695"/>
                  </a:lnTo>
                  <a:lnTo>
                    <a:pt x="768273" y="177177"/>
                  </a:lnTo>
                  <a:lnTo>
                    <a:pt x="798982" y="177177"/>
                  </a:lnTo>
                  <a:lnTo>
                    <a:pt x="798982" y="30695"/>
                  </a:lnTo>
                  <a:close/>
                </a:path>
                <a:path w="1003934" h="736600">
                  <a:moveTo>
                    <a:pt x="798982" y="0"/>
                  </a:moveTo>
                  <a:lnTo>
                    <a:pt x="325374" y="0"/>
                  </a:lnTo>
                  <a:lnTo>
                    <a:pt x="325374" y="30429"/>
                  </a:lnTo>
                  <a:lnTo>
                    <a:pt x="325374" y="177444"/>
                  </a:lnTo>
                  <a:lnTo>
                    <a:pt x="325374" y="234480"/>
                  </a:lnTo>
                  <a:lnTo>
                    <a:pt x="325374" y="294043"/>
                  </a:lnTo>
                  <a:lnTo>
                    <a:pt x="325374" y="294500"/>
                  </a:lnTo>
                  <a:lnTo>
                    <a:pt x="325374" y="324459"/>
                  </a:lnTo>
                  <a:lnTo>
                    <a:pt x="355625" y="324459"/>
                  </a:lnTo>
                  <a:lnTo>
                    <a:pt x="355625" y="352348"/>
                  </a:lnTo>
                  <a:lnTo>
                    <a:pt x="355625" y="381495"/>
                  </a:lnTo>
                  <a:lnTo>
                    <a:pt x="385762" y="381495"/>
                  </a:lnTo>
                  <a:lnTo>
                    <a:pt x="385762" y="442328"/>
                  </a:lnTo>
                  <a:lnTo>
                    <a:pt x="442988" y="442328"/>
                  </a:lnTo>
                  <a:lnTo>
                    <a:pt x="442988" y="471779"/>
                  </a:lnTo>
                  <a:lnTo>
                    <a:pt x="473011" y="471779"/>
                  </a:lnTo>
                  <a:lnTo>
                    <a:pt x="473011" y="498779"/>
                  </a:lnTo>
                  <a:lnTo>
                    <a:pt x="651230" y="498779"/>
                  </a:lnTo>
                  <a:lnTo>
                    <a:pt x="651230" y="471779"/>
                  </a:lnTo>
                  <a:lnTo>
                    <a:pt x="708482" y="471779"/>
                  </a:lnTo>
                  <a:lnTo>
                    <a:pt x="708482" y="442328"/>
                  </a:lnTo>
                  <a:lnTo>
                    <a:pt x="738733" y="442328"/>
                  </a:lnTo>
                  <a:lnTo>
                    <a:pt x="738733" y="381495"/>
                  </a:lnTo>
                  <a:lnTo>
                    <a:pt x="768845" y="381495"/>
                  </a:lnTo>
                  <a:lnTo>
                    <a:pt x="768845" y="352348"/>
                  </a:lnTo>
                  <a:lnTo>
                    <a:pt x="798982" y="352348"/>
                  </a:lnTo>
                  <a:lnTo>
                    <a:pt x="798982" y="324459"/>
                  </a:lnTo>
                  <a:lnTo>
                    <a:pt x="798982" y="294500"/>
                  </a:lnTo>
                  <a:lnTo>
                    <a:pt x="798982" y="294195"/>
                  </a:lnTo>
                  <a:lnTo>
                    <a:pt x="798982" y="294043"/>
                  </a:lnTo>
                  <a:lnTo>
                    <a:pt x="798982" y="234784"/>
                  </a:lnTo>
                  <a:lnTo>
                    <a:pt x="768337" y="234784"/>
                  </a:lnTo>
                  <a:lnTo>
                    <a:pt x="768273" y="294043"/>
                  </a:lnTo>
                  <a:lnTo>
                    <a:pt x="708482" y="294043"/>
                  </a:lnTo>
                  <a:lnTo>
                    <a:pt x="708482" y="234480"/>
                  </a:lnTo>
                  <a:lnTo>
                    <a:pt x="798982" y="234480"/>
                  </a:lnTo>
                  <a:lnTo>
                    <a:pt x="798982" y="177444"/>
                  </a:lnTo>
                  <a:lnTo>
                    <a:pt x="708482" y="177444"/>
                  </a:lnTo>
                  <a:lnTo>
                    <a:pt x="708482" y="30429"/>
                  </a:lnTo>
                  <a:lnTo>
                    <a:pt x="798982" y="30429"/>
                  </a:lnTo>
                  <a:lnTo>
                    <a:pt x="798982" y="0"/>
                  </a:lnTo>
                  <a:close/>
                </a:path>
                <a:path w="1003934" h="736600">
                  <a:moveTo>
                    <a:pt x="1003731" y="177241"/>
                  </a:moveTo>
                  <a:lnTo>
                    <a:pt x="976160" y="177241"/>
                  </a:lnTo>
                  <a:lnTo>
                    <a:pt x="976160" y="234251"/>
                  </a:lnTo>
                  <a:lnTo>
                    <a:pt x="946048" y="234251"/>
                  </a:lnTo>
                  <a:lnTo>
                    <a:pt x="946048" y="264731"/>
                  </a:lnTo>
                  <a:lnTo>
                    <a:pt x="976630" y="264731"/>
                  </a:lnTo>
                  <a:lnTo>
                    <a:pt x="976630" y="234721"/>
                  </a:lnTo>
                  <a:lnTo>
                    <a:pt x="1003731" y="234721"/>
                  </a:lnTo>
                  <a:lnTo>
                    <a:pt x="1003731" y="177241"/>
                  </a:lnTo>
                  <a:close/>
                </a:path>
                <a:path w="1003934" h="736600">
                  <a:moveTo>
                    <a:pt x="1003731" y="87249"/>
                  </a:moveTo>
                  <a:lnTo>
                    <a:pt x="976160" y="87249"/>
                  </a:lnTo>
                  <a:lnTo>
                    <a:pt x="976160" y="147713"/>
                  </a:lnTo>
                  <a:lnTo>
                    <a:pt x="1003731" y="147713"/>
                  </a:lnTo>
                  <a:lnTo>
                    <a:pt x="1003731" y="87249"/>
                  </a:lnTo>
                  <a:close/>
                </a:path>
              </a:pathLst>
            </a:custGeom>
            <a:solidFill>
              <a:srgbClr val="FFCA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175750" y="7061834"/>
              <a:ext cx="1003300" cy="705485"/>
            </a:xfrm>
            <a:custGeom>
              <a:avLst/>
              <a:gdLst/>
              <a:ahLst/>
              <a:cxnLst/>
              <a:rect l="l" t="t" r="r" b="b"/>
              <a:pathLst>
                <a:path w="1003300" h="705484">
                  <a:moveTo>
                    <a:pt x="30137" y="117030"/>
                  </a:moveTo>
                  <a:lnTo>
                    <a:pt x="0" y="117030"/>
                  </a:lnTo>
                  <a:lnTo>
                    <a:pt x="0" y="147040"/>
                  </a:lnTo>
                  <a:lnTo>
                    <a:pt x="30137" y="147040"/>
                  </a:lnTo>
                  <a:lnTo>
                    <a:pt x="30137" y="117030"/>
                  </a:lnTo>
                  <a:close/>
                </a:path>
                <a:path w="1003300" h="705484">
                  <a:moveTo>
                    <a:pt x="60248" y="0"/>
                  </a:moveTo>
                  <a:lnTo>
                    <a:pt x="30111" y="0"/>
                  </a:lnTo>
                  <a:lnTo>
                    <a:pt x="30111" y="27000"/>
                  </a:lnTo>
                  <a:lnTo>
                    <a:pt x="0" y="27000"/>
                  </a:lnTo>
                  <a:lnTo>
                    <a:pt x="0" y="57023"/>
                  </a:lnTo>
                  <a:lnTo>
                    <a:pt x="30137" y="57023"/>
                  </a:lnTo>
                  <a:lnTo>
                    <a:pt x="30137" y="27000"/>
                  </a:lnTo>
                  <a:lnTo>
                    <a:pt x="60248" y="27000"/>
                  </a:lnTo>
                  <a:lnTo>
                    <a:pt x="60248" y="0"/>
                  </a:lnTo>
                  <a:close/>
                </a:path>
                <a:path w="1003300" h="705484">
                  <a:moveTo>
                    <a:pt x="560387" y="528104"/>
                  </a:moveTo>
                  <a:lnTo>
                    <a:pt x="533260" y="528104"/>
                  </a:lnTo>
                  <a:lnTo>
                    <a:pt x="533260" y="615137"/>
                  </a:lnTo>
                  <a:lnTo>
                    <a:pt x="560387" y="615137"/>
                  </a:lnTo>
                  <a:lnTo>
                    <a:pt x="560387" y="528104"/>
                  </a:lnTo>
                  <a:close/>
                </a:path>
                <a:path w="1003300" h="705484">
                  <a:moveTo>
                    <a:pt x="680897" y="675132"/>
                  </a:moveTo>
                  <a:lnTo>
                    <a:pt x="650786" y="675132"/>
                  </a:lnTo>
                  <a:lnTo>
                    <a:pt x="650786" y="645121"/>
                  </a:lnTo>
                  <a:lnTo>
                    <a:pt x="620649" y="645121"/>
                  </a:lnTo>
                  <a:lnTo>
                    <a:pt x="620649" y="675132"/>
                  </a:lnTo>
                  <a:lnTo>
                    <a:pt x="650760" y="675132"/>
                  </a:lnTo>
                  <a:lnTo>
                    <a:pt x="650760" y="705154"/>
                  </a:lnTo>
                  <a:lnTo>
                    <a:pt x="680897" y="705154"/>
                  </a:lnTo>
                  <a:lnTo>
                    <a:pt x="680897" y="675132"/>
                  </a:lnTo>
                  <a:close/>
                </a:path>
                <a:path w="1003300" h="705484">
                  <a:moveTo>
                    <a:pt x="768261" y="204038"/>
                  </a:moveTo>
                  <a:lnTo>
                    <a:pt x="708012" y="204038"/>
                  </a:lnTo>
                  <a:lnTo>
                    <a:pt x="708012" y="264045"/>
                  </a:lnTo>
                  <a:lnTo>
                    <a:pt x="768261" y="264045"/>
                  </a:lnTo>
                  <a:lnTo>
                    <a:pt x="768261" y="204038"/>
                  </a:lnTo>
                  <a:close/>
                </a:path>
                <a:path w="1003300" h="705484">
                  <a:moveTo>
                    <a:pt x="768261" y="0"/>
                  </a:moveTo>
                  <a:lnTo>
                    <a:pt x="708012" y="0"/>
                  </a:lnTo>
                  <a:lnTo>
                    <a:pt x="708012" y="147040"/>
                  </a:lnTo>
                  <a:lnTo>
                    <a:pt x="768261" y="147040"/>
                  </a:lnTo>
                  <a:lnTo>
                    <a:pt x="768261" y="0"/>
                  </a:lnTo>
                  <a:close/>
                </a:path>
                <a:path w="1003300" h="705484">
                  <a:moveTo>
                    <a:pt x="1003261" y="117030"/>
                  </a:moveTo>
                  <a:lnTo>
                    <a:pt x="976147" y="117030"/>
                  </a:lnTo>
                  <a:lnTo>
                    <a:pt x="976147" y="147040"/>
                  </a:lnTo>
                  <a:lnTo>
                    <a:pt x="1003261" y="147040"/>
                  </a:lnTo>
                  <a:lnTo>
                    <a:pt x="1003261" y="117030"/>
                  </a:lnTo>
                  <a:close/>
                </a:path>
                <a:path w="1003300" h="705484">
                  <a:moveTo>
                    <a:pt x="1003261" y="27000"/>
                  </a:moveTo>
                  <a:lnTo>
                    <a:pt x="976172" y="27000"/>
                  </a:lnTo>
                  <a:lnTo>
                    <a:pt x="976172" y="0"/>
                  </a:lnTo>
                  <a:lnTo>
                    <a:pt x="946035" y="0"/>
                  </a:lnTo>
                  <a:lnTo>
                    <a:pt x="946035" y="27000"/>
                  </a:lnTo>
                  <a:lnTo>
                    <a:pt x="976147" y="27000"/>
                  </a:lnTo>
                  <a:lnTo>
                    <a:pt x="976147" y="57023"/>
                  </a:lnTo>
                  <a:lnTo>
                    <a:pt x="1003261" y="57023"/>
                  </a:lnTo>
                  <a:lnTo>
                    <a:pt x="1003261" y="27000"/>
                  </a:lnTo>
                  <a:close/>
                </a:path>
              </a:pathLst>
            </a:custGeom>
            <a:solidFill>
              <a:srgbClr val="F5F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143975" y="6970547"/>
              <a:ext cx="1066800" cy="591185"/>
            </a:xfrm>
            <a:custGeom>
              <a:avLst/>
              <a:gdLst/>
              <a:ahLst/>
              <a:cxnLst/>
              <a:rect l="l" t="t" r="r" b="b"/>
              <a:pathLst>
                <a:path w="1066800" h="591184">
                  <a:moveTo>
                    <a:pt x="150901" y="116560"/>
                  </a:moveTo>
                  <a:lnTo>
                    <a:pt x="90398" y="116560"/>
                  </a:lnTo>
                  <a:lnTo>
                    <a:pt x="90398" y="146685"/>
                  </a:lnTo>
                  <a:lnTo>
                    <a:pt x="150901" y="146685"/>
                  </a:lnTo>
                  <a:lnTo>
                    <a:pt x="150901" y="116560"/>
                  </a:lnTo>
                  <a:close/>
                </a:path>
                <a:path w="1066800" h="591184">
                  <a:moveTo>
                    <a:pt x="979436" y="116560"/>
                  </a:moveTo>
                  <a:lnTo>
                    <a:pt x="915911" y="116560"/>
                  </a:lnTo>
                  <a:lnTo>
                    <a:pt x="915911" y="146685"/>
                  </a:lnTo>
                  <a:lnTo>
                    <a:pt x="979436" y="146685"/>
                  </a:lnTo>
                  <a:lnTo>
                    <a:pt x="979436" y="116560"/>
                  </a:lnTo>
                  <a:close/>
                </a:path>
                <a:path w="1066800" h="591184">
                  <a:moveTo>
                    <a:pt x="1066800" y="116611"/>
                  </a:moveTo>
                  <a:lnTo>
                    <a:pt x="1036662" y="116611"/>
                  </a:lnTo>
                  <a:lnTo>
                    <a:pt x="1036662" y="92519"/>
                  </a:lnTo>
                  <a:lnTo>
                    <a:pt x="1036662" y="89992"/>
                  </a:lnTo>
                  <a:lnTo>
                    <a:pt x="1033373" y="89992"/>
                  </a:lnTo>
                  <a:lnTo>
                    <a:pt x="1033373" y="120408"/>
                  </a:lnTo>
                  <a:lnTo>
                    <a:pt x="1033373" y="294043"/>
                  </a:lnTo>
                  <a:lnTo>
                    <a:pt x="1006297" y="294043"/>
                  </a:lnTo>
                  <a:lnTo>
                    <a:pt x="1006297" y="296583"/>
                  </a:lnTo>
                  <a:lnTo>
                    <a:pt x="1006297" y="324459"/>
                  </a:lnTo>
                  <a:lnTo>
                    <a:pt x="976185" y="324459"/>
                  </a:lnTo>
                  <a:lnTo>
                    <a:pt x="976185" y="326999"/>
                  </a:lnTo>
                  <a:lnTo>
                    <a:pt x="976185" y="353606"/>
                  </a:lnTo>
                  <a:lnTo>
                    <a:pt x="946048" y="353606"/>
                  </a:lnTo>
                  <a:lnTo>
                    <a:pt x="946048" y="357416"/>
                  </a:lnTo>
                  <a:lnTo>
                    <a:pt x="946048" y="384022"/>
                  </a:lnTo>
                  <a:lnTo>
                    <a:pt x="889050" y="384022"/>
                  </a:lnTo>
                  <a:lnTo>
                    <a:pt x="889050" y="357416"/>
                  </a:lnTo>
                  <a:lnTo>
                    <a:pt x="919162" y="357416"/>
                  </a:lnTo>
                  <a:lnTo>
                    <a:pt x="919162" y="326999"/>
                  </a:lnTo>
                  <a:lnTo>
                    <a:pt x="949299" y="326999"/>
                  </a:lnTo>
                  <a:lnTo>
                    <a:pt x="949299" y="324459"/>
                  </a:lnTo>
                  <a:lnTo>
                    <a:pt x="946937" y="324459"/>
                  </a:lnTo>
                  <a:lnTo>
                    <a:pt x="946937" y="323189"/>
                  </a:lnTo>
                  <a:lnTo>
                    <a:pt x="889050" y="323189"/>
                  </a:lnTo>
                  <a:lnTo>
                    <a:pt x="889050" y="179971"/>
                  </a:lnTo>
                  <a:lnTo>
                    <a:pt x="919162" y="179971"/>
                  </a:lnTo>
                  <a:lnTo>
                    <a:pt x="919162" y="149555"/>
                  </a:lnTo>
                  <a:lnTo>
                    <a:pt x="1009561" y="149555"/>
                  </a:lnTo>
                  <a:lnTo>
                    <a:pt x="1009561" y="147027"/>
                  </a:lnTo>
                  <a:lnTo>
                    <a:pt x="889050" y="147027"/>
                  </a:lnTo>
                  <a:lnTo>
                    <a:pt x="889050" y="92519"/>
                  </a:lnTo>
                  <a:lnTo>
                    <a:pt x="1006297" y="92519"/>
                  </a:lnTo>
                  <a:lnTo>
                    <a:pt x="1006297" y="116611"/>
                  </a:lnTo>
                  <a:lnTo>
                    <a:pt x="1006297" y="120408"/>
                  </a:lnTo>
                  <a:lnTo>
                    <a:pt x="1033373" y="120408"/>
                  </a:lnTo>
                  <a:lnTo>
                    <a:pt x="1033373" y="89992"/>
                  </a:lnTo>
                  <a:lnTo>
                    <a:pt x="1009561" y="89992"/>
                  </a:lnTo>
                  <a:lnTo>
                    <a:pt x="1009561" y="59575"/>
                  </a:lnTo>
                  <a:lnTo>
                    <a:pt x="889050" y="59575"/>
                  </a:lnTo>
                  <a:lnTo>
                    <a:pt x="889050" y="32956"/>
                  </a:lnTo>
                  <a:lnTo>
                    <a:pt x="889050" y="0"/>
                  </a:lnTo>
                  <a:lnTo>
                    <a:pt x="858659" y="0"/>
                  </a:lnTo>
                  <a:lnTo>
                    <a:pt x="858659" y="32956"/>
                  </a:lnTo>
                  <a:lnTo>
                    <a:pt x="858659" y="59575"/>
                  </a:lnTo>
                  <a:lnTo>
                    <a:pt x="858659" y="410641"/>
                  </a:lnTo>
                  <a:lnTo>
                    <a:pt x="828548" y="410641"/>
                  </a:lnTo>
                  <a:lnTo>
                    <a:pt x="828548" y="414451"/>
                  </a:lnTo>
                  <a:lnTo>
                    <a:pt x="828548" y="441058"/>
                  </a:lnTo>
                  <a:lnTo>
                    <a:pt x="798410" y="441058"/>
                  </a:lnTo>
                  <a:lnTo>
                    <a:pt x="798410" y="443598"/>
                  </a:lnTo>
                  <a:lnTo>
                    <a:pt x="798410" y="500634"/>
                  </a:lnTo>
                  <a:lnTo>
                    <a:pt x="768286" y="500634"/>
                  </a:lnTo>
                  <a:lnTo>
                    <a:pt x="768286" y="504431"/>
                  </a:lnTo>
                  <a:lnTo>
                    <a:pt x="768286" y="531050"/>
                  </a:lnTo>
                  <a:lnTo>
                    <a:pt x="738149" y="531050"/>
                  </a:lnTo>
                  <a:lnTo>
                    <a:pt x="738149" y="533577"/>
                  </a:lnTo>
                  <a:lnTo>
                    <a:pt x="738149" y="557657"/>
                  </a:lnTo>
                  <a:lnTo>
                    <a:pt x="680910" y="557657"/>
                  </a:lnTo>
                  <a:lnTo>
                    <a:pt x="680910" y="561467"/>
                  </a:lnTo>
                  <a:lnTo>
                    <a:pt x="680910" y="588086"/>
                  </a:lnTo>
                  <a:lnTo>
                    <a:pt x="419049" y="588086"/>
                  </a:lnTo>
                  <a:lnTo>
                    <a:pt x="419049" y="561467"/>
                  </a:lnTo>
                  <a:lnTo>
                    <a:pt x="419049" y="557657"/>
                  </a:lnTo>
                  <a:lnTo>
                    <a:pt x="358787" y="557657"/>
                  </a:lnTo>
                  <a:lnTo>
                    <a:pt x="358787" y="533577"/>
                  </a:lnTo>
                  <a:lnTo>
                    <a:pt x="358787" y="531050"/>
                  </a:lnTo>
                  <a:lnTo>
                    <a:pt x="298513" y="531050"/>
                  </a:lnTo>
                  <a:lnTo>
                    <a:pt x="298513" y="504431"/>
                  </a:lnTo>
                  <a:lnTo>
                    <a:pt x="298513" y="500634"/>
                  </a:lnTo>
                  <a:lnTo>
                    <a:pt x="268401" y="500634"/>
                  </a:lnTo>
                  <a:lnTo>
                    <a:pt x="268401" y="443598"/>
                  </a:lnTo>
                  <a:lnTo>
                    <a:pt x="268401" y="441058"/>
                  </a:lnTo>
                  <a:lnTo>
                    <a:pt x="241338" y="441058"/>
                  </a:lnTo>
                  <a:lnTo>
                    <a:pt x="241338" y="414451"/>
                  </a:lnTo>
                  <a:lnTo>
                    <a:pt x="241338" y="410641"/>
                  </a:lnTo>
                  <a:lnTo>
                    <a:pt x="211086" y="410641"/>
                  </a:lnTo>
                  <a:lnTo>
                    <a:pt x="211086" y="357416"/>
                  </a:lnTo>
                  <a:lnTo>
                    <a:pt x="211086" y="326999"/>
                  </a:lnTo>
                  <a:lnTo>
                    <a:pt x="211086" y="323189"/>
                  </a:lnTo>
                  <a:lnTo>
                    <a:pt x="150901" y="323189"/>
                  </a:lnTo>
                  <a:lnTo>
                    <a:pt x="150901" y="296583"/>
                  </a:lnTo>
                  <a:lnTo>
                    <a:pt x="150901" y="294043"/>
                  </a:lnTo>
                  <a:lnTo>
                    <a:pt x="120650" y="294043"/>
                  </a:lnTo>
                  <a:lnTo>
                    <a:pt x="120650" y="267423"/>
                  </a:lnTo>
                  <a:lnTo>
                    <a:pt x="120650" y="263626"/>
                  </a:lnTo>
                  <a:lnTo>
                    <a:pt x="93649" y="263626"/>
                  </a:lnTo>
                  <a:lnTo>
                    <a:pt x="93649" y="149555"/>
                  </a:lnTo>
                  <a:lnTo>
                    <a:pt x="147650" y="149555"/>
                  </a:lnTo>
                  <a:lnTo>
                    <a:pt x="147650" y="179971"/>
                  </a:lnTo>
                  <a:lnTo>
                    <a:pt x="211086" y="179971"/>
                  </a:lnTo>
                  <a:lnTo>
                    <a:pt x="211086" y="32956"/>
                  </a:lnTo>
                  <a:lnTo>
                    <a:pt x="858659" y="32956"/>
                  </a:lnTo>
                  <a:lnTo>
                    <a:pt x="858659" y="0"/>
                  </a:lnTo>
                  <a:lnTo>
                    <a:pt x="177761" y="0"/>
                  </a:lnTo>
                  <a:lnTo>
                    <a:pt x="177761" y="32956"/>
                  </a:lnTo>
                  <a:lnTo>
                    <a:pt x="177761" y="59575"/>
                  </a:lnTo>
                  <a:lnTo>
                    <a:pt x="177761" y="92519"/>
                  </a:lnTo>
                  <a:lnTo>
                    <a:pt x="177761" y="147027"/>
                  </a:lnTo>
                  <a:lnTo>
                    <a:pt x="60261" y="147027"/>
                  </a:lnTo>
                  <a:lnTo>
                    <a:pt x="60261" y="149555"/>
                  </a:lnTo>
                  <a:lnTo>
                    <a:pt x="60261" y="263626"/>
                  </a:lnTo>
                  <a:lnTo>
                    <a:pt x="60261" y="267423"/>
                  </a:lnTo>
                  <a:lnTo>
                    <a:pt x="90512" y="267423"/>
                  </a:lnTo>
                  <a:lnTo>
                    <a:pt x="90512" y="294043"/>
                  </a:lnTo>
                  <a:lnTo>
                    <a:pt x="90512" y="296583"/>
                  </a:lnTo>
                  <a:lnTo>
                    <a:pt x="117513" y="296583"/>
                  </a:lnTo>
                  <a:lnTo>
                    <a:pt x="117513" y="323189"/>
                  </a:lnTo>
                  <a:lnTo>
                    <a:pt x="117513" y="326999"/>
                  </a:lnTo>
                  <a:lnTo>
                    <a:pt x="147764" y="326999"/>
                  </a:lnTo>
                  <a:lnTo>
                    <a:pt x="147764" y="357416"/>
                  </a:lnTo>
                  <a:lnTo>
                    <a:pt x="177761" y="357416"/>
                  </a:lnTo>
                  <a:lnTo>
                    <a:pt x="177761" y="410641"/>
                  </a:lnTo>
                  <a:lnTo>
                    <a:pt x="150901" y="410641"/>
                  </a:lnTo>
                  <a:lnTo>
                    <a:pt x="150901" y="386562"/>
                  </a:lnTo>
                  <a:lnTo>
                    <a:pt x="150901" y="384022"/>
                  </a:lnTo>
                  <a:lnTo>
                    <a:pt x="120650" y="384022"/>
                  </a:lnTo>
                  <a:lnTo>
                    <a:pt x="120650" y="357416"/>
                  </a:lnTo>
                  <a:lnTo>
                    <a:pt x="120650" y="353606"/>
                  </a:lnTo>
                  <a:lnTo>
                    <a:pt x="93649" y="353606"/>
                  </a:lnTo>
                  <a:lnTo>
                    <a:pt x="93649" y="326999"/>
                  </a:lnTo>
                  <a:lnTo>
                    <a:pt x="93649" y="323189"/>
                  </a:lnTo>
                  <a:lnTo>
                    <a:pt x="63512" y="323189"/>
                  </a:lnTo>
                  <a:lnTo>
                    <a:pt x="63512" y="296583"/>
                  </a:lnTo>
                  <a:lnTo>
                    <a:pt x="63512" y="294043"/>
                  </a:lnTo>
                  <a:lnTo>
                    <a:pt x="33401" y="294043"/>
                  </a:lnTo>
                  <a:lnTo>
                    <a:pt x="33401" y="119138"/>
                  </a:lnTo>
                  <a:lnTo>
                    <a:pt x="63512" y="119138"/>
                  </a:lnTo>
                  <a:lnTo>
                    <a:pt x="63512" y="116611"/>
                  </a:lnTo>
                  <a:lnTo>
                    <a:pt x="63512" y="92519"/>
                  </a:lnTo>
                  <a:lnTo>
                    <a:pt x="177761" y="92519"/>
                  </a:lnTo>
                  <a:lnTo>
                    <a:pt x="177761" y="59575"/>
                  </a:lnTo>
                  <a:lnTo>
                    <a:pt x="60261" y="59575"/>
                  </a:lnTo>
                  <a:lnTo>
                    <a:pt x="60261" y="89992"/>
                  </a:lnTo>
                  <a:lnTo>
                    <a:pt x="30137" y="89992"/>
                  </a:lnTo>
                  <a:lnTo>
                    <a:pt x="30137" y="92519"/>
                  </a:lnTo>
                  <a:lnTo>
                    <a:pt x="30137" y="116611"/>
                  </a:lnTo>
                  <a:lnTo>
                    <a:pt x="0" y="116611"/>
                  </a:lnTo>
                  <a:lnTo>
                    <a:pt x="0" y="119138"/>
                  </a:lnTo>
                  <a:lnTo>
                    <a:pt x="0" y="294043"/>
                  </a:lnTo>
                  <a:lnTo>
                    <a:pt x="0" y="296583"/>
                  </a:lnTo>
                  <a:lnTo>
                    <a:pt x="30264" y="296583"/>
                  </a:lnTo>
                  <a:lnTo>
                    <a:pt x="30264" y="323189"/>
                  </a:lnTo>
                  <a:lnTo>
                    <a:pt x="30264" y="326999"/>
                  </a:lnTo>
                  <a:lnTo>
                    <a:pt x="60261" y="326999"/>
                  </a:lnTo>
                  <a:lnTo>
                    <a:pt x="60261" y="353606"/>
                  </a:lnTo>
                  <a:lnTo>
                    <a:pt x="60261" y="357416"/>
                  </a:lnTo>
                  <a:lnTo>
                    <a:pt x="90512" y="357416"/>
                  </a:lnTo>
                  <a:lnTo>
                    <a:pt x="90512" y="384022"/>
                  </a:lnTo>
                  <a:lnTo>
                    <a:pt x="90512" y="386562"/>
                  </a:lnTo>
                  <a:lnTo>
                    <a:pt x="117513" y="386562"/>
                  </a:lnTo>
                  <a:lnTo>
                    <a:pt x="117513" y="410641"/>
                  </a:lnTo>
                  <a:lnTo>
                    <a:pt x="117513" y="414451"/>
                  </a:lnTo>
                  <a:lnTo>
                    <a:pt x="147764" y="414451"/>
                  </a:lnTo>
                  <a:lnTo>
                    <a:pt x="147764" y="441058"/>
                  </a:lnTo>
                  <a:lnTo>
                    <a:pt x="147764" y="443598"/>
                  </a:lnTo>
                  <a:lnTo>
                    <a:pt x="238125" y="443598"/>
                  </a:lnTo>
                  <a:lnTo>
                    <a:pt x="238125" y="500634"/>
                  </a:lnTo>
                  <a:lnTo>
                    <a:pt x="238125" y="504431"/>
                  </a:lnTo>
                  <a:lnTo>
                    <a:pt x="265264" y="504431"/>
                  </a:lnTo>
                  <a:lnTo>
                    <a:pt x="265264" y="531050"/>
                  </a:lnTo>
                  <a:lnTo>
                    <a:pt x="265264" y="533577"/>
                  </a:lnTo>
                  <a:lnTo>
                    <a:pt x="295376" y="533577"/>
                  </a:lnTo>
                  <a:lnTo>
                    <a:pt x="295376" y="557657"/>
                  </a:lnTo>
                  <a:lnTo>
                    <a:pt x="295376" y="561467"/>
                  </a:lnTo>
                  <a:lnTo>
                    <a:pt x="355625" y="561467"/>
                  </a:lnTo>
                  <a:lnTo>
                    <a:pt x="355625" y="588086"/>
                  </a:lnTo>
                  <a:lnTo>
                    <a:pt x="355625" y="590613"/>
                  </a:lnTo>
                  <a:lnTo>
                    <a:pt x="741413" y="590613"/>
                  </a:lnTo>
                  <a:lnTo>
                    <a:pt x="741413" y="588086"/>
                  </a:lnTo>
                  <a:lnTo>
                    <a:pt x="741413" y="561467"/>
                  </a:lnTo>
                  <a:lnTo>
                    <a:pt x="771550" y="561467"/>
                  </a:lnTo>
                  <a:lnTo>
                    <a:pt x="771550" y="557657"/>
                  </a:lnTo>
                  <a:lnTo>
                    <a:pt x="771550" y="533577"/>
                  </a:lnTo>
                  <a:lnTo>
                    <a:pt x="801662" y="533577"/>
                  </a:lnTo>
                  <a:lnTo>
                    <a:pt x="801662" y="531050"/>
                  </a:lnTo>
                  <a:lnTo>
                    <a:pt x="801662" y="504431"/>
                  </a:lnTo>
                  <a:lnTo>
                    <a:pt x="831913" y="504431"/>
                  </a:lnTo>
                  <a:lnTo>
                    <a:pt x="831913" y="500634"/>
                  </a:lnTo>
                  <a:lnTo>
                    <a:pt x="831913" y="443598"/>
                  </a:lnTo>
                  <a:lnTo>
                    <a:pt x="889165" y="443598"/>
                  </a:lnTo>
                  <a:lnTo>
                    <a:pt x="889165" y="441058"/>
                  </a:lnTo>
                  <a:lnTo>
                    <a:pt x="889165" y="414451"/>
                  </a:lnTo>
                  <a:lnTo>
                    <a:pt x="949413" y="414451"/>
                  </a:lnTo>
                  <a:lnTo>
                    <a:pt x="949413" y="410641"/>
                  </a:lnTo>
                  <a:lnTo>
                    <a:pt x="949413" y="386562"/>
                  </a:lnTo>
                  <a:lnTo>
                    <a:pt x="979678" y="386562"/>
                  </a:lnTo>
                  <a:lnTo>
                    <a:pt x="979678" y="384022"/>
                  </a:lnTo>
                  <a:lnTo>
                    <a:pt x="979678" y="357416"/>
                  </a:lnTo>
                  <a:lnTo>
                    <a:pt x="1009561" y="357416"/>
                  </a:lnTo>
                  <a:lnTo>
                    <a:pt x="1009561" y="353606"/>
                  </a:lnTo>
                  <a:lnTo>
                    <a:pt x="1009561" y="326999"/>
                  </a:lnTo>
                  <a:lnTo>
                    <a:pt x="1036662" y="326999"/>
                  </a:lnTo>
                  <a:lnTo>
                    <a:pt x="1036662" y="324459"/>
                  </a:lnTo>
                  <a:lnTo>
                    <a:pt x="1036662" y="296583"/>
                  </a:lnTo>
                  <a:lnTo>
                    <a:pt x="1066800" y="296583"/>
                  </a:lnTo>
                  <a:lnTo>
                    <a:pt x="1066800" y="294043"/>
                  </a:lnTo>
                  <a:lnTo>
                    <a:pt x="1066800" y="120408"/>
                  </a:lnTo>
                  <a:lnTo>
                    <a:pt x="1066800" y="1166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291625" y="7120102"/>
              <a:ext cx="862330" cy="645160"/>
            </a:xfrm>
            <a:custGeom>
              <a:avLst/>
              <a:gdLst/>
              <a:ahLst/>
              <a:cxnLst/>
              <a:rect l="l" t="t" r="r" b="b"/>
              <a:pathLst>
                <a:path w="862329" h="645159">
                  <a:moveTo>
                    <a:pt x="63436" y="0"/>
                  </a:moveTo>
                  <a:lnTo>
                    <a:pt x="0" y="0"/>
                  </a:lnTo>
                  <a:lnTo>
                    <a:pt x="0" y="30416"/>
                  </a:lnTo>
                  <a:lnTo>
                    <a:pt x="30111" y="30416"/>
                  </a:lnTo>
                  <a:lnTo>
                    <a:pt x="30111" y="173634"/>
                  </a:lnTo>
                  <a:lnTo>
                    <a:pt x="63436" y="173634"/>
                  </a:lnTo>
                  <a:lnTo>
                    <a:pt x="63436" y="30416"/>
                  </a:lnTo>
                  <a:lnTo>
                    <a:pt x="63436" y="0"/>
                  </a:lnTo>
                  <a:close/>
                </a:path>
                <a:path w="862329" h="645159">
                  <a:moveTo>
                    <a:pt x="653897" y="614692"/>
                  </a:moveTo>
                  <a:lnTo>
                    <a:pt x="623900" y="614692"/>
                  </a:lnTo>
                  <a:lnTo>
                    <a:pt x="623900" y="588073"/>
                  </a:lnTo>
                  <a:lnTo>
                    <a:pt x="623900" y="585546"/>
                  </a:lnTo>
                  <a:lnTo>
                    <a:pt x="593763" y="585546"/>
                  </a:lnTo>
                  <a:lnTo>
                    <a:pt x="593763" y="555129"/>
                  </a:lnTo>
                  <a:lnTo>
                    <a:pt x="476262" y="555129"/>
                  </a:lnTo>
                  <a:lnTo>
                    <a:pt x="476262" y="471474"/>
                  </a:lnTo>
                  <a:lnTo>
                    <a:pt x="442772" y="471474"/>
                  </a:lnTo>
                  <a:lnTo>
                    <a:pt x="442772" y="555129"/>
                  </a:lnTo>
                  <a:lnTo>
                    <a:pt x="358762" y="555129"/>
                  </a:lnTo>
                  <a:lnTo>
                    <a:pt x="358762" y="471449"/>
                  </a:lnTo>
                  <a:lnTo>
                    <a:pt x="536511" y="471449"/>
                  </a:lnTo>
                  <a:lnTo>
                    <a:pt x="536511" y="441464"/>
                  </a:lnTo>
                  <a:lnTo>
                    <a:pt x="268224" y="441464"/>
                  </a:lnTo>
                  <a:lnTo>
                    <a:pt x="268224" y="471449"/>
                  </a:lnTo>
                  <a:lnTo>
                    <a:pt x="325462" y="471449"/>
                  </a:lnTo>
                  <a:lnTo>
                    <a:pt x="325462" y="555129"/>
                  </a:lnTo>
                  <a:lnTo>
                    <a:pt x="207860" y="555129"/>
                  </a:lnTo>
                  <a:lnTo>
                    <a:pt x="207860" y="585546"/>
                  </a:lnTo>
                  <a:lnTo>
                    <a:pt x="177749" y="585546"/>
                  </a:lnTo>
                  <a:lnTo>
                    <a:pt x="177749" y="588073"/>
                  </a:lnTo>
                  <a:lnTo>
                    <a:pt x="177749" y="615962"/>
                  </a:lnTo>
                  <a:lnTo>
                    <a:pt x="147497" y="615962"/>
                  </a:lnTo>
                  <a:lnTo>
                    <a:pt x="147497" y="618502"/>
                  </a:lnTo>
                  <a:lnTo>
                    <a:pt x="147497" y="645109"/>
                  </a:lnTo>
                  <a:lnTo>
                    <a:pt x="181000" y="645109"/>
                  </a:lnTo>
                  <a:lnTo>
                    <a:pt x="181000" y="618502"/>
                  </a:lnTo>
                  <a:lnTo>
                    <a:pt x="211137" y="618502"/>
                  </a:lnTo>
                  <a:lnTo>
                    <a:pt x="211137" y="615962"/>
                  </a:lnTo>
                  <a:lnTo>
                    <a:pt x="211137" y="588073"/>
                  </a:lnTo>
                  <a:lnTo>
                    <a:pt x="590600" y="588073"/>
                  </a:lnTo>
                  <a:lnTo>
                    <a:pt x="590600" y="614692"/>
                  </a:lnTo>
                  <a:lnTo>
                    <a:pt x="590600" y="618502"/>
                  </a:lnTo>
                  <a:lnTo>
                    <a:pt x="620737" y="618502"/>
                  </a:lnTo>
                  <a:lnTo>
                    <a:pt x="620737" y="645109"/>
                  </a:lnTo>
                  <a:lnTo>
                    <a:pt x="653897" y="645109"/>
                  </a:lnTo>
                  <a:lnTo>
                    <a:pt x="653897" y="618502"/>
                  </a:lnTo>
                  <a:lnTo>
                    <a:pt x="653897" y="614692"/>
                  </a:lnTo>
                  <a:close/>
                </a:path>
                <a:path w="862329" h="645159">
                  <a:moveTo>
                    <a:pt x="861910" y="0"/>
                  </a:moveTo>
                  <a:lnTo>
                    <a:pt x="828535" y="0"/>
                  </a:lnTo>
                  <a:lnTo>
                    <a:pt x="828535" y="114071"/>
                  </a:lnTo>
                  <a:lnTo>
                    <a:pt x="798398" y="114071"/>
                  </a:lnTo>
                  <a:lnTo>
                    <a:pt x="798398" y="117868"/>
                  </a:lnTo>
                  <a:lnTo>
                    <a:pt x="798398" y="144487"/>
                  </a:lnTo>
                  <a:lnTo>
                    <a:pt x="768261" y="144487"/>
                  </a:lnTo>
                  <a:lnTo>
                    <a:pt x="768261" y="147027"/>
                  </a:lnTo>
                  <a:lnTo>
                    <a:pt x="768261" y="174904"/>
                  </a:lnTo>
                  <a:lnTo>
                    <a:pt x="801649" y="174904"/>
                  </a:lnTo>
                  <a:lnTo>
                    <a:pt x="801649" y="147027"/>
                  </a:lnTo>
                  <a:lnTo>
                    <a:pt x="831913" y="147027"/>
                  </a:lnTo>
                  <a:lnTo>
                    <a:pt x="831913" y="144487"/>
                  </a:lnTo>
                  <a:lnTo>
                    <a:pt x="831913" y="117868"/>
                  </a:lnTo>
                  <a:lnTo>
                    <a:pt x="861910" y="117868"/>
                  </a:lnTo>
                  <a:lnTo>
                    <a:pt x="861910" y="114071"/>
                  </a:lnTo>
                  <a:lnTo>
                    <a:pt x="8619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9409127" y="7765208"/>
            <a:ext cx="567055" cy="33020"/>
          </a:xfrm>
          <a:custGeom>
            <a:avLst/>
            <a:gdLst/>
            <a:ahLst/>
            <a:cxnLst/>
            <a:rect l="l" t="t" r="r" b="b"/>
            <a:pathLst>
              <a:path w="567054" h="33020">
                <a:moveTo>
                  <a:pt x="0" y="0"/>
                </a:moveTo>
                <a:lnTo>
                  <a:pt x="566655" y="0"/>
                </a:lnTo>
                <a:lnTo>
                  <a:pt x="566655" y="32952"/>
                </a:lnTo>
                <a:lnTo>
                  <a:pt x="0" y="329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2022-06-17T13:27:49Z</dcterms:created>
  <dcterms:modified xsi:type="dcterms:W3CDTF">2022-06-17T13:27:49Z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2022-06-17T00:00:00Z</vt:filetime>
  </property>
</Properties>
</file>