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1074" y="2474035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5" y="0"/>
                </a:moveTo>
                <a:lnTo>
                  <a:pt x="0" y="0"/>
                </a:lnTo>
                <a:lnTo>
                  <a:pt x="0" y="4525505"/>
                </a:lnTo>
                <a:lnTo>
                  <a:pt x="0" y="4677905"/>
                </a:lnTo>
                <a:lnTo>
                  <a:pt x="16269665" y="4677905"/>
                </a:lnTo>
                <a:lnTo>
                  <a:pt x="16269665" y="4525505"/>
                </a:lnTo>
                <a:lnTo>
                  <a:pt x="16269665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58672" y="2447390"/>
            <a:ext cx="16315055" cy="4723130"/>
          </a:xfrm>
          <a:custGeom>
            <a:avLst/>
            <a:gdLst/>
            <a:ahLst/>
            <a:cxnLst/>
            <a:rect l="l" t="t" r="r" b="b"/>
            <a:pathLst>
              <a:path w="16315055" h="4723130">
                <a:moveTo>
                  <a:pt x="16314458" y="4678172"/>
                </a:moveTo>
                <a:lnTo>
                  <a:pt x="44805" y="4678172"/>
                </a:lnTo>
                <a:lnTo>
                  <a:pt x="44805" y="4552150"/>
                </a:lnTo>
                <a:lnTo>
                  <a:pt x="0" y="4552150"/>
                </a:lnTo>
                <a:lnTo>
                  <a:pt x="0" y="4678172"/>
                </a:lnTo>
                <a:lnTo>
                  <a:pt x="0" y="4722634"/>
                </a:lnTo>
                <a:lnTo>
                  <a:pt x="16314458" y="4722634"/>
                </a:lnTo>
                <a:lnTo>
                  <a:pt x="16314458" y="4678172"/>
                </a:lnTo>
                <a:close/>
              </a:path>
              <a:path w="16315055" h="4723130">
                <a:moveTo>
                  <a:pt x="16314458" y="44564"/>
                </a:moveTo>
                <a:lnTo>
                  <a:pt x="16269653" y="44564"/>
                </a:lnTo>
                <a:lnTo>
                  <a:pt x="16269653" y="4677651"/>
                </a:lnTo>
                <a:lnTo>
                  <a:pt x="16314458" y="4677651"/>
                </a:lnTo>
                <a:lnTo>
                  <a:pt x="16314458" y="44564"/>
                </a:lnTo>
                <a:close/>
              </a:path>
              <a:path w="16315055" h="4723130">
                <a:moveTo>
                  <a:pt x="16314458" y="0"/>
                </a:moveTo>
                <a:lnTo>
                  <a:pt x="16144202" y="0"/>
                </a:lnTo>
                <a:lnTo>
                  <a:pt x="16144202" y="44450"/>
                </a:lnTo>
                <a:lnTo>
                  <a:pt x="16314458" y="44450"/>
                </a:lnTo>
                <a:lnTo>
                  <a:pt x="16314458" y="0"/>
                </a:lnTo>
                <a:close/>
              </a:path>
            </a:pathLst>
          </a:custGeom>
          <a:solidFill>
            <a:srgbClr val="F5F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3215" y="2321632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0" y="4677902"/>
                </a:moveTo>
                <a:lnTo>
                  <a:pt x="0" y="4677902"/>
                </a:lnTo>
                <a:lnTo>
                  <a:pt x="0" y="0"/>
                </a:lnTo>
                <a:lnTo>
                  <a:pt x="16269660" y="0"/>
                </a:lnTo>
                <a:lnTo>
                  <a:pt x="16269660" y="4677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5080" y="1178902"/>
            <a:ext cx="16061690" cy="1784985"/>
          </a:xfrm>
          <a:custGeom>
            <a:avLst/>
            <a:gdLst/>
            <a:ahLst/>
            <a:cxnLst/>
            <a:rect l="l" t="t" r="r" b="b"/>
            <a:pathLst>
              <a:path w="16061690" h="1784985">
                <a:moveTo>
                  <a:pt x="16061690" y="0"/>
                </a:moveTo>
                <a:lnTo>
                  <a:pt x="0" y="0"/>
                </a:lnTo>
                <a:lnTo>
                  <a:pt x="0" y="1634566"/>
                </a:lnTo>
                <a:lnTo>
                  <a:pt x="0" y="1784756"/>
                </a:lnTo>
                <a:lnTo>
                  <a:pt x="16061690" y="1784756"/>
                </a:lnTo>
                <a:lnTo>
                  <a:pt x="16061690" y="1634566"/>
                </a:lnTo>
                <a:lnTo>
                  <a:pt x="16061690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4648" y="3607028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8" y="0"/>
                </a:moveTo>
                <a:lnTo>
                  <a:pt x="0" y="0"/>
                </a:lnTo>
                <a:lnTo>
                  <a:pt x="0" y="5482272"/>
                </a:lnTo>
                <a:lnTo>
                  <a:pt x="0" y="5632653"/>
                </a:lnTo>
                <a:lnTo>
                  <a:pt x="14309928" y="5632653"/>
                </a:lnTo>
                <a:lnTo>
                  <a:pt x="14309928" y="5482272"/>
                </a:lnTo>
                <a:lnTo>
                  <a:pt x="14309928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52537" y="3581107"/>
            <a:ext cx="14354175" cy="5676265"/>
          </a:xfrm>
          <a:custGeom>
            <a:avLst/>
            <a:gdLst/>
            <a:ahLst/>
            <a:cxnLst/>
            <a:rect l="l" t="t" r="r" b="b"/>
            <a:pathLst>
              <a:path w="14354175" h="5676265">
                <a:moveTo>
                  <a:pt x="14354150" y="43611"/>
                </a:moveTo>
                <a:lnTo>
                  <a:pt x="14309928" y="43611"/>
                </a:lnTo>
                <a:lnTo>
                  <a:pt x="14309928" y="5632031"/>
                </a:lnTo>
                <a:lnTo>
                  <a:pt x="14354150" y="5632031"/>
                </a:lnTo>
                <a:lnTo>
                  <a:pt x="14354150" y="43611"/>
                </a:lnTo>
                <a:close/>
              </a:path>
              <a:path w="14354175" h="5676265">
                <a:moveTo>
                  <a:pt x="14354150" y="0"/>
                </a:moveTo>
                <a:lnTo>
                  <a:pt x="0" y="0"/>
                </a:lnTo>
                <a:lnTo>
                  <a:pt x="0" y="43180"/>
                </a:lnTo>
                <a:lnTo>
                  <a:pt x="0" y="5632628"/>
                </a:lnTo>
                <a:lnTo>
                  <a:pt x="0" y="5675808"/>
                </a:lnTo>
                <a:lnTo>
                  <a:pt x="14354150" y="5675808"/>
                </a:lnTo>
                <a:lnTo>
                  <a:pt x="14354150" y="5632628"/>
                </a:lnTo>
                <a:lnTo>
                  <a:pt x="44221" y="5632628"/>
                </a:lnTo>
                <a:lnTo>
                  <a:pt x="44221" y="43180"/>
                </a:lnTo>
                <a:lnTo>
                  <a:pt x="14354150" y="43180"/>
                </a:lnTo>
                <a:lnTo>
                  <a:pt x="14354150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4" y="3456640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9" y="5632652"/>
                </a:moveTo>
                <a:lnTo>
                  <a:pt x="0" y="5632652"/>
                </a:lnTo>
                <a:lnTo>
                  <a:pt x="0" y="0"/>
                </a:lnTo>
                <a:lnTo>
                  <a:pt x="14309929" y="0"/>
                </a:lnTo>
                <a:lnTo>
                  <a:pt x="14309929" y="5632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788" y="2368574"/>
            <a:ext cx="16062325" cy="6871334"/>
          </a:xfrm>
          <a:custGeom>
            <a:avLst/>
            <a:gdLst/>
            <a:ahLst/>
            <a:cxnLst/>
            <a:rect l="l" t="t" r="r" b="b"/>
            <a:pathLst>
              <a:path w="16062325" h="6871334">
                <a:moveTo>
                  <a:pt x="16062274" y="0"/>
                </a:moveTo>
                <a:lnTo>
                  <a:pt x="0" y="0"/>
                </a:lnTo>
                <a:lnTo>
                  <a:pt x="0" y="6720522"/>
                </a:lnTo>
                <a:lnTo>
                  <a:pt x="0" y="6870903"/>
                </a:lnTo>
                <a:lnTo>
                  <a:pt x="16062274" y="6870903"/>
                </a:lnTo>
                <a:lnTo>
                  <a:pt x="16062274" y="6720522"/>
                </a:lnTo>
                <a:lnTo>
                  <a:pt x="16062274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5903" y="3952474"/>
            <a:ext cx="6016193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mailto:danielepuleri97@gmail.com" TargetMode="External"/><Relationship Id="rId4" Type="http://schemas.openxmlformats.org/officeDocument/2006/relationships/hyperlink" Target="https://github.com/DPdotexe" TargetMode="External"/><Relationship Id="rId5" Type="http://schemas.openxmlformats.org/officeDocument/2006/relationships/hyperlink" Target="https://dpdotexe.github.io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HTML&amp;CSS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1158" y="5489367"/>
            <a:ext cx="56832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55">
                <a:latin typeface="Verdana"/>
                <a:cs typeface="Verdana"/>
              </a:rPr>
              <a:t>Project</a:t>
            </a:r>
            <a:r>
              <a:rPr dirty="0" sz="4100" spc="-130">
                <a:latin typeface="Verdana"/>
                <a:cs typeface="Verdana"/>
              </a:rPr>
              <a:t> </a:t>
            </a:r>
            <a:r>
              <a:rPr dirty="0" sz="4100" spc="85">
                <a:latin typeface="Verdana"/>
                <a:cs typeface="Verdana"/>
              </a:rPr>
              <a:t>Start2Impact</a:t>
            </a:r>
            <a:endParaRPr sz="4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8592" y="1090772"/>
            <a:ext cx="2828925" cy="388620"/>
            <a:chOff x="14428592" y="1090772"/>
            <a:chExt cx="2828925" cy="388620"/>
          </a:xfrm>
        </p:grpSpPr>
        <p:sp>
          <p:nvSpPr>
            <p:cNvPr id="5" name="object 5"/>
            <p:cNvSpPr/>
            <p:nvPr/>
          </p:nvSpPr>
          <p:spPr>
            <a:xfrm>
              <a:off x="14431569" y="1093101"/>
              <a:ext cx="2813050" cy="386080"/>
            </a:xfrm>
            <a:custGeom>
              <a:avLst/>
              <a:gdLst/>
              <a:ahLst/>
              <a:cxnLst/>
              <a:rect l="l" t="t" r="r" b="b"/>
              <a:pathLst>
                <a:path w="2813050" h="386080">
                  <a:moveTo>
                    <a:pt x="316115" y="215"/>
                  </a:moveTo>
                  <a:lnTo>
                    <a:pt x="258013" y="215"/>
                  </a:lnTo>
                  <a:lnTo>
                    <a:pt x="258013" y="1816"/>
                  </a:lnTo>
                  <a:lnTo>
                    <a:pt x="316115" y="1816"/>
                  </a:lnTo>
                  <a:lnTo>
                    <a:pt x="316115" y="215"/>
                  </a:lnTo>
                  <a:close/>
                </a:path>
                <a:path w="2813050" h="386080">
                  <a:moveTo>
                    <a:pt x="319582" y="379069"/>
                  </a:moveTo>
                  <a:lnTo>
                    <a:pt x="318236" y="379069"/>
                  </a:lnTo>
                  <a:lnTo>
                    <a:pt x="318236" y="324129"/>
                  </a:lnTo>
                  <a:lnTo>
                    <a:pt x="318236" y="323532"/>
                  </a:lnTo>
                  <a:lnTo>
                    <a:pt x="316115" y="323532"/>
                  </a:lnTo>
                  <a:lnTo>
                    <a:pt x="316115" y="322262"/>
                  </a:lnTo>
                  <a:lnTo>
                    <a:pt x="316115" y="316001"/>
                  </a:lnTo>
                  <a:lnTo>
                    <a:pt x="191820" y="316001"/>
                  </a:lnTo>
                  <a:lnTo>
                    <a:pt x="191820" y="322262"/>
                  </a:lnTo>
                  <a:lnTo>
                    <a:pt x="191820" y="323532"/>
                  </a:lnTo>
                  <a:lnTo>
                    <a:pt x="255879" y="323532"/>
                  </a:lnTo>
                  <a:lnTo>
                    <a:pt x="255879" y="324129"/>
                  </a:lnTo>
                  <a:lnTo>
                    <a:pt x="255879" y="379069"/>
                  </a:lnTo>
                  <a:lnTo>
                    <a:pt x="255765" y="384390"/>
                  </a:lnTo>
                  <a:lnTo>
                    <a:pt x="255765" y="386041"/>
                  </a:lnTo>
                  <a:lnTo>
                    <a:pt x="319582" y="386041"/>
                  </a:lnTo>
                  <a:lnTo>
                    <a:pt x="319582" y="384390"/>
                  </a:lnTo>
                  <a:lnTo>
                    <a:pt x="319582" y="379069"/>
                  </a:lnTo>
                  <a:close/>
                </a:path>
                <a:path w="2813050" h="386080">
                  <a:moveTo>
                    <a:pt x="444665" y="319735"/>
                  </a:moveTo>
                  <a:lnTo>
                    <a:pt x="386499" y="319735"/>
                  </a:lnTo>
                  <a:lnTo>
                    <a:pt x="386499" y="322262"/>
                  </a:lnTo>
                  <a:lnTo>
                    <a:pt x="444665" y="322262"/>
                  </a:lnTo>
                  <a:lnTo>
                    <a:pt x="444665" y="319735"/>
                  </a:lnTo>
                  <a:close/>
                </a:path>
                <a:path w="2813050" h="386080">
                  <a:moveTo>
                    <a:pt x="511098" y="132080"/>
                  </a:moveTo>
                  <a:lnTo>
                    <a:pt x="445033" y="132080"/>
                  </a:lnTo>
                  <a:lnTo>
                    <a:pt x="445033" y="189992"/>
                  </a:lnTo>
                  <a:lnTo>
                    <a:pt x="445033" y="190398"/>
                  </a:lnTo>
                  <a:lnTo>
                    <a:pt x="445033" y="194208"/>
                  </a:lnTo>
                  <a:lnTo>
                    <a:pt x="380847" y="194208"/>
                  </a:lnTo>
                  <a:lnTo>
                    <a:pt x="380847" y="196049"/>
                  </a:lnTo>
                  <a:lnTo>
                    <a:pt x="380847" y="252526"/>
                  </a:lnTo>
                  <a:lnTo>
                    <a:pt x="446798" y="252526"/>
                  </a:lnTo>
                  <a:lnTo>
                    <a:pt x="446798" y="196049"/>
                  </a:lnTo>
                  <a:lnTo>
                    <a:pt x="446798" y="194208"/>
                  </a:lnTo>
                  <a:lnTo>
                    <a:pt x="508977" y="194208"/>
                  </a:lnTo>
                  <a:lnTo>
                    <a:pt x="508977" y="190398"/>
                  </a:lnTo>
                  <a:lnTo>
                    <a:pt x="511098" y="190398"/>
                  </a:lnTo>
                  <a:lnTo>
                    <a:pt x="511098" y="189992"/>
                  </a:lnTo>
                  <a:lnTo>
                    <a:pt x="511098" y="132080"/>
                  </a:lnTo>
                  <a:close/>
                </a:path>
                <a:path w="2813050" h="386080">
                  <a:moveTo>
                    <a:pt x="1986673" y="63614"/>
                  </a:moveTo>
                  <a:lnTo>
                    <a:pt x="1928444" y="63614"/>
                  </a:lnTo>
                  <a:lnTo>
                    <a:pt x="1928444" y="66141"/>
                  </a:lnTo>
                  <a:lnTo>
                    <a:pt x="1986673" y="66141"/>
                  </a:lnTo>
                  <a:lnTo>
                    <a:pt x="1986673" y="63614"/>
                  </a:lnTo>
                  <a:close/>
                </a:path>
                <a:path w="2813050" h="386080">
                  <a:moveTo>
                    <a:pt x="1988896" y="189992"/>
                  </a:moveTo>
                  <a:lnTo>
                    <a:pt x="577113" y="189992"/>
                  </a:lnTo>
                  <a:lnTo>
                    <a:pt x="577113" y="190398"/>
                  </a:lnTo>
                  <a:lnTo>
                    <a:pt x="1988896" y="190398"/>
                  </a:lnTo>
                  <a:lnTo>
                    <a:pt x="1988896" y="189992"/>
                  </a:lnTo>
                  <a:close/>
                </a:path>
                <a:path w="2813050" h="386080">
                  <a:moveTo>
                    <a:pt x="2684983" y="316001"/>
                  </a:moveTo>
                  <a:lnTo>
                    <a:pt x="1928444" y="316001"/>
                  </a:lnTo>
                  <a:lnTo>
                    <a:pt x="1928444" y="319735"/>
                  </a:lnTo>
                  <a:lnTo>
                    <a:pt x="1928444" y="322262"/>
                  </a:lnTo>
                  <a:lnTo>
                    <a:pt x="2684983" y="322262"/>
                  </a:lnTo>
                  <a:lnTo>
                    <a:pt x="2684983" y="319735"/>
                  </a:lnTo>
                  <a:lnTo>
                    <a:pt x="2684983" y="316001"/>
                  </a:lnTo>
                  <a:close/>
                </a:path>
                <a:path w="2813050" h="386080">
                  <a:moveTo>
                    <a:pt x="2748800" y="252526"/>
                  </a:moveTo>
                  <a:lnTo>
                    <a:pt x="2054745" y="252526"/>
                  </a:lnTo>
                  <a:lnTo>
                    <a:pt x="2054745" y="253796"/>
                  </a:lnTo>
                  <a:lnTo>
                    <a:pt x="2054745" y="253974"/>
                  </a:lnTo>
                  <a:lnTo>
                    <a:pt x="2054745" y="256336"/>
                  </a:lnTo>
                  <a:lnTo>
                    <a:pt x="1988794" y="256336"/>
                  </a:lnTo>
                  <a:lnTo>
                    <a:pt x="1988794" y="253974"/>
                  </a:lnTo>
                  <a:lnTo>
                    <a:pt x="1988794" y="253796"/>
                  </a:lnTo>
                  <a:lnTo>
                    <a:pt x="512927" y="253796"/>
                  </a:lnTo>
                  <a:lnTo>
                    <a:pt x="512927" y="253974"/>
                  </a:lnTo>
                  <a:lnTo>
                    <a:pt x="446798" y="253974"/>
                  </a:lnTo>
                  <a:lnTo>
                    <a:pt x="446798" y="253796"/>
                  </a:lnTo>
                  <a:lnTo>
                    <a:pt x="380847" y="253796"/>
                  </a:lnTo>
                  <a:lnTo>
                    <a:pt x="380847" y="253974"/>
                  </a:lnTo>
                  <a:lnTo>
                    <a:pt x="380847" y="256336"/>
                  </a:lnTo>
                  <a:lnTo>
                    <a:pt x="380847" y="257606"/>
                  </a:lnTo>
                  <a:lnTo>
                    <a:pt x="380847" y="258876"/>
                  </a:lnTo>
                  <a:lnTo>
                    <a:pt x="316484" y="258876"/>
                  </a:lnTo>
                  <a:lnTo>
                    <a:pt x="316484" y="194208"/>
                  </a:lnTo>
                  <a:lnTo>
                    <a:pt x="380847" y="194208"/>
                  </a:lnTo>
                  <a:lnTo>
                    <a:pt x="380847" y="190398"/>
                  </a:lnTo>
                  <a:lnTo>
                    <a:pt x="380847" y="67411"/>
                  </a:lnTo>
                  <a:lnTo>
                    <a:pt x="573151" y="67411"/>
                  </a:lnTo>
                  <a:lnTo>
                    <a:pt x="573151" y="66141"/>
                  </a:lnTo>
                  <a:lnTo>
                    <a:pt x="573151" y="65798"/>
                  </a:lnTo>
                  <a:lnTo>
                    <a:pt x="573151" y="63614"/>
                  </a:lnTo>
                  <a:lnTo>
                    <a:pt x="511098" y="63614"/>
                  </a:lnTo>
                  <a:lnTo>
                    <a:pt x="511098" y="62344"/>
                  </a:lnTo>
                  <a:lnTo>
                    <a:pt x="320065" y="62344"/>
                  </a:lnTo>
                  <a:lnTo>
                    <a:pt x="320065" y="63614"/>
                  </a:lnTo>
                  <a:lnTo>
                    <a:pt x="254063" y="63614"/>
                  </a:lnTo>
                  <a:lnTo>
                    <a:pt x="254063" y="62344"/>
                  </a:lnTo>
                  <a:lnTo>
                    <a:pt x="123380" y="62344"/>
                  </a:lnTo>
                  <a:lnTo>
                    <a:pt x="123380" y="1485"/>
                  </a:lnTo>
                  <a:lnTo>
                    <a:pt x="123380" y="787"/>
                  </a:lnTo>
                  <a:lnTo>
                    <a:pt x="255765" y="787"/>
                  </a:lnTo>
                  <a:lnTo>
                    <a:pt x="255765" y="0"/>
                  </a:lnTo>
                  <a:lnTo>
                    <a:pt x="63995" y="0"/>
                  </a:lnTo>
                  <a:lnTo>
                    <a:pt x="63995" y="215"/>
                  </a:lnTo>
                  <a:lnTo>
                    <a:pt x="0" y="215"/>
                  </a:lnTo>
                  <a:lnTo>
                    <a:pt x="0" y="1485"/>
                  </a:lnTo>
                  <a:lnTo>
                    <a:pt x="0" y="62344"/>
                  </a:lnTo>
                  <a:lnTo>
                    <a:pt x="63144" y="62344"/>
                  </a:lnTo>
                  <a:lnTo>
                    <a:pt x="63144" y="190398"/>
                  </a:lnTo>
                  <a:lnTo>
                    <a:pt x="63995" y="190398"/>
                  </a:lnTo>
                  <a:lnTo>
                    <a:pt x="63995" y="194208"/>
                  </a:lnTo>
                  <a:lnTo>
                    <a:pt x="127330" y="194208"/>
                  </a:lnTo>
                  <a:lnTo>
                    <a:pt x="127330" y="195478"/>
                  </a:lnTo>
                  <a:lnTo>
                    <a:pt x="127330" y="252526"/>
                  </a:lnTo>
                  <a:lnTo>
                    <a:pt x="127812" y="252526"/>
                  </a:lnTo>
                  <a:lnTo>
                    <a:pt x="127812" y="253796"/>
                  </a:lnTo>
                  <a:lnTo>
                    <a:pt x="127812" y="257606"/>
                  </a:lnTo>
                  <a:lnTo>
                    <a:pt x="127812" y="258876"/>
                  </a:lnTo>
                  <a:lnTo>
                    <a:pt x="191630" y="258876"/>
                  </a:lnTo>
                  <a:lnTo>
                    <a:pt x="191630" y="260032"/>
                  </a:lnTo>
                  <a:lnTo>
                    <a:pt x="191630" y="315925"/>
                  </a:lnTo>
                  <a:lnTo>
                    <a:pt x="316115" y="315925"/>
                  </a:lnTo>
                  <a:lnTo>
                    <a:pt x="316115" y="260134"/>
                  </a:lnTo>
                  <a:lnTo>
                    <a:pt x="382549" y="260134"/>
                  </a:lnTo>
                  <a:lnTo>
                    <a:pt x="382549" y="258876"/>
                  </a:lnTo>
                  <a:lnTo>
                    <a:pt x="448614" y="258876"/>
                  </a:lnTo>
                  <a:lnTo>
                    <a:pt x="448614" y="260032"/>
                  </a:lnTo>
                  <a:lnTo>
                    <a:pt x="1924672" y="260134"/>
                  </a:lnTo>
                  <a:lnTo>
                    <a:pt x="1924672" y="258876"/>
                  </a:lnTo>
                  <a:lnTo>
                    <a:pt x="1924672" y="257606"/>
                  </a:lnTo>
                  <a:lnTo>
                    <a:pt x="1990496" y="257606"/>
                  </a:lnTo>
                  <a:lnTo>
                    <a:pt x="1990496" y="258876"/>
                  </a:lnTo>
                  <a:lnTo>
                    <a:pt x="1990496" y="260032"/>
                  </a:lnTo>
                  <a:lnTo>
                    <a:pt x="1990496" y="315925"/>
                  </a:lnTo>
                  <a:lnTo>
                    <a:pt x="2695549" y="315925"/>
                  </a:lnTo>
                  <a:lnTo>
                    <a:pt x="2695549" y="260134"/>
                  </a:lnTo>
                  <a:lnTo>
                    <a:pt x="2695549" y="258876"/>
                  </a:lnTo>
                  <a:lnTo>
                    <a:pt x="2695549" y="257606"/>
                  </a:lnTo>
                  <a:lnTo>
                    <a:pt x="2748800" y="257606"/>
                  </a:lnTo>
                  <a:lnTo>
                    <a:pt x="2748800" y="256336"/>
                  </a:lnTo>
                  <a:lnTo>
                    <a:pt x="2748800" y="253974"/>
                  </a:lnTo>
                  <a:lnTo>
                    <a:pt x="2748800" y="253796"/>
                  </a:lnTo>
                  <a:lnTo>
                    <a:pt x="2748800" y="252526"/>
                  </a:lnTo>
                  <a:close/>
                </a:path>
                <a:path w="2813050" h="386080">
                  <a:moveTo>
                    <a:pt x="2748800" y="63614"/>
                  </a:moveTo>
                  <a:lnTo>
                    <a:pt x="2699512" y="63614"/>
                  </a:lnTo>
                  <a:lnTo>
                    <a:pt x="2699512" y="66141"/>
                  </a:lnTo>
                  <a:lnTo>
                    <a:pt x="2748800" y="66141"/>
                  </a:lnTo>
                  <a:lnTo>
                    <a:pt x="2748800" y="63614"/>
                  </a:lnTo>
                  <a:close/>
                </a:path>
                <a:path w="2813050" h="386080">
                  <a:moveTo>
                    <a:pt x="2812796" y="127000"/>
                  </a:moveTo>
                  <a:lnTo>
                    <a:pt x="2695676" y="127000"/>
                  </a:lnTo>
                  <a:lnTo>
                    <a:pt x="2695676" y="125742"/>
                  </a:lnTo>
                  <a:lnTo>
                    <a:pt x="2695676" y="67411"/>
                  </a:lnTo>
                  <a:lnTo>
                    <a:pt x="1990623" y="67411"/>
                  </a:lnTo>
                  <a:lnTo>
                    <a:pt x="1990623" y="125742"/>
                  </a:lnTo>
                  <a:lnTo>
                    <a:pt x="1992744" y="125742"/>
                  </a:lnTo>
                  <a:lnTo>
                    <a:pt x="1992744" y="127000"/>
                  </a:lnTo>
                  <a:lnTo>
                    <a:pt x="1992744" y="128270"/>
                  </a:lnTo>
                  <a:lnTo>
                    <a:pt x="1992744" y="129540"/>
                  </a:lnTo>
                  <a:lnTo>
                    <a:pt x="1992744" y="132080"/>
                  </a:lnTo>
                  <a:lnTo>
                    <a:pt x="2054745" y="132080"/>
                  </a:lnTo>
                  <a:lnTo>
                    <a:pt x="2054745" y="189992"/>
                  </a:lnTo>
                  <a:lnTo>
                    <a:pt x="2054745" y="190398"/>
                  </a:lnTo>
                  <a:lnTo>
                    <a:pt x="1992744" y="190398"/>
                  </a:lnTo>
                  <a:lnTo>
                    <a:pt x="1992744" y="191668"/>
                  </a:lnTo>
                  <a:lnTo>
                    <a:pt x="2054745" y="191668"/>
                  </a:lnTo>
                  <a:lnTo>
                    <a:pt x="2054745" y="194208"/>
                  </a:lnTo>
                  <a:lnTo>
                    <a:pt x="2759799" y="194208"/>
                  </a:lnTo>
                  <a:lnTo>
                    <a:pt x="2759799" y="191668"/>
                  </a:lnTo>
                  <a:lnTo>
                    <a:pt x="2759799" y="190398"/>
                  </a:lnTo>
                  <a:lnTo>
                    <a:pt x="2759799" y="189992"/>
                  </a:lnTo>
                  <a:lnTo>
                    <a:pt x="2759799" y="132080"/>
                  </a:lnTo>
                  <a:lnTo>
                    <a:pt x="2759799" y="129540"/>
                  </a:lnTo>
                  <a:lnTo>
                    <a:pt x="2812796" y="129540"/>
                  </a:lnTo>
                  <a:lnTo>
                    <a:pt x="2812796" y="128270"/>
                  </a:lnTo>
                  <a:lnTo>
                    <a:pt x="2812796" y="12700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18243" y="1156715"/>
              <a:ext cx="777240" cy="259079"/>
            </a:xfrm>
            <a:custGeom>
              <a:avLst/>
              <a:gdLst/>
              <a:ahLst/>
              <a:cxnLst/>
              <a:rect l="l" t="t" r="r" b="b"/>
              <a:pathLst>
                <a:path w="777240" h="259080">
                  <a:moveTo>
                    <a:pt x="777011" y="62128"/>
                  </a:moveTo>
                  <a:lnTo>
                    <a:pt x="712838" y="62128"/>
                  </a:lnTo>
                  <a:lnTo>
                    <a:pt x="712838" y="0"/>
                  </a:lnTo>
                  <a:lnTo>
                    <a:pt x="0" y="0"/>
                  </a:lnTo>
                  <a:lnTo>
                    <a:pt x="0" y="62128"/>
                  </a:lnTo>
                  <a:lnTo>
                    <a:pt x="0" y="64655"/>
                  </a:lnTo>
                  <a:lnTo>
                    <a:pt x="0" y="65925"/>
                  </a:lnTo>
                  <a:lnTo>
                    <a:pt x="0" y="68465"/>
                  </a:lnTo>
                  <a:lnTo>
                    <a:pt x="64236" y="68465"/>
                  </a:lnTo>
                  <a:lnTo>
                    <a:pt x="64236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712838" y="258648"/>
                  </a:lnTo>
                  <a:lnTo>
                    <a:pt x="712838" y="196519"/>
                  </a:lnTo>
                  <a:lnTo>
                    <a:pt x="777011" y="196519"/>
                  </a:lnTo>
                  <a:lnTo>
                    <a:pt x="777011" y="193992"/>
                  </a:lnTo>
                  <a:lnTo>
                    <a:pt x="777011" y="64655"/>
                  </a:lnTo>
                  <a:lnTo>
                    <a:pt x="777011" y="62128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554949" y="1090776"/>
              <a:ext cx="391795" cy="198120"/>
            </a:xfrm>
            <a:custGeom>
              <a:avLst/>
              <a:gdLst/>
              <a:ahLst/>
              <a:cxnLst/>
              <a:rect l="l" t="t" r="r" b="b"/>
              <a:pathLst>
                <a:path w="391794" h="198119">
                  <a:moveTo>
                    <a:pt x="391668" y="64668"/>
                  </a:moveTo>
                  <a:lnTo>
                    <a:pt x="134632" y="64668"/>
                  </a:lnTo>
                  <a:lnTo>
                    <a:pt x="134632" y="4140"/>
                  </a:lnTo>
                  <a:lnTo>
                    <a:pt x="134632" y="2324"/>
                  </a:lnTo>
                  <a:lnTo>
                    <a:pt x="134632" y="0"/>
                  </a:lnTo>
                  <a:lnTo>
                    <a:pt x="0" y="0"/>
                  </a:lnTo>
                  <a:lnTo>
                    <a:pt x="0" y="2324"/>
                  </a:lnTo>
                  <a:lnTo>
                    <a:pt x="0" y="4140"/>
                  </a:lnTo>
                  <a:lnTo>
                    <a:pt x="0" y="134404"/>
                  </a:lnTo>
                  <a:lnTo>
                    <a:pt x="64300" y="134404"/>
                  </a:lnTo>
                  <a:lnTo>
                    <a:pt x="64300" y="192722"/>
                  </a:lnTo>
                  <a:lnTo>
                    <a:pt x="64300" y="196532"/>
                  </a:lnTo>
                  <a:lnTo>
                    <a:pt x="64300" y="197802"/>
                  </a:lnTo>
                  <a:lnTo>
                    <a:pt x="385597" y="197802"/>
                  </a:lnTo>
                  <a:lnTo>
                    <a:pt x="385597" y="196532"/>
                  </a:lnTo>
                  <a:lnTo>
                    <a:pt x="385597" y="192722"/>
                  </a:lnTo>
                  <a:lnTo>
                    <a:pt x="263118" y="192722"/>
                  </a:lnTo>
                  <a:lnTo>
                    <a:pt x="263118" y="134404"/>
                  </a:lnTo>
                  <a:lnTo>
                    <a:pt x="263118" y="69735"/>
                  </a:lnTo>
                  <a:lnTo>
                    <a:pt x="391668" y="69735"/>
                  </a:lnTo>
                  <a:lnTo>
                    <a:pt x="391668" y="68465"/>
                  </a:lnTo>
                  <a:lnTo>
                    <a:pt x="391668" y="68122"/>
                  </a:lnTo>
                  <a:lnTo>
                    <a:pt x="391668" y="65938"/>
                  </a:lnTo>
                  <a:lnTo>
                    <a:pt x="391668" y="64668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46625" y="1093308"/>
              <a:ext cx="2170430" cy="1270"/>
            </a:xfrm>
            <a:custGeom>
              <a:avLst/>
              <a:gdLst/>
              <a:ahLst/>
              <a:cxnLst/>
              <a:rect l="l" t="t" r="r" b="b"/>
              <a:pathLst>
                <a:path w="2170430" h="1269">
                  <a:moveTo>
                    <a:pt x="0" y="1267"/>
                  </a:moveTo>
                  <a:lnTo>
                    <a:pt x="2169929" y="1267"/>
                  </a:lnTo>
                  <a:lnTo>
                    <a:pt x="2169929" y="0"/>
                  </a:lnTo>
                  <a:lnTo>
                    <a:pt x="0" y="0"/>
                  </a:lnTo>
                  <a:lnTo>
                    <a:pt x="0" y="1267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83499" y="1090980"/>
              <a:ext cx="263525" cy="326390"/>
            </a:xfrm>
            <a:custGeom>
              <a:avLst/>
              <a:gdLst/>
              <a:ahLst/>
              <a:cxnLst/>
              <a:rect l="l" t="t" r="r" b="b"/>
              <a:pathLst>
                <a:path w="263525" h="326390">
                  <a:moveTo>
                    <a:pt x="198818" y="255917"/>
                  </a:moveTo>
                  <a:lnTo>
                    <a:pt x="194868" y="255917"/>
                  </a:lnTo>
                  <a:lnTo>
                    <a:pt x="194868" y="198170"/>
                  </a:lnTo>
                  <a:lnTo>
                    <a:pt x="128485" y="198170"/>
                  </a:lnTo>
                  <a:lnTo>
                    <a:pt x="128485" y="255917"/>
                  </a:lnTo>
                  <a:lnTo>
                    <a:pt x="70269" y="255917"/>
                  </a:lnTo>
                  <a:lnTo>
                    <a:pt x="70269" y="197599"/>
                  </a:lnTo>
                  <a:lnTo>
                    <a:pt x="0" y="197599"/>
                  </a:lnTo>
                  <a:lnTo>
                    <a:pt x="0" y="255917"/>
                  </a:lnTo>
                  <a:lnTo>
                    <a:pt x="0" y="258457"/>
                  </a:lnTo>
                  <a:lnTo>
                    <a:pt x="0" y="259727"/>
                  </a:lnTo>
                  <a:lnTo>
                    <a:pt x="0" y="262255"/>
                  </a:lnTo>
                  <a:lnTo>
                    <a:pt x="64185" y="262255"/>
                  </a:lnTo>
                  <a:lnTo>
                    <a:pt x="64185" y="321856"/>
                  </a:lnTo>
                  <a:lnTo>
                    <a:pt x="64185" y="324383"/>
                  </a:lnTo>
                  <a:lnTo>
                    <a:pt x="64185" y="326250"/>
                  </a:lnTo>
                  <a:lnTo>
                    <a:pt x="134569" y="326250"/>
                  </a:lnTo>
                  <a:lnTo>
                    <a:pt x="134569" y="324383"/>
                  </a:lnTo>
                  <a:lnTo>
                    <a:pt x="134569" y="321856"/>
                  </a:lnTo>
                  <a:lnTo>
                    <a:pt x="134569" y="262255"/>
                  </a:lnTo>
                  <a:lnTo>
                    <a:pt x="198818" y="262255"/>
                  </a:lnTo>
                  <a:lnTo>
                    <a:pt x="198818" y="259727"/>
                  </a:lnTo>
                  <a:lnTo>
                    <a:pt x="198818" y="258457"/>
                  </a:lnTo>
                  <a:lnTo>
                    <a:pt x="198818" y="255917"/>
                  </a:lnTo>
                  <a:close/>
                </a:path>
                <a:path w="263525" h="326390">
                  <a:moveTo>
                    <a:pt x="259168" y="70040"/>
                  </a:moveTo>
                  <a:lnTo>
                    <a:pt x="192735" y="70040"/>
                  </a:lnTo>
                  <a:lnTo>
                    <a:pt x="192735" y="192112"/>
                  </a:lnTo>
                  <a:lnTo>
                    <a:pt x="259168" y="192112"/>
                  </a:lnTo>
                  <a:lnTo>
                    <a:pt x="259168" y="70040"/>
                  </a:lnTo>
                  <a:close/>
                </a:path>
                <a:path w="263525" h="326390">
                  <a:moveTo>
                    <a:pt x="263118" y="0"/>
                  </a:moveTo>
                  <a:lnTo>
                    <a:pt x="64185" y="0"/>
                  </a:lnTo>
                  <a:lnTo>
                    <a:pt x="64185" y="2120"/>
                  </a:lnTo>
                  <a:lnTo>
                    <a:pt x="64185" y="3606"/>
                  </a:lnTo>
                  <a:lnTo>
                    <a:pt x="64185" y="3937"/>
                  </a:lnTo>
                  <a:lnTo>
                    <a:pt x="64185" y="63982"/>
                  </a:lnTo>
                  <a:lnTo>
                    <a:pt x="259168" y="63982"/>
                  </a:lnTo>
                  <a:lnTo>
                    <a:pt x="259168" y="3937"/>
                  </a:lnTo>
                  <a:lnTo>
                    <a:pt x="263118" y="3937"/>
                  </a:lnTo>
                  <a:lnTo>
                    <a:pt x="263118" y="3606"/>
                  </a:lnTo>
                  <a:lnTo>
                    <a:pt x="263118" y="2120"/>
                  </a:lnTo>
                  <a:lnTo>
                    <a:pt x="263118" y="0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76234" y="1156715"/>
              <a:ext cx="1548130" cy="259079"/>
            </a:xfrm>
            <a:custGeom>
              <a:avLst/>
              <a:gdLst/>
              <a:ahLst/>
              <a:cxnLst/>
              <a:rect l="l" t="t" r="r" b="b"/>
              <a:pathLst>
                <a:path w="1548130" h="259080">
                  <a:moveTo>
                    <a:pt x="1548079" y="62128"/>
                  </a:moveTo>
                  <a:lnTo>
                    <a:pt x="1483779" y="62128"/>
                  </a:lnTo>
                  <a:lnTo>
                    <a:pt x="1483779" y="0"/>
                  </a:lnTo>
                  <a:lnTo>
                    <a:pt x="128485" y="0"/>
                  </a:lnTo>
                  <a:lnTo>
                    <a:pt x="128485" y="62128"/>
                  </a:lnTo>
                  <a:lnTo>
                    <a:pt x="128485" y="64655"/>
                  </a:lnTo>
                  <a:lnTo>
                    <a:pt x="128485" y="126784"/>
                  </a:lnTo>
                  <a:lnTo>
                    <a:pt x="64312" y="126784"/>
                  </a:lnTo>
                  <a:lnTo>
                    <a:pt x="64312" y="128054"/>
                  </a:lnTo>
                  <a:lnTo>
                    <a:pt x="64312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1483779" y="258648"/>
                  </a:lnTo>
                  <a:lnTo>
                    <a:pt x="1483779" y="196519"/>
                  </a:lnTo>
                  <a:lnTo>
                    <a:pt x="1548079" y="196519"/>
                  </a:lnTo>
                  <a:lnTo>
                    <a:pt x="1548079" y="193992"/>
                  </a:lnTo>
                  <a:lnTo>
                    <a:pt x="1548079" y="64655"/>
                  </a:lnTo>
                  <a:lnTo>
                    <a:pt x="1548079" y="62128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28584" y="1093316"/>
              <a:ext cx="2828925" cy="385445"/>
            </a:xfrm>
            <a:custGeom>
              <a:avLst/>
              <a:gdLst/>
              <a:ahLst/>
              <a:cxnLst/>
              <a:rect l="l" t="t" r="r" b="b"/>
              <a:pathLst>
                <a:path w="2828925" h="385444">
                  <a:moveTo>
                    <a:pt x="194614" y="256120"/>
                  </a:moveTo>
                  <a:lnTo>
                    <a:pt x="64312" y="256120"/>
                  </a:lnTo>
                  <a:lnTo>
                    <a:pt x="64312" y="257390"/>
                  </a:lnTo>
                  <a:lnTo>
                    <a:pt x="194614" y="257390"/>
                  </a:lnTo>
                  <a:lnTo>
                    <a:pt x="194614" y="256120"/>
                  </a:lnTo>
                  <a:close/>
                </a:path>
                <a:path w="2828925" h="385444">
                  <a:moveTo>
                    <a:pt x="258864" y="319519"/>
                  </a:moveTo>
                  <a:lnTo>
                    <a:pt x="128549" y="319519"/>
                  </a:lnTo>
                  <a:lnTo>
                    <a:pt x="128549" y="322046"/>
                  </a:lnTo>
                  <a:lnTo>
                    <a:pt x="258864" y="322046"/>
                  </a:lnTo>
                  <a:lnTo>
                    <a:pt x="258864" y="319519"/>
                  </a:lnTo>
                  <a:close/>
                </a:path>
                <a:path w="2828925" h="385444">
                  <a:moveTo>
                    <a:pt x="515912" y="256120"/>
                  </a:moveTo>
                  <a:lnTo>
                    <a:pt x="385533" y="256120"/>
                  </a:lnTo>
                  <a:lnTo>
                    <a:pt x="385533" y="257390"/>
                  </a:lnTo>
                  <a:lnTo>
                    <a:pt x="515912" y="257390"/>
                  </a:lnTo>
                  <a:lnTo>
                    <a:pt x="515912" y="256120"/>
                  </a:lnTo>
                  <a:close/>
                </a:path>
                <a:path w="2828925" h="385444">
                  <a:moveTo>
                    <a:pt x="580097" y="191452"/>
                  </a:moveTo>
                  <a:lnTo>
                    <a:pt x="449783" y="191452"/>
                  </a:lnTo>
                  <a:lnTo>
                    <a:pt x="449783" y="193992"/>
                  </a:lnTo>
                  <a:lnTo>
                    <a:pt x="580097" y="193992"/>
                  </a:lnTo>
                  <a:lnTo>
                    <a:pt x="580097" y="191452"/>
                  </a:lnTo>
                  <a:close/>
                </a:path>
                <a:path w="2828925" h="385444">
                  <a:moveTo>
                    <a:pt x="2057730" y="256120"/>
                  </a:moveTo>
                  <a:lnTo>
                    <a:pt x="1927656" y="256120"/>
                  </a:lnTo>
                  <a:lnTo>
                    <a:pt x="1927656" y="257390"/>
                  </a:lnTo>
                  <a:lnTo>
                    <a:pt x="2057730" y="257390"/>
                  </a:lnTo>
                  <a:lnTo>
                    <a:pt x="2057730" y="256120"/>
                  </a:lnTo>
                  <a:close/>
                </a:path>
                <a:path w="2828925" h="385444">
                  <a:moveTo>
                    <a:pt x="2057730" y="128054"/>
                  </a:moveTo>
                  <a:lnTo>
                    <a:pt x="1927656" y="128054"/>
                  </a:lnTo>
                  <a:lnTo>
                    <a:pt x="1927656" y="129324"/>
                  </a:lnTo>
                  <a:lnTo>
                    <a:pt x="2057730" y="129324"/>
                  </a:lnTo>
                  <a:lnTo>
                    <a:pt x="2057730" y="128054"/>
                  </a:lnTo>
                  <a:close/>
                </a:path>
                <a:path w="2828925" h="385444">
                  <a:moveTo>
                    <a:pt x="2700363" y="384175"/>
                  </a:moveTo>
                  <a:lnTo>
                    <a:pt x="192798" y="384175"/>
                  </a:lnTo>
                  <a:lnTo>
                    <a:pt x="192798" y="385445"/>
                  </a:lnTo>
                  <a:lnTo>
                    <a:pt x="2700363" y="385445"/>
                  </a:lnTo>
                  <a:lnTo>
                    <a:pt x="2700363" y="384175"/>
                  </a:lnTo>
                  <a:close/>
                </a:path>
                <a:path w="2828925" h="385444">
                  <a:moveTo>
                    <a:pt x="270036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1452"/>
                  </a:lnTo>
                  <a:lnTo>
                    <a:pt x="0" y="193992"/>
                  </a:lnTo>
                  <a:lnTo>
                    <a:pt x="130314" y="193992"/>
                  </a:lnTo>
                  <a:lnTo>
                    <a:pt x="130314" y="191452"/>
                  </a:lnTo>
                  <a:lnTo>
                    <a:pt x="66128" y="191452"/>
                  </a:lnTo>
                  <a:lnTo>
                    <a:pt x="66128" y="1270"/>
                  </a:lnTo>
                  <a:lnTo>
                    <a:pt x="2700363" y="1270"/>
                  </a:lnTo>
                  <a:lnTo>
                    <a:pt x="2700363" y="0"/>
                  </a:lnTo>
                  <a:close/>
                </a:path>
                <a:path w="2828925" h="385444">
                  <a:moveTo>
                    <a:pt x="2764548" y="319519"/>
                  </a:moveTo>
                  <a:lnTo>
                    <a:pt x="321221" y="319519"/>
                  </a:lnTo>
                  <a:lnTo>
                    <a:pt x="321221" y="322046"/>
                  </a:lnTo>
                  <a:lnTo>
                    <a:pt x="2764548" y="322046"/>
                  </a:lnTo>
                  <a:lnTo>
                    <a:pt x="2764548" y="319519"/>
                  </a:lnTo>
                  <a:close/>
                </a:path>
                <a:path w="2828925" h="385444">
                  <a:moveTo>
                    <a:pt x="2764548" y="63398"/>
                  </a:moveTo>
                  <a:lnTo>
                    <a:pt x="514083" y="63398"/>
                  </a:lnTo>
                  <a:lnTo>
                    <a:pt x="514083" y="65925"/>
                  </a:lnTo>
                  <a:lnTo>
                    <a:pt x="2764548" y="65925"/>
                  </a:lnTo>
                  <a:lnTo>
                    <a:pt x="2764548" y="63398"/>
                  </a:lnTo>
                  <a:close/>
                </a:path>
                <a:path w="2828925" h="385444">
                  <a:moveTo>
                    <a:pt x="2828848" y="256120"/>
                  </a:moveTo>
                  <a:lnTo>
                    <a:pt x="2698534" y="256120"/>
                  </a:lnTo>
                  <a:lnTo>
                    <a:pt x="2698534" y="257390"/>
                  </a:lnTo>
                  <a:lnTo>
                    <a:pt x="2828848" y="257390"/>
                  </a:lnTo>
                  <a:lnTo>
                    <a:pt x="2828848" y="256120"/>
                  </a:lnTo>
                  <a:close/>
                </a:path>
                <a:path w="2828925" h="385444">
                  <a:moveTo>
                    <a:pt x="2828848" y="128054"/>
                  </a:moveTo>
                  <a:lnTo>
                    <a:pt x="2698661" y="128054"/>
                  </a:lnTo>
                  <a:lnTo>
                    <a:pt x="2698661" y="129324"/>
                  </a:lnTo>
                  <a:lnTo>
                    <a:pt x="2828848" y="129324"/>
                  </a:lnTo>
                  <a:lnTo>
                    <a:pt x="2828848" y="128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486892" y="7488604"/>
            <a:ext cx="2560955" cy="1096010"/>
            <a:chOff x="5486892" y="7488604"/>
            <a:chExt cx="2560955" cy="1096010"/>
          </a:xfrm>
        </p:grpSpPr>
        <p:sp>
          <p:nvSpPr>
            <p:cNvPr id="13" name="object 13"/>
            <p:cNvSpPr/>
            <p:nvPr/>
          </p:nvSpPr>
          <p:spPr>
            <a:xfrm>
              <a:off x="5704952" y="7564558"/>
              <a:ext cx="2123440" cy="635"/>
            </a:xfrm>
            <a:custGeom>
              <a:avLst/>
              <a:gdLst/>
              <a:ahLst/>
              <a:cxnLst/>
              <a:rect l="l" t="t" r="r" b="b"/>
              <a:pathLst>
                <a:path w="2123440" h="634">
                  <a:moveTo>
                    <a:pt x="0" y="216"/>
                  </a:moveTo>
                  <a:lnTo>
                    <a:pt x="2123349" y="216"/>
                  </a:lnTo>
                  <a:lnTo>
                    <a:pt x="2123349" y="0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38393" y="7562938"/>
              <a:ext cx="2192655" cy="3175"/>
            </a:xfrm>
            <a:custGeom>
              <a:avLst/>
              <a:gdLst/>
              <a:ahLst/>
              <a:cxnLst/>
              <a:rect l="l" t="t" r="r" b="b"/>
              <a:pathLst>
                <a:path w="2192654" h="3175">
                  <a:moveTo>
                    <a:pt x="73520" y="1841"/>
                  </a:moveTo>
                  <a:lnTo>
                    <a:pt x="0" y="1841"/>
                  </a:lnTo>
                  <a:lnTo>
                    <a:pt x="0" y="3111"/>
                  </a:lnTo>
                  <a:lnTo>
                    <a:pt x="73520" y="3111"/>
                  </a:lnTo>
                  <a:lnTo>
                    <a:pt x="73520" y="1841"/>
                  </a:lnTo>
                  <a:close/>
                </a:path>
                <a:path w="2192654" h="3175">
                  <a:moveTo>
                    <a:pt x="2191474" y="1841"/>
                  </a:moveTo>
                  <a:lnTo>
                    <a:pt x="2190496" y="1841"/>
                  </a:lnTo>
                  <a:lnTo>
                    <a:pt x="2190496" y="3111"/>
                  </a:lnTo>
                  <a:lnTo>
                    <a:pt x="2191474" y="3111"/>
                  </a:lnTo>
                  <a:lnTo>
                    <a:pt x="2191474" y="1841"/>
                  </a:lnTo>
                  <a:close/>
                </a:path>
                <a:path w="2192654" h="3175">
                  <a:moveTo>
                    <a:pt x="2192350" y="0"/>
                  </a:moveTo>
                  <a:lnTo>
                    <a:pt x="67094" y="0"/>
                  </a:lnTo>
                  <a:lnTo>
                    <a:pt x="67094" y="1625"/>
                  </a:lnTo>
                  <a:lnTo>
                    <a:pt x="2192350" y="1625"/>
                  </a:lnTo>
                  <a:lnTo>
                    <a:pt x="2192350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38063" y="7637055"/>
              <a:ext cx="2191385" cy="5080"/>
            </a:xfrm>
            <a:custGeom>
              <a:avLst/>
              <a:gdLst/>
              <a:ahLst/>
              <a:cxnLst/>
              <a:rect l="l" t="t" r="r" b="b"/>
              <a:pathLst>
                <a:path w="2191384" h="5079">
                  <a:moveTo>
                    <a:pt x="219082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43827" y="2540"/>
                  </a:lnTo>
                  <a:lnTo>
                    <a:pt x="143827" y="5080"/>
                  </a:lnTo>
                  <a:lnTo>
                    <a:pt x="2190826" y="5080"/>
                  </a:lnTo>
                  <a:lnTo>
                    <a:pt x="2190826" y="2540"/>
                  </a:lnTo>
                  <a:lnTo>
                    <a:pt x="2190826" y="1270"/>
                  </a:lnTo>
                  <a:lnTo>
                    <a:pt x="2190826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35663" y="7564564"/>
              <a:ext cx="2270125" cy="74295"/>
            </a:xfrm>
            <a:custGeom>
              <a:avLst/>
              <a:gdLst/>
              <a:ahLst/>
              <a:cxnLst/>
              <a:rect l="l" t="t" r="r" b="b"/>
              <a:pathLst>
                <a:path w="2270125" h="74295">
                  <a:moveTo>
                    <a:pt x="2193226" y="72491"/>
                  </a:moveTo>
                  <a:lnTo>
                    <a:pt x="2192629" y="72491"/>
                  </a:lnTo>
                  <a:lnTo>
                    <a:pt x="2192629" y="71234"/>
                  </a:lnTo>
                  <a:lnTo>
                    <a:pt x="2192629" y="1485"/>
                  </a:lnTo>
                  <a:lnTo>
                    <a:pt x="77609" y="1485"/>
                  </a:lnTo>
                  <a:lnTo>
                    <a:pt x="77609" y="71234"/>
                  </a:lnTo>
                  <a:lnTo>
                    <a:pt x="77609" y="72491"/>
                  </a:lnTo>
                  <a:lnTo>
                    <a:pt x="381" y="72491"/>
                  </a:lnTo>
                  <a:lnTo>
                    <a:pt x="381" y="71234"/>
                  </a:lnTo>
                  <a:lnTo>
                    <a:pt x="0" y="71234"/>
                  </a:lnTo>
                  <a:lnTo>
                    <a:pt x="0" y="72491"/>
                  </a:lnTo>
                  <a:lnTo>
                    <a:pt x="0" y="73761"/>
                  </a:lnTo>
                  <a:lnTo>
                    <a:pt x="2193226" y="73761"/>
                  </a:lnTo>
                  <a:lnTo>
                    <a:pt x="2193226" y="72491"/>
                  </a:lnTo>
                  <a:close/>
                </a:path>
                <a:path w="2270125" h="74295">
                  <a:moveTo>
                    <a:pt x="2269629" y="0"/>
                  </a:moveTo>
                  <a:lnTo>
                    <a:pt x="2195080" y="0"/>
                  </a:lnTo>
                  <a:lnTo>
                    <a:pt x="2195080" y="1358"/>
                  </a:lnTo>
                  <a:lnTo>
                    <a:pt x="2269629" y="1358"/>
                  </a:lnTo>
                  <a:lnTo>
                    <a:pt x="226962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01978" y="7637055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70" h="5079">
                  <a:moveTo>
                    <a:pt x="6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660" y="5080"/>
                  </a:lnTo>
                  <a:lnTo>
                    <a:pt x="660" y="254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63832" y="7637055"/>
              <a:ext cx="2417445" cy="68580"/>
            </a:xfrm>
            <a:custGeom>
              <a:avLst/>
              <a:gdLst/>
              <a:ahLst/>
              <a:cxnLst/>
              <a:rect l="l" t="t" r="r" b="b"/>
              <a:pathLst>
                <a:path w="2417445" h="68579">
                  <a:moveTo>
                    <a:pt x="73583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73583" y="2540"/>
                  </a:lnTo>
                  <a:lnTo>
                    <a:pt x="73583" y="1270"/>
                  </a:lnTo>
                  <a:close/>
                </a:path>
                <a:path w="2417445" h="68579">
                  <a:moveTo>
                    <a:pt x="2265057" y="1270"/>
                  </a:moveTo>
                  <a:lnTo>
                    <a:pt x="218059" y="1270"/>
                  </a:lnTo>
                  <a:lnTo>
                    <a:pt x="218059" y="5080"/>
                  </a:lnTo>
                  <a:lnTo>
                    <a:pt x="218059" y="68478"/>
                  </a:lnTo>
                  <a:lnTo>
                    <a:pt x="2265057" y="68478"/>
                  </a:lnTo>
                  <a:lnTo>
                    <a:pt x="2265057" y="5080"/>
                  </a:lnTo>
                  <a:lnTo>
                    <a:pt x="2265057" y="1270"/>
                  </a:lnTo>
                  <a:close/>
                </a:path>
                <a:path w="2417445" h="68579">
                  <a:moveTo>
                    <a:pt x="2415971" y="1892"/>
                  </a:moveTo>
                  <a:lnTo>
                    <a:pt x="2341461" y="1892"/>
                  </a:lnTo>
                  <a:lnTo>
                    <a:pt x="2341461" y="2540"/>
                  </a:lnTo>
                  <a:lnTo>
                    <a:pt x="2415971" y="2540"/>
                  </a:lnTo>
                  <a:lnTo>
                    <a:pt x="2415971" y="1892"/>
                  </a:lnTo>
                  <a:close/>
                </a:path>
                <a:path w="2417445" h="68579">
                  <a:moveTo>
                    <a:pt x="2416835" y="5080"/>
                  </a:moveTo>
                  <a:lnTo>
                    <a:pt x="2339124" y="5080"/>
                  </a:lnTo>
                  <a:lnTo>
                    <a:pt x="2339124" y="2540"/>
                  </a:lnTo>
                  <a:lnTo>
                    <a:pt x="2339124" y="1270"/>
                  </a:lnTo>
                  <a:lnTo>
                    <a:pt x="2341461" y="1270"/>
                  </a:lnTo>
                  <a:lnTo>
                    <a:pt x="2341461" y="0"/>
                  </a:lnTo>
                  <a:lnTo>
                    <a:pt x="2338146" y="0"/>
                  </a:lnTo>
                  <a:lnTo>
                    <a:pt x="2338146" y="1270"/>
                  </a:lnTo>
                  <a:lnTo>
                    <a:pt x="2338146" y="2540"/>
                  </a:lnTo>
                  <a:lnTo>
                    <a:pt x="2338146" y="5080"/>
                  </a:lnTo>
                  <a:lnTo>
                    <a:pt x="2338146" y="67208"/>
                  </a:lnTo>
                  <a:lnTo>
                    <a:pt x="2338146" y="68478"/>
                  </a:lnTo>
                  <a:lnTo>
                    <a:pt x="2416835" y="68478"/>
                  </a:lnTo>
                  <a:lnTo>
                    <a:pt x="2416835" y="67208"/>
                  </a:lnTo>
                  <a:lnTo>
                    <a:pt x="2416835" y="508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9118" y="8364930"/>
              <a:ext cx="2555240" cy="3810"/>
            </a:xfrm>
            <a:custGeom>
              <a:avLst/>
              <a:gdLst/>
              <a:ahLst/>
              <a:cxnLst/>
              <a:rect l="l" t="t" r="r" b="b"/>
              <a:pathLst>
                <a:path w="2555240" h="3809">
                  <a:moveTo>
                    <a:pt x="2371826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3797"/>
                  </a:lnTo>
                  <a:lnTo>
                    <a:pt x="75311" y="3797"/>
                  </a:lnTo>
                  <a:lnTo>
                    <a:pt x="75311" y="1257"/>
                  </a:lnTo>
                  <a:lnTo>
                    <a:pt x="147205" y="1257"/>
                  </a:lnTo>
                  <a:lnTo>
                    <a:pt x="147205" y="2476"/>
                  </a:lnTo>
                  <a:lnTo>
                    <a:pt x="2371826" y="2476"/>
                  </a:lnTo>
                  <a:lnTo>
                    <a:pt x="2371826" y="1257"/>
                  </a:lnTo>
                  <a:lnTo>
                    <a:pt x="2371826" y="0"/>
                  </a:lnTo>
                  <a:close/>
                </a:path>
                <a:path w="2555240" h="3809">
                  <a:moveTo>
                    <a:pt x="2555113" y="0"/>
                  </a:moveTo>
                  <a:lnTo>
                    <a:pt x="2373947" y="0"/>
                  </a:lnTo>
                  <a:lnTo>
                    <a:pt x="2373947" y="2476"/>
                  </a:lnTo>
                  <a:lnTo>
                    <a:pt x="2373947" y="3797"/>
                  </a:lnTo>
                  <a:lnTo>
                    <a:pt x="2555113" y="3797"/>
                  </a:lnTo>
                  <a:lnTo>
                    <a:pt x="2555113" y="2476"/>
                  </a:lnTo>
                  <a:lnTo>
                    <a:pt x="2555113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9232" y="7704264"/>
              <a:ext cx="2557780" cy="663575"/>
            </a:xfrm>
            <a:custGeom>
              <a:avLst/>
              <a:gdLst/>
              <a:ahLst/>
              <a:cxnLst/>
              <a:rect l="l" t="t" r="r" b="b"/>
              <a:pathLst>
                <a:path w="2557779" h="663575">
                  <a:moveTo>
                    <a:pt x="74599" y="661924"/>
                  </a:moveTo>
                  <a:lnTo>
                    <a:pt x="0" y="661924"/>
                  </a:lnTo>
                  <a:lnTo>
                    <a:pt x="0" y="663194"/>
                  </a:lnTo>
                  <a:lnTo>
                    <a:pt x="74599" y="663194"/>
                  </a:lnTo>
                  <a:lnTo>
                    <a:pt x="74599" y="661924"/>
                  </a:lnTo>
                  <a:close/>
                </a:path>
                <a:path w="2557779" h="663575">
                  <a:moveTo>
                    <a:pt x="2339657" y="661187"/>
                  </a:moveTo>
                  <a:lnTo>
                    <a:pt x="75196" y="661187"/>
                  </a:lnTo>
                  <a:lnTo>
                    <a:pt x="75196" y="663143"/>
                  </a:lnTo>
                  <a:lnTo>
                    <a:pt x="2339657" y="663143"/>
                  </a:lnTo>
                  <a:lnTo>
                    <a:pt x="2339657" y="661187"/>
                  </a:lnTo>
                  <a:close/>
                </a:path>
                <a:path w="2557779" h="663575">
                  <a:moveTo>
                    <a:pt x="2557716" y="661187"/>
                  </a:moveTo>
                  <a:lnTo>
                    <a:pt x="2412746" y="661187"/>
                  </a:lnTo>
                  <a:lnTo>
                    <a:pt x="2412746" y="661924"/>
                  </a:lnTo>
                  <a:lnTo>
                    <a:pt x="2412746" y="663143"/>
                  </a:lnTo>
                  <a:lnTo>
                    <a:pt x="2557716" y="663143"/>
                  </a:lnTo>
                  <a:lnTo>
                    <a:pt x="2557716" y="661924"/>
                  </a:lnTo>
                  <a:lnTo>
                    <a:pt x="2557716" y="661187"/>
                  </a:lnTo>
                  <a:close/>
                </a:path>
                <a:path w="2557779" h="663575">
                  <a:moveTo>
                    <a:pt x="2557716" y="1270"/>
                  </a:moveTo>
                  <a:lnTo>
                    <a:pt x="148183" y="1270"/>
                  </a:lnTo>
                  <a:lnTo>
                    <a:pt x="148183" y="0"/>
                  </a:lnTo>
                  <a:lnTo>
                    <a:pt x="74599" y="0"/>
                  </a:lnTo>
                  <a:lnTo>
                    <a:pt x="74599" y="1270"/>
                  </a:lnTo>
                  <a:lnTo>
                    <a:pt x="0" y="1270"/>
                  </a:lnTo>
                  <a:lnTo>
                    <a:pt x="0" y="660666"/>
                  </a:lnTo>
                  <a:lnTo>
                    <a:pt x="2557716" y="660666"/>
                  </a:lnTo>
                  <a:lnTo>
                    <a:pt x="2557716" y="12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63565" y="8441791"/>
              <a:ext cx="2413635" cy="1905"/>
            </a:xfrm>
            <a:custGeom>
              <a:avLst/>
              <a:gdLst/>
              <a:ahLst/>
              <a:cxnLst/>
              <a:rect l="l" t="t" r="r" b="b"/>
              <a:pathLst>
                <a:path w="2413634" h="1904">
                  <a:moveTo>
                    <a:pt x="74828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863" y="482"/>
                  </a:lnTo>
                  <a:lnTo>
                    <a:pt x="863" y="1752"/>
                  </a:lnTo>
                  <a:lnTo>
                    <a:pt x="74828" y="1752"/>
                  </a:lnTo>
                  <a:lnTo>
                    <a:pt x="74828" y="482"/>
                  </a:lnTo>
                  <a:lnTo>
                    <a:pt x="74828" y="0"/>
                  </a:lnTo>
                  <a:close/>
                </a:path>
                <a:path w="2413634" h="1904">
                  <a:moveTo>
                    <a:pt x="2413622" y="0"/>
                  </a:moveTo>
                  <a:lnTo>
                    <a:pt x="2341727" y="0"/>
                  </a:lnTo>
                  <a:lnTo>
                    <a:pt x="2341727" y="482"/>
                  </a:lnTo>
                  <a:lnTo>
                    <a:pt x="2341727" y="1752"/>
                  </a:lnTo>
                  <a:lnTo>
                    <a:pt x="2413622" y="1752"/>
                  </a:lnTo>
                  <a:lnTo>
                    <a:pt x="2413622" y="482"/>
                  </a:lnTo>
                  <a:lnTo>
                    <a:pt x="2413622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63832" y="8367407"/>
              <a:ext cx="2416175" cy="74930"/>
            </a:xfrm>
            <a:custGeom>
              <a:avLst/>
              <a:gdLst/>
              <a:ahLst/>
              <a:cxnLst/>
              <a:rect l="l" t="t" r="r" b="b"/>
              <a:pathLst>
                <a:path w="2416175" h="74929">
                  <a:moveTo>
                    <a:pt x="2415971" y="0"/>
                  </a:moveTo>
                  <a:lnTo>
                    <a:pt x="0" y="0"/>
                  </a:lnTo>
                  <a:lnTo>
                    <a:pt x="0" y="70688"/>
                  </a:lnTo>
                  <a:lnTo>
                    <a:pt x="0" y="74383"/>
                  </a:lnTo>
                  <a:lnTo>
                    <a:pt x="2415971" y="74383"/>
                  </a:lnTo>
                  <a:lnTo>
                    <a:pt x="2415971" y="70688"/>
                  </a:lnTo>
                  <a:lnTo>
                    <a:pt x="2415971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37906" y="8508729"/>
              <a:ext cx="2265045" cy="1270"/>
            </a:xfrm>
            <a:custGeom>
              <a:avLst/>
              <a:gdLst/>
              <a:ahLst/>
              <a:cxnLst/>
              <a:rect l="l" t="t" r="r" b="b"/>
              <a:pathLst>
                <a:path w="2265045" h="1270">
                  <a:moveTo>
                    <a:pt x="0" y="747"/>
                  </a:moveTo>
                  <a:lnTo>
                    <a:pt x="2264895" y="747"/>
                  </a:lnTo>
                  <a:lnTo>
                    <a:pt x="2264895" y="0"/>
                  </a:lnTo>
                  <a:lnTo>
                    <a:pt x="0" y="0"/>
                  </a:lnTo>
                  <a:lnTo>
                    <a:pt x="0" y="747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38393" y="8441791"/>
              <a:ext cx="2266950" cy="67945"/>
            </a:xfrm>
            <a:custGeom>
              <a:avLst/>
              <a:gdLst/>
              <a:ahLst/>
              <a:cxnLst/>
              <a:rect l="l" t="t" r="r" b="b"/>
              <a:pathLst>
                <a:path w="2266950" h="67945">
                  <a:moveTo>
                    <a:pt x="2266899" y="0"/>
                  </a:moveTo>
                  <a:lnTo>
                    <a:pt x="0" y="0"/>
                  </a:lnTo>
                  <a:lnTo>
                    <a:pt x="0" y="66941"/>
                  </a:lnTo>
                  <a:lnTo>
                    <a:pt x="67094" y="66941"/>
                  </a:lnTo>
                  <a:lnTo>
                    <a:pt x="67094" y="67691"/>
                  </a:lnTo>
                  <a:lnTo>
                    <a:pt x="2233434" y="67691"/>
                  </a:lnTo>
                  <a:lnTo>
                    <a:pt x="2233434" y="66941"/>
                  </a:lnTo>
                  <a:lnTo>
                    <a:pt x="2266899" y="66941"/>
                  </a:lnTo>
                  <a:lnTo>
                    <a:pt x="226689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08751" y="7709255"/>
              <a:ext cx="804545" cy="655955"/>
            </a:xfrm>
            <a:custGeom>
              <a:avLst/>
              <a:gdLst/>
              <a:ahLst/>
              <a:cxnLst/>
              <a:rect l="l" t="t" r="r" b="b"/>
              <a:pathLst>
                <a:path w="804545" h="655954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069"/>
                  </a:lnTo>
                  <a:lnTo>
                    <a:pt x="146227" y="583069"/>
                  </a:lnTo>
                  <a:lnTo>
                    <a:pt x="0" y="583069"/>
                  </a:lnTo>
                  <a:lnTo>
                    <a:pt x="0" y="655929"/>
                  </a:lnTo>
                  <a:lnTo>
                    <a:pt x="292455" y="655929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804545" h="655954">
                  <a:moveTo>
                    <a:pt x="365544" y="0"/>
                  </a:moveTo>
                  <a:lnTo>
                    <a:pt x="219367" y="0"/>
                  </a:lnTo>
                  <a:lnTo>
                    <a:pt x="73139" y="0"/>
                  </a:lnTo>
                  <a:lnTo>
                    <a:pt x="73139" y="72859"/>
                  </a:lnTo>
                  <a:lnTo>
                    <a:pt x="365544" y="72859"/>
                  </a:lnTo>
                  <a:lnTo>
                    <a:pt x="365544" y="0"/>
                  </a:lnTo>
                  <a:close/>
                </a:path>
                <a:path w="804545" h="655954">
                  <a:moveTo>
                    <a:pt x="804278" y="88"/>
                  </a:moveTo>
                  <a:lnTo>
                    <a:pt x="438683" y="88"/>
                  </a:lnTo>
                  <a:lnTo>
                    <a:pt x="438683" y="72364"/>
                  </a:lnTo>
                  <a:lnTo>
                    <a:pt x="584911" y="72364"/>
                  </a:lnTo>
                  <a:lnTo>
                    <a:pt x="584911" y="655675"/>
                  </a:lnTo>
                  <a:lnTo>
                    <a:pt x="657987" y="655675"/>
                  </a:lnTo>
                  <a:lnTo>
                    <a:pt x="657987" y="72364"/>
                  </a:lnTo>
                  <a:lnTo>
                    <a:pt x="804278" y="72364"/>
                  </a:lnTo>
                  <a:lnTo>
                    <a:pt x="804278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761" y="7781613"/>
              <a:ext cx="292451" cy="2920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86055" y="7709255"/>
              <a:ext cx="1243330" cy="655955"/>
            </a:xfrm>
            <a:custGeom>
              <a:avLst/>
              <a:gdLst/>
              <a:ahLst/>
              <a:cxnLst/>
              <a:rect l="l" t="t" r="r" b="b"/>
              <a:pathLst>
                <a:path w="1243329" h="655954">
                  <a:moveTo>
                    <a:pt x="365594" y="72364"/>
                  </a:moveTo>
                  <a:lnTo>
                    <a:pt x="292455" y="72364"/>
                  </a:lnTo>
                  <a:lnTo>
                    <a:pt x="292455" y="72859"/>
                  </a:lnTo>
                  <a:lnTo>
                    <a:pt x="292455" y="145910"/>
                  </a:lnTo>
                  <a:lnTo>
                    <a:pt x="292455" y="291731"/>
                  </a:lnTo>
                  <a:lnTo>
                    <a:pt x="73139" y="291731"/>
                  </a:lnTo>
                  <a:lnTo>
                    <a:pt x="73139" y="145910"/>
                  </a:lnTo>
                  <a:lnTo>
                    <a:pt x="73139" y="72859"/>
                  </a:lnTo>
                  <a:lnTo>
                    <a:pt x="219316" y="72859"/>
                  </a:lnTo>
                  <a:lnTo>
                    <a:pt x="292455" y="72859"/>
                  </a:lnTo>
                  <a:lnTo>
                    <a:pt x="292455" y="72364"/>
                  </a:lnTo>
                  <a:lnTo>
                    <a:pt x="292455" y="0"/>
                  </a:lnTo>
                  <a:lnTo>
                    <a:pt x="73139" y="0"/>
                  </a:lnTo>
                  <a:lnTo>
                    <a:pt x="73139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0" y="364020"/>
                  </a:lnTo>
                  <a:lnTo>
                    <a:pt x="0" y="655675"/>
                  </a:lnTo>
                  <a:lnTo>
                    <a:pt x="73139" y="655675"/>
                  </a:lnTo>
                  <a:lnTo>
                    <a:pt x="73139" y="364020"/>
                  </a:lnTo>
                  <a:lnTo>
                    <a:pt x="292455" y="364020"/>
                  </a:lnTo>
                  <a:lnTo>
                    <a:pt x="292455" y="655675"/>
                  </a:lnTo>
                  <a:lnTo>
                    <a:pt x="365594" y="655675"/>
                  </a:lnTo>
                  <a:lnTo>
                    <a:pt x="365594" y="364020"/>
                  </a:lnTo>
                  <a:lnTo>
                    <a:pt x="365594" y="291731"/>
                  </a:lnTo>
                  <a:lnTo>
                    <a:pt x="365594" y="145910"/>
                  </a:lnTo>
                  <a:lnTo>
                    <a:pt x="365594" y="72364"/>
                  </a:lnTo>
                  <a:close/>
                </a:path>
                <a:path w="1243329" h="655954">
                  <a:moveTo>
                    <a:pt x="731075" y="88"/>
                  </a:moveTo>
                  <a:lnTo>
                    <a:pt x="438619" y="88"/>
                  </a:lnTo>
                  <a:lnTo>
                    <a:pt x="438619" y="72364"/>
                  </a:lnTo>
                  <a:lnTo>
                    <a:pt x="438619" y="291731"/>
                  </a:lnTo>
                  <a:lnTo>
                    <a:pt x="438619" y="364020"/>
                  </a:lnTo>
                  <a:lnTo>
                    <a:pt x="438619" y="655675"/>
                  </a:lnTo>
                  <a:lnTo>
                    <a:pt x="511759" y="655675"/>
                  </a:lnTo>
                  <a:lnTo>
                    <a:pt x="511759" y="364020"/>
                  </a:lnTo>
                  <a:lnTo>
                    <a:pt x="731075" y="364020"/>
                  </a:lnTo>
                  <a:lnTo>
                    <a:pt x="731075" y="291731"/>
                  </a:lnTo>
                  <a:lnTo>
                    <a:pt x="511759" y="291731"/>
                  </a:lnTo>
                  <a:lnTo>
                    <a:pt x="511759" y="72364"/>
                  </a:lnTo>
                  <a:lnTo>
                    <a:pt x="731075" y="72364"/>
                  </a:lnTo>
                  <a:lnTo>
                    <a:pt x="731075" y="88"/>
                  </a:lnTo>
                  <a:close/>
                </a:path>
                <a:path w="1243329" h="655954">
                  <a:moveTo>
                    <a:pt x="804164" y="364020"/>
                  </a:moveTo>
                  <a:lnTo>
                    <a:pt x="731075" y="364020"/>
                  </a:lnTo>
                  <a:lnTo>
                    <a:pt x="731075" y="509841"/>
                  </a:lnTo>
                  <a:lnTo>
                    <a:pt x="731075" y="655675"/>
                  </a:lnTo>
                  <a:lnTo>
                    <a:pt x="804164" y="655675"/>
                  </a:lnTo>
                  <a:lnTo>
                    <a:pt x="804164" y="509841"/>
                  </a:lnTo>
                  <a:lnTo>
                    <a:pt x="804164" y="364020"/>
                  </a:lnTo>
                  <a:close/>
                </a:path>
                <a:path w="1243329" h="655954">
                  <a:moveTo>
                    <a:pt x="804164" y="72364"/>
                  </a:moveTo>
                  <a:lnTo>
                    <a:pt x="731075" y="72364"/>
                  </a:lnTo>
                  <a:lnTo>
                    <a:pt x="731075" y="145910"/>
                  </a:lnTo>
                  <a:lnTo>
                    <a:pt x="731075" y="291731"/>
                  </a:lnTo>
                  <a:lnTo>
                    <a:pt x="804164" y="291731"/>
                  </a:lnTo>
                  <a:lnTo>
                    <a:pt x="804164" y="145910"/>
                  </a:lnTo>
                  <a:lnTo>
                    <a:pt x="804164" y="72364"/>
                  </a:lnTo>
                  <a:close/>
                </a:path>
                <a:path w="1243329" h="655954">
                  <a:moveTo>
                    <a:pt x="1242834" y="88"/>
                  </a:moveTo>
                  <a:lnTo>
                    <a:pt x="877303" y="88"/>
                  </a:lnTo>
                  <a:lnTo>
                    <a:pt x="877303" y="72364"/>
                  </a:lnTo>
                  <a:lnTo>
                    <a:pt x="1023581" y="72364"/>
                  </a:lnTo>
                  <a:lnTo>
                    <a:pt x="1023581" y="655675"/>
                  </a:lnTo>
                  <a:lnTo>
                    <a:pt x="1096606" y="655675"/>
                  </a:lnTo>
                  <a:lnTo>
                    <a:pt x="1096606" y="72364"/>
                  </a:lnTo>
                  <a:lnTo>
                    <a:pt x="1242834" y="72364"/>
                  </a:lnTo>
                  <a:lnTo>
                    <a:pt x="1242834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35663" y="7709255"/>
              <a:ext cx="2334260" cy="799465"/>
            </a:xfrm>
            <a:custGeom>
              <a:avLst/>
              <a:gdLst/>
              <a:ahLst/>
              <a:cxnLst/>
              <a:rect l="l" t="t" r="r" b="b"/>
              <a:pathLst>
                <a:path w="2334259" h="799465">
                  <a:moveTo>
                    <a:pt x="73037" y="583069"/>
                  </a:moveTo>
                  <a:lnTo>
                    <a:pt x="0" y="583069"/>
                  </a:lnTo>
                  <a:lnTo>
                    <a:pt x="0" y="655929"/>
                  </a:lnTo>
                  <a:lnTo>
                    <a:pt x="73037" y="655929"/>
                  </a:lnTo>
                  <a:lnTo>
                    <a:pt x="73037" y="583069"/>
                  </a:lnTo>
                  <a:close/>
                </a:path>
                <a:path w="2334259" h="799465">
                  <a:moveTo>
                    <a:pt x="146177" y="0"/>
                  </a:moveTo>
                  <a:lnTo>
                    <a:pt x="73037" y="0"/>
                  </a:lnTo>
                  <a:lnTo>
                    <a:pt x="73037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73037" y="291731"/>
                  </a:lnTo>
                  <a:lnTo>
                    <a:pt x="73037" y="364426"/>
                  </a:lnTo>
                  <a:lnTo>
                    <a:pt x="146177" y="364426"/>
                  </a:lnTo>
                  <a:lnTo>
                    <a:pt x="146177" y="291503"/>
                  </a:lnTo>
                  <a:lnTo>
                    <a:pt x="73088" y="291503"/>
                  </a:lnTo>
                  <a:lnTo>
                    <a:pt x="73088" y="145910"/>
                  </a:lnTo>
                  <a:lnTo>
                    <a:pt x="73088" y="72809"/>
                  </a:lnTo>
                  <a:lnTo>
                    <a:pt x="146177" y="72809"/>
                  </a:lnTo>
                  <a:lnTo>
                    <a:pt x="146177" y="0"/>
                  </a:lnTo>
                  <a:close/>
                </a:path>
                <a:path w="2334259" h="799465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2334259" h="799465">
                  <a:moveTo>
                    <a:pt x="511721" y="0"/>
                  </a:moveTo>
                  <a:lnTo>
                    <a:pt x="438632" y="0"/>
                  </a:lnTo>
                  <a:lnTo>
                    <a:pt x="438632" y="72809"/>
                  </a:lnTo>
                  <a:lnTo>
                    <a:pt x="511721" y="72809"/>
                  </a:lnTo>
                  <a:lnTo>
                    <a:pt x="511721" y="0"/>
                  </a:lnTo>
                  <a:close/>
                </a:path>
                <a:path w="2334259" h="799465">
                  <a:moveTo>
                    <a:pt x="657999" y="72364"/>
                  </a:moveTo>
                  <a:lnTo>
                    <a:pt x="584860" y="72364"/>
                  </a:lnTo>
                  <a:lnTo>
                    <a:pt x="584860" y="583387"/>
                  </a:lnTo>
                  <a:lnTo>
                    <a:pt x="584860" y="655675"/>
                  </a:lnTo>
                  <a:lnTo>
                    <a:pt x="657999" y="655675"/>
                  </a:lnTo>
                  <a:lnTo>
                    <a:pt x="657999" y="583387"/>
                  </a:lnTo>
                  <a:lnTo>
                    <a:pt x="657999" y="72364"/>
                  </a:lnTo>
                  <a:close/>
                </a:path>
                <a:path w="2334259" h="799465">
                  <a:moveTo>
                    <a:pt x="1023531" y="0"/>
                  </a:moveTo>
                  <a:lnTo>
                    <a:pt x="950391" y="0"/>
                  </a:lnTo>
                  <a:lnTo>
                    <a:pt x="950391" y="72364"/>
                  </a:lnTo>
                  <a:lnTo>
                    <a:pt x="877366" y="72364"/>
                  </a:lnTo>
                  <a:lnTo>
                    <a:pt x="877366" y="583387"/>
                  </a:lnTo>
                  <a:lnTo>
                    <a:pt x="877366" y="655675"/>
                  </a:lnTo>
                  <a:lnTo>
                    <a:pt x="950391" y="655675"/>
                  </a:lnTo>
                  <a:lnTo>
                    <a:pt x="950391" y="583387"/>
                  </a:lnTo>
                  <a:lnTo>
                    <a:pt x="950391" y="72809"/>
                  </a:lnTo>
                  <a:lnTo>
                    <a:pt x="1023531" y="72809"/>
                  </a:lnTo>
                  <a:lnTo>
                    <a:pt x="1023531" y="0"/>
                  </a:lnTo>
                  <a:close/>
                </a:path>
                <a:path w="2334259" h="799465">
                  <a:moveTo>
                    <a:pt x="1242847" y="364020"/>
                  </a:moveTo>
                  <a:lnTo>
                    <a:pt x="1169708" y="364020"/>
                  </a:lnTo>
                  <a:lnTo>
                    <a:pt x="1169708" y="583387"/>
                  </a:lnTo>
                  <a:lnTo>
                    <a:pt x="1169708" y="655675"/>
                  </a:lnTo>
                  <a:lnTo>
                    <a:pt x="1242847" y="655675"/>
                  </a:lnTo>
                  <a:lnTo>
                    <a:pt x="1242847" y="583387"/>
                  </a:lnTo>
                  <a:lnTo>
                    <a:pt x="1242847" y="364020"/>
                  </a:lnTo>
                  <a:close/>
                </a:path>
                <a:path w="2334259" h="799465">
                  <a:moveTo>
                    <a:pt x="1242847" y="72364"/>
                  </a:moveTo>
                  <a:lnTo>
                    <a:pt x="1169708" y="72364"/>
                  </a:lnTo>
                  <a:lnTo>
                    <a:pt x="1169708" y="218186"/>
                  </a:lnTo>
                  <a:lnTo>
                    <a:pt x="1169708" y="291731"/>
                  </a:lnTo>
                  <a:lnTo>
                    <a:pt x="1242847" y="291731"/>
                  </a:lnTo>
                  <a:lnTo>
                    <a:pt x="1242847" y="218186"/>
                  </a:lnTo>
                  <a:lnTo>
                    <a:pt x="1242847" y="72364"/>
                  </a:lnTo>
                  <a:close/>
                </a:path>
                <a:path w="2334259" h="799465">
                  <a:moveTo>
                    <a:pt x="1389011" y="88"/>
                  </a:moveTo>
                  <a:lnTo>
                    <a:pt x="1315986" y="88"/>
                  </a:lnTo>
                  <a:lnTo>
                    <a:pt x="1315986" y="583387"/>
                  </a:lnTo>
                  <a:lnTo>
                    <a:pt x="1315986" y="655675"/>
                  </a:lnTo>
                  <a:lnTo>
                    <a:pt x="1389011" y="655675"/>
                  </a:lnTo>
                  <a:lnTo>
                    <a:pt x="1389011" y="583387"/>
                  </a:lnTo>
                  <a:lnTo>
                    <a:pt x="1389011" y="88"/>
                  </a:lnTo>
                  <a:close/>
                </a:path>
                <a:path w="2334259" h="799465">
                  <a:moveTo>
                    <a:pt x="1681467" y="364020"/>
                  </a:moveTo>
                  <a:lnTo>
                    <a:pt x="1608378" y="364020"/>
                  </a:lnTo>
                  <a:lnTo>
                    <a:pt x="1608378" y="583387"/>
                  </a:lnTo>
                  <a:lnTo>
                    <a:pt x="1608378" y="655675"/>
                  </a:lnTo>
                  <a:lnTo>
                    <a:pt x="1681467" y="655675"/>
                  </a:lnTo>
                  <a:lnTo>
                    <a:pt x="1681467" y="583387"/>
                  </a:lnTo>
                  <a:lnTo>
                    <a:pt x="1681467" y="364020"/>
                  </a:lnTo>
                  <a:close/>
                </a:path>
                <a:path w="2334259" h="799465">
                  <a:moveTo>
                    <a:pt x="1681467" y="72364"/>
                  </a:moveTo>
                  <a:lnTo>
                    <a:pt x="1608378" y="72364"/>
                  </a:lnTo>
                  <a:lnTo>
                    <a:pt x="1608378" y="218186"/>
                  </a:lnTo>
                  <a:lnTo>
                    <a:pt x="1608378" y="291731"/>
                  </a:lnTo>
                  <a:lnTo>
                    <a:pt x="1681467" y="291731"/>
                  </a:lnTo>
                  <a:lnTo>
                    <a:pt x="1681467" y="218186"/>
                  </a:lnTo>
                  <a:lnTo>
                    <a:pt x="1681467" y="72364"/>
                  </a:lnTo>
                  <a:close/>
                </a:path>
                <a:path w="2334259" h="799465">
                  <a:moveTo>
                    <a:pt x="1827644" y="0"/>
                  </a:moveTo>
                  <a:lnTo>
                    <a:pt x="1754492" y="0"/>
                  </a:lnTo>
                  <a:lnTo>
                    <a:pt x="1754492" y="72809"/>
                  </a:lnTo>
                  <a:lnTo>
                    <a:pt x="1827644" y="72809"/>
                  </a:lnTo>
                  <a:lnTo>
                    <a:pt x="1827644" y="0"/>
                  </a:lnTo>
                  <a:close/>
                </a:path>
                <a:path w="2334259" h="799465">
                  <a:moveTo>
                    <a:pt x="1973973" y="72364"/>
                  </a:moveTo>
                  <a:lnTo>
                    <a:pt x="1900783" y="72364"/>
                  </a:lnTo>
                  <a:lnTo>
                    <a:pt x="1900783" y="583387"/>
                  </a:lnTo>
                  <a:lnTo>
                    <a:pt x="1900783" y="655675"/>
                  </a:lnTo>
                  <a:lnTo>
                    <a:pt x="1973973" y="655675"/>
                  </a:lnTo>
                  <a:lnTo>
                    <a:pt x="1973973" y="583387"/>
                  </a:lnTo>
                  <a:lnTo>
                    <a:pt x="1973973" y="72364"/>
                  </a:lnTo>
                  <a:close/>
                </a:path>
                <a:path w="2334259" h="799465">
                  <a:moveTo>
                    <a:pt x="2193226" y="728840"/>
                  </a:moveTo>
                  <a:lnTo>
                    <a:pt x="2046998" y="728840"/>
                  </a:lnTo>
                  <a:lnTo>
                    <a:pt x="76250" y="728840"/>
                  </a:lnTo>
                  <a:lnTo>
                    <a:pt x="76250" y="799211"/>
                  </a:lnTo>
                  <a:lnTo>
                    <a:pt x="2193226" y="799211"/>
                  </a:lnTo>
                  <a:lnTo>
                    <a:pt x="2193226" y="728840"/>
                  </a:lnTo>
                  <a:close/>
                </a:path>
                <a:path w="2334259" h="799465">
                  <a:moveTo>
                    <a:pt x="2266315" y="655929"/>
                  </a:moveTo>
                  <a:lnTo>
                    <a:pt x="2193226" y="655929"/>
                  </a:lnTo>
                  <a:lnTo>
                    <a:pt x="2193226" y="728840"/>
                  </a:lnTo>
                  <a:lnTo>
                    <a:pt x="2194052" y="728840"/>
                  </a:lnTo>
                  <a:lnTo>
                    <a:pt x="2194052" y="724827"/>
                  </a:lnTo>
                  <a:lnTo>
                    <a:pt x="2266315" y="724827"/>
                  </a:lnTo>
                  <a:lnTo>
                    <a:pt x="2266315" y="655929"/>
                  </a:lnTo>
                  <a:close/>
                </a:path>
                <a:path w="2334259" h="799465">
                  <a:moveTo>
                    <a:pt x="2334120" y="3886"/>
                  </a:moveTo>
                  <a:lnTo>
                    <a:pt x="2268651" y="3886"/>
                  </a:lnTo>
                  <a:lnTo>
                    <a:pt x="2268651" y="88"/>
                  </a:lnTo>
                  <a:lnTo>
                    <a:pt x="2266315" y="88"/>
                  </a:lnTo>
                  <a:lnTo>
                    <a:pt x="2266315" y="3886"/>
                  </a:lnTo>
                  <a:lnTo>
                    <a:pt x="2266315" y="655675"/>
                  </a:lnTo>
                  <a:lnTo>
                    <a:pt x="2334120" y="655675"/>
                  </a:lnTo>
                  <a:lnTo>
                    <a:pt x="2334120" y="388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62854" y="7564780"/>
              <a:ext cx="2339340" cy="217804"/>
            </a:xfrm>
            <a:custGeom>
              <a:avLst/>
              <a:gdLst/>
              <a:ahLst/>
              <a:cxnLst/>
              <a:rect l="l" t="t" r="r" b="b"/>
              <a:pathLst>
                <a:path w="2339340" h="217804">
                  <a:moveTo>
                    <a:pt x="72809" y="148170"/>
                  </a:moveTo>
                  <a:lnTo>
                    <a:pt x="0" y="148170"/>
                  </a:lnTo>
                  <a:lnTo>
                    <a:pt x="0" y="149631"/>
                  </a:lnTo>
                  <a:lnTo>
                    <a:pt x="0" y="217335"/>
                  </a:lnTo>
                  <a:lnTo>
                    <a:pt x="72809" y="217335"/>
                  </a:lnTo>
                  <a:lnTo>
                    <a:pt x="72809" y="149631"/>
                  </a:lnTo>
                  <a:lnTo>
                    <a:pt x="72809" y="148170"/>
                  </a:lnTo>
                  <a:close/>
                </a:path>
                <a:path w="2339340" h="217804">
                  <a:moveTo>
                    <a:pt x="2266035" y="0"/>
                  </a:moveTo>
                  <a:lnTo>
                    <a:pt x="149059" y="0"/>
                  </a:lnTo>
                  <a:lnTo>
                    <a:pt x="149059" y="71018"/>
                  </a:lnTo>
                  <a:lnTo>
                    <a:pt x="149059" y="72275"/>
                  </a:lnTo>
                  <a:lnTo>
                    <a:pt x="149059" y="73545"/>
                  </a:lnTo>
                  <a:lnTo>
                    <a:pt x="74561" y="73545"/>
                  </a:lnTo>
                  <a:lnTo>
                    <a:pt x="74561" y="144564"/>
                  </a:lnTo>
                  <a:lnTo>
                    <a:pt x="219036" y="144564"/>
                  </a:lnTo>
                  <a:lnTo>
                    <a:pt x="219036" y="73545"/>
                  </a:lnTo>
                  <a:lnTo>
                    <a:pt x="219036" y="72275"/>
                  </a:lnTo>
                  <a:lnTo>
                    <a:pt x="219036" y="71018"/>
                  </a:lnTo>
                  <a:lnTo>
                    <a:pt x="2266035" y="71018"/>
                  </a:lnTo>
                  <a:lnTo>
                    <a:pt x="2266035" y="0"/>
                  </a:lnTo>
                  <a:close/>
                </a:path>
                <a:path w="2339340" h="217804">
                  <a:moveTo>
                    <a:pt x="2339124" y="73901"/>
                  </a:moveTo>
                  <a:lnTo>
                    <a:pt x="2266861" y="73901"/>
                  </a:lnTo>
                  <a:lnTo>
                    <a:pt x="2266861" y="71615"/>
                  </a:lnTo>
                  <a:lnTo>
                    <a:pt x="2266035" y="71615"/>
                  </a:lnTo>
                  <a:lnTo>
                    <a:pt x="2266035" y="144475"/>
                  </a:lnTo>
                  <a:lnTo>
                    <a:pt x="2339124" y="144475"/>
                  </a:lnTo>
                  <a:lnTo>
                    <a:pt x="2339124" y="73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86882" y="7488605"/>
              <a:ext cx="2560955" cy="1096010"/>
            </a:xfrm>
            <a:custGeom>
              <a:avLst/>
              <a:gdLst/>
              <a:ahLst/>
              <a:cxnLst/>
              <a:rect l="l" t="t" r="r" b="b"/>
              <a:pathLst>
                <a:path w="2560954" h="1096009">
                  <a:moveTo>
                    <a:pt x="2344077" y="1021321"/>
                  </a:moveTo>
                  <a:lnTo>
                    <a:pt x="216268" y="1021321"/>
                  </a:lnTo>
                  <a:lnTo>
                    <a:pt x="216268" y="1095654"/>
                  </a:lnTo>
                  <a:lnTo>
                    <a:pt x="2344077" y="1095654"/>
                  </a:lnTo>
                  <a:lnTo>
                    <a:pt x="2344077" y="1021321"/>
                  </a:lnTo>
                  <a:close/>
                </a:path>
                <a:path w="2560954" h="1096009">
                  <a:moveTo>
                    <a:pt x="2344191" y="0"/>
                  </a:moveTo>
                  <a:lnTo>
                    <a:pt x="216369" y="0"/>
                  </a:lnTo>
                  <a:lnTo>
                    <a:pt x="216369" y="74333"/>
                  </a:lnTo>
                  <a:lnTo>
                    <a:pt x="2344191" y="74333"/>
                  </a:lnTo>
                  <a:lnTo>
                    <a:pt x="2344191" y="0"/>
                  </a:lnTo>
                  <a:close/>
                </a:path>
                <a:path w="2560954" h="1096009">
                  <a:moveTo>
                    <a:pt x="2560345" y="215658"/>
                  </a:moveTo>
                  <a:lnTo>
                    <a:pt x="2493302" y="215658"/>
                  </a:lnTo>
                  <a:lnTo>
                    <a:pt x="2493302" y="150990"/>
                  </a:lnTo>
                  <a:lnTo>
                    <a:pt x="2493302" y="148450"/>
                  </a:lnTo>
                  <a:lnTo>
                    <a:pt x="2482900" y="148450"/>
                  </a:lnTo>
                  <a:lnTo>
                    <a:pt x="2482900" y="225806"/>
                  </a:lnTo>
                  <a:lnTo>
                    <a:pt x="2482900" y="877582"/>
                  </a:lnTo>
                  <a:lnTo>
                    <a:pt x="2416073" y="877582"/>
                  </a:lnTo>
                  <a:lnTo>
                    <a:pt x="2416073" y="880122"/>
                  </a:lnTo>
                  <a:lnTo>
                    <a:pt x="2416073" y="943521"/>
                  </a:lnTo>
                  <a:lnTo>
                    <a:pt x="2341410" y="943521"/>
                  </a:lnTo>
                  <a:lnTo>
                    <a:pt x="2341410" y="953668"/>
                  </a:lnTo>
                  <a:lnTo>
                    <a:pt x="2341410" y="1018336"/>
                  </a:lnTo>
                  <a:lnTo>
                    <a:pt x="226390" y="1018336"/>
                  </a:lnTo>
                  <a:lnTo>
                    <a:pt x="226390" y="953668"/>
                  </a:lnTo>
                  <a:lnTo>
                    <a:pt x="226390" y="943521"/>
                  </a:lnTo>
                  <a:lnTo>
                    <a:pt x="151892" y="943521"/>
                  </a:lnTo>
                  <a:lnTo>
                    <a:pt x="151892" y="880122"/>
                  </a:lnTo>
                  <a:lnTo>
                    <a:pt x="151892" y="877582"/>
                  </a:lnTo>
                  <a:lnTo>
                    <a:pt x="77546" y="877582"/>
                  </a:lnTo>
                  <a:lnTo>
                    <a:pt x="77546" y="225806"/>
                  </a:lnTo>
                  <a:lnTo>
                    <a:pt x="151892" y="225806"/>
                  </a:lnTo>
                  <a:lnTo>
                    <a:pt x="151892" y="215658"/>
                  </a:lnTo>
                  <a:lnTo>
                    <a:pt x="151892" y="150990"/>
                  </a:lnTo>
                  <a:lnTo>
                    <a:pt x="226390" y="150990"/>
                  </a:lnTo>
                  <a:lnTo>
                    <a:pt x="226390" y="148450"/>
                  </a:lnTo>
                  <a:lnTo>
                    <a:pt x="226390" y="77444"/>
                  </a:lnTo>
                  <a:lnTo>
                    <a:pt x="2341410" y="77444"/>
                  </a:lnTo>
                  <a:lnTo>
                    <a:pt x="2341410" y="148450"/>
                  </a:lnTo>
                  <a:lnTo>
                    <a:pt x="2341410" y="150990"/>
                  </a:lnTo>
                  <a:lnTo>
                    <a:pt x="2416022" y="150990"/>
                  </a:lnTo>
                  <a:lnTo>
                    <a:pt x="2416022" y="215658"/>
                  </a:lnTo>
                  <a:lnTo>
                    <a:pt x="2416022" y="225806"/>
                  </a:lnTo>
                  <a:lnTo>
                    <a:pt x="2482900" y="225806"/>
                  </a:lnTo>
                  <a:lnTo>
                    <a:pt x="2482900" y="148450"/>
                  </a:lnTo>
                  <a:lnTo>
                    <a:pt x="2418791" y="148450"/>
                  </a:lnTo>
                  <a:lnTo>
                    <a:pt x="2418791" y="77444"/>
                  </a:lnTo>
                  <a:lnTo>
                    <a:pt x="2418791" y="74904"/>
                  </a:lnTo>
                  <a:lnTo>
                    <a:pt x="149161" y="74904"/>
                  </a:lnTo>
                  <a:lnTo>
                    <a:pt x="149161" y="77444"/>
                  </a:lnTo>
                  <a:lnTo>
                    <a:pt x="149161" y="148450"/>
                  </a:lnTo>
                  <a:lnTo>
                    <a:pt x="74612" y="148450"/>
                  </a:lnTo>
                  <a:lnTo>
                    <a:pt x="74612" y="150990"/>
                  </a:lnTo>
                  <a:lnTo>
                    <a:pt x="74612" y="215658"/>
                  </a:lnTo>
                  <a:lnTo>
                    <a:pt x="0" y="215658"/>
                  </a:lnTo>
                  <a:lnTo>
                    <a:pt x="0" y="225806"/>
                  </a:lnTo>
                  <a:lnTo>
                    <a:pt x="0" y="877582"/>
                  </a:lnTo>
                  <a:lnTo>
                    <a:pt x="0" y="880122"/>
                  </a:lnTo>
                  <a:lnTo>
                    <a:pt x="74612" y="880122"/>
                  </a:lnTo>
                  <a:lnTo>
                    <a:pt x="74612" y="943521"/>
                  </a:lnTo>
                  <a:lnTo>
                    <a:pt x="74612" y="953668"/>
                  </a:lnTo>
                  <a:lnTo>
                    <a:pt x="149161" y="953668"/>
                  </a:lnTo>
                  <a:lnTo>
                    <a:pt x="149161" y="1018336"/>
                  </a:lnTo>
                  <a:lnTo>
                    <a:pt x="149161" y="1020876"/>
                  </a:lnTo>
                  <a:lnTo>
                    <a:pt x="2418689" y="1020876"/>
                  </a:lnTo>
                  <a:lnTo>
                    <a:pt x="2418689" y="1018336"/>
                  </a:lnTo>
                  <a:lnTo>
                    <a:pt x="2418689" y="953668"/>
                  </a:lnTo>
                  <a:lnTo>
                    <a:pt x="2493187" y="953668"/>
                  </a:lnTo>
                  <a:lnTo>
                    <a:pt x="2493187" y="943521"/>
                  </a:lnTo>
                  <a:lnTo>
                    <a:pt x="2493187" y="880122"/>
                  </a:lnTo>
                  <a:lnTo>
                    <a:pt x="2560345" y="880122"/>
                  </a:lnTo>
                  <a:lnTo>
                    <a:pt x="2560345" y="877582"/>
                  </a:lnTo>
                  <a:lnTo>
                    <a:pt x="2560345" y="225806"/>
                  </a:lnTo>
                  <a:lnTo>
                    <a:pt x="2560345" y="215658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758109" y="7488207"/>
            <a:ext cx="2557780" cy="1096010"/>
            <a:chOff x="9758109" y="7488207"/>
            <a:chExt cx="2557780" cy="1096010"/>
          </a:xfrm>
        </p:grpSpPr>
        <p:sp>
          <p:nvSpPr>
            <p:cNvPr id="32" name="object 32"/>
            <p:cNvSpPr/>
            <p:nvPr/>
          </p:nvSpPr>
          <p:spPr>
            <a:xfrm>
              <a:off x="9763087" y="7561744"/>
              <a:ext cx="2548255" cy="948055"/>
            </a:xfrm>
            <a:custGeom>
              <a:avLst/>
              <a:gdLst/>
              <a:ahLst/>
              <a:cxnLst/>
              <a:rect l="l" t="t" r="r" b="b"/>
              <a:pathLst>
                <a:path w="2548254" h="948054">
                  <a:moveTo>
                    <a:pt x="2332113" y="945718"/>
                  </a:moveTo>
                  <a:lnTo>
                    <a:pt x="215392" y="945718"/>
                  </a:lnTo>
                  <a:lnTo>
                    <a:pt x="215392" y="947674"/>
                  </a:lnTo>
                  <a:lnTo>
                    <a:pt x="2332113" y="947674"/>
                  </a:lnTo>
                  <a:lnTo>
                    <a:pt x="2332113" y="945718"/>
                  </a:lnTo>
                  <a:close/>
                </a:path>
                <a:path w="2548254" h="948054">
                  <a:moveTo>
                    <a:pt x="2405811" y="2527"/>
                  </a:moveTo>
                  <a:lnTo>
                    <a:pt x="2331643" y="2527"/>
                  </a:lnTo>
                  <a:lnTo>
                    <a:pt x="2331643" y="0"/>
                  </a:lnTo>
                  <a:lnTo>
                    <a:pt x="215392" y="0"/>
                  </a:lnTo>
                  <a:lnTo>
                    <a:pt x="215392" y="2527"/>
                  </a:lnTo>
                  <a:lnTo>
                    <a:pt x="148501" y="2527"/>
                  </a:lnTo>
                  <a:lnTo>
                    <a:pt x="148501" y="3797"/>
                  </a:lnTo>
                  <a:lnTo>
                    <a:pt x="148501" y="5067"/>
                  </a:lnTo>
                  <a:lnTo>
                    <a:pt x="148501" y="7607"/>
                  </a:lnTo>
                  <a:lnTo>
                    <a:pt x="2331707" y="7607"/>
                  </a:lnTo>
                  <a:lnTo>
                    <a:pt x="2331707" y="5067"/>
                  </a:lnTo>
                  <a:lnTo>
                    <a:pt x="2405811" y="5067"/>
                  </a:lnTo>
                  <a:lnTo>
                    <a:pt x="2405811" y="3797"/>
                  </a:lnTo>
                  <a:lnTo>
                    <a:pt x="2405811" y="2527"/>
                  </a:lnTo>
                  <a:close/>
                </a:path>
                <a:path w="2548254" h="948054">
                  <a:moveTo>
                    <a:pt x="2482850" y="801192"/>
                  </a:moveTo>
                  <a:lnTo>
                    <a:pt x="2481122" y="801192"/>
                  </a:lnTo>
                  <a:lnTo>
                    <a:pt x="2481122" y="799934"/>
                  </a:lnTo>
                  <a:lnTo>
                    <a:pt x="2405761" y="799934"/>
                  </a:lnTo>
                  <a:lnTo>
                    <a:pt x="2405761" y="798664"/>
                  </a:lnTo>
                  <a:lnTo>
                    <a:pt x="2405761" y="796124"/>
                  </a:lnTo>
                  <a:lnTo>
                    <a:pt x="2405761" y="150850"/>
                  </a:lnTo>
                  <a:lnTo>
                    <a:pt x="2403868" y="150850"/>
                  </a:lnTo>
                  <a:lnTo>
                    <a:pt x="2403868" y="148323"/>
                  </a:lnTo>
                  <a:lnTo>
                    <a:pt x="2403868" y="147891"/>
                  </a:lnTo>
                  <a:lnTo>
                    <a:pt x="2403868" y="147053"/>
                  </a:lnTo>
                  <a:lnTo>
                    <a:pt x="2334349" y="147053"/>
                  </a:lnTo>
                  <a:lnTo>
                    <a:pt x="2334349" y="141986"/>
                  </a:lnTo>
                  <a:lnTo>
                    <a:pt x="2334349" y="81127"/>
                  </a:lnTo>
                  <a:lnTo>
                    <a:pt x="2334349" y="79857"/>
                  </a:lnTo>
                  <a:lnTo>
                    <a:pt x="2334349" y="78600"/>
                  </a:lnTo>
                  <a:lnTo>
                    <a:pt x="2406154" y="78600"/>
                  </a:lnTo>
                  <a:lnTo>
                    <a:pt x="2406154" y="76060"/>
                  </a:lnTo>
                  <a:lnTo>
                    <a:pt x="2407247" y="76060"/>
                  </a:lnTo>
                  <a:lnTo>
                    <a:pt x="2407247" y="77330"/>
                  </a:lnTo>
                  <a:lnTo>
                    <a:pt x="2407247" y="79857"/>
                  </a:lnTo>
                  <a:lnTo>
                    <a:pt x="2480094" y="79857"/>
                  </a:lnTo>
                  <a:lnTo>
                    <a:pt x="2480094" y="77330"/>
                  </a:lnTo>
                  <a:lnTo>
                    <a:pt x="2480094" y="76060"/>
                  </a:lnTo>
                  <a:lnTo>
                    <a:pt x="2408390" y="76060"/>
                  </a:lnTo>
                  <a:lnTo>
                    <a:pt x="2408390" y="75247"/>
                  </a:lnTo>
                  <a:lnTo>
                    <a:pt x="2408390" y="74790"/>
                  </a:lnTo>
                  <a:lnTo>
                    <a:pt x="2406154" y="74790"/>
                  </a:lnTo>
                  <a:lnTo>
                    <a:pt x="2331707" y="74790"/>
                  </a:lnTo>
                  <a:lnTo>
                    <a:pt x="2331707" y="73520"/>
                  </a:lnTo>
                  <a:lnTo>
                    <a:pt x="2330843" y="73520"/>
                  </a:lnTo>
                  <a:lnTo>
                    <a:pt x="2330843" y="7696"/>
                  </a:lnTo>
                  <a:lnTo>
                    <a:pt x="223418" y="7696"/>
                  </a:lnTo>
                  <a:lnTo>
                    <a:pt x="223418" y="73520"/>
                  </a:lnTo>
                  <a:lnTo>
                    <a:pt x="223418" y="74790"/>
                  </a:lnTo>
                  <a:lnTo>
                    <a:pt x="148564" y="74790"/>
                  </a:lnTo>
                  <a:lnTo>
                    <a:pt x="146786" y="74790"/>
                  </a:lnTo>
                  <a:lnTo>
                    <a:pt x="146786" y="75247"/>
                  </a:lnTo>
                  <a:lnTo>
                    <a:pt x="146786" y="76060"/>
                  </a:lnTo>
                  <a:lnTo>
                    <a:pt x="74282" y="76060"/>
                  </a:lnTo>
                  <a:lnTo>
                    <a:pt x="74282" y="77330"/>
                  </a:lnTo>
                  <a:lnTo>
                    <a:pt x="74282" y="79857"/>
                  </a:lnTo>
                  <a:lnTo>
                    <a:pt x="74282" y="81127"/>
                  </a:lnTo>
                  <a:lnTo>
                    <a:pt x="290703" y="81127"/>
                  </a:lnTo>
                  <a:lnTo>
                    <a:pt x="290703" y="141986"/>
                  </a:lnTo>
                  <a:lnTo>
                    <a:pt x="290703" y="147053"/>
                  </a:lnTo>
                  <a:lnTo>
                    <a:pt x="146443" y="147053"/>
                  </a:lnTo>
                  <a:lnTo>
                    <a:pt x="146443" y="141986"/>
                  </a:lnTo>
                  <a:lnTo>
                    <a:pt x="74282" y="141986"/>
                  </a:lnTo>
                  <a:lnTo>
                    <a:pt x="0" y="141986"/>
                  </a:lnTo>
                  <a:lnTo>
                    <a:pt x="0" y="147053"/>
                  </a:lnTo>
                  <a:lnTo>
                    <a:pt x="0" y="147891"/>
                  </a:lnTo>
                  <a:lnTo>
                    <a:pt x="0" y="148323"/>
                  </a:lnTo>
                  <a:lnTo>
                    <a:pt x="0" y="150850"/>
                  </a:lnTo>
                  <a:lnTo>
                    <a:pt x="74396" y="150850"/>
                  </a:lnTo>
                  <a:lnTo>
                    <a:pt x="74396" y="796124"/>
                  </a:lnTo>
                  <a:lnTo>
                    <a:pt x="2578" y="796124"/>
                  </a:lnTo>
                  <a:lnTo>
                    <a:pt x="2578" y="801192"/>
                  </a:lnTo>
                  <a:lnTo>
                    <a:pt x="74282" y="801192"/>
                  </a:lnTo>
                  <a:lnTo>
                    <a:pt x="74282" y="806272"/>
                  </a:lnTo>
                  <a:lnTo>
                    <a:pt x="74282" y="815149"/>
                  </a:lnTo>
                  <a:lnTo>
                    <a:pt x="74282" y="868387"/>
                  </a:lnTo>
                  <a:lnTo>
                    <a:pt x="74282" y="869657"/>
                  </a:lnTo>
                  <a:lnTo>
                    <a:pt x="74510" y="869657"/>
                  </a:lnTo>
                  <a:lnTo>
                    <a:pt x="74510" y="870927"/>
                  </a:lnTo>
                  <a:lnTo>
                    <a:pt x="74510" y="873455"/>
                  </a:lnTo>
                  <a:lnTo>
                    <a:pt x="76809" y="873455"/>
                  </a:lnTo>
                  <a:lnTo>
                    <a:pt x="76809" y="874725"/>
                  </a:lnTo>
                  <a:lnTo>
                    <a:pt x="148501" y="874725"/>
                  </a:lnTo>
                  <a:lnTo>
                    <a:pt x="148501" y="877265"/>
                  </a:lnTo>
                  <a:lnTo>
                    <a:pt x="148501" y="881062"/>
                  </a:lnTo>
                  <a:lnTo>
                    <a:pt x="148501" y="936840"/>
                  </a:lnTo>
                  <a:lnTo>
                    <a:pt x="149021" y="936840"/>
                  </a:lnTo>
                  <a:lnTo>
                    <a:pt x="149021" y="940650"/>
                  </a:lnTo>
                  <a:lnTo>
                    <a:pt x="2331301" y="940650"/>
                  </a:lnTo>
                  <a:lnTo>
                    <a:pt x="2331301" y="936840"/>
                  </a:lnTo>
                  <a:lnTo>
                    <a:pt x="2331593" y="936840"/>
                  </a:lnTo>
                  <a:lnTo>
                    <a:pt x="2331593" y="881062"/>
                  </a:lnTo>
                  <a:lnTo>
                    <a:pt x="2332113" y="881062"/>
                  </a:lnTo>
                  <a:lnTo>
                    <a:pt x="2406612" y="881062"/>
                  </a:lnTo>
                  <a:lnTo>
                    <a:pt x="2408618" y="881062"/>
                  </a:lnTo>
                  <a:lnTo>
                    <a:pt x="2408618" y="877265"/>
                  </a:lnTo>
                  <a:lnTo>
                    <a:pt x="2408618" y="874725"/>
                  </a:lnTo>
                  <a:lnTo>
                    <a:pt x="2482850" y="874725"/>
                  </a:lnTo>
                  <a:lnTo>
                    <a:pt x="2482850" y="873455"/>
                  </a:lnTo>
                  <a:lnTo>
                    <a:pt x="2482850" y="869657"/>
                  </a:lnTo>
                  <a:lnTo>
                    <a:pt x="2482850" y="868387"/>
                  </a:lnTo>
                  <a:lnTo>
                    <a:pt x="2481122" y="868387"/>
                  </a:lnTo>
                  <a:lnTo>
                    <a:pt x="2406104" y="868387"/>
                  </a:lnTo>
                  <a:lnTo>
                    <a:pt x="2406104" y="815149"/>
                  </a:lnTo>
                  <a:lnTo>
                    <a:pt x="2406104" y="806272"/>
                  </a:lnTo>
                  <a:lnTo>
                    <a:pt x="2481122" y="806272"/>
                  </a:lnTo>
                  <a:lnTo>
                    <a:pt x="2482850" y="806272"/>
                  </a:lnTo>
                  <a:lnTo>
                    <a:pt x="2482850" y="801192"/>
                  </a:lnTo>
                  <a:close/>
                </a:path>
                <a:path w="2548254" h="948054">
                  <a:moveTo>
                    <a:pt x="2547963" y="147053"/>
                  </a:moveTo>
                  <a:lnTo>
                    <a:pt x="2546693" y="147053"/>
                  </a:lnTo>
                  <a:lnTo>
                    <a:pt x="2546693" y="141986"/>
                  </a:lnTo>
                  <a:lnTo>
                    <a:pt x="2480665" y="141986"/>
                  </a:lnTo>
                  <a:lnTo>
                    <a:pt x="2407247" y="141986"/>
                  </a:lnTo>
                  <a:lnTo>
                    <a:pt x="2407247" y="147053"/>
                  </a:lnTo>
                  <a:lnTo>
                    <a:pt x="2406154" y="147053"/>
                  </a:lnTo>
                  <a:lnTo>
                    <a:pt x="2406154" y="150850"/>
                  </a:lnTo>
                  <a:lnTo>
                    <a:pt x="2547963" y="150850"/>
                  </a:lnTo>
                  <a:lnTo>
                    <a:pt x="2547963" y="147053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199662" y="7709636"/>
              <a:ext cx="1751330" cy="581660"/>
            </a:xfrm>
            <a:custGeom>
              <a:avLst/>
              <a:gdLst/>
              <a:ahLst/>
              <a:cxnLst/>
              <a:rect l="l" t="t" r="r" b="b"/>
              <a:pathLst>
                <a:path w="1751329" h="581659">
                  <a:moveTo>
                    <a:pt x="145872" y="431"/>
                  </a:moveTo>
                  <a:lnTo>
                    <a:pt x="0" y="431"/>
                  </a:lnTo>
                  <a:lnTo>
                    <a:pt x="0" y="71424"/>
                  </a:lnTo>
                  <a:lnTo>
                    <a:pt x="0" y="72694"/>
                  </a:lnTo>
                  <a:lnTo>
                    <a:pt x="0" y="508787"/>
                  </a:lnTo>
                  <a:lnTo>
                    <a:pt x="1143" y="508787"/>
                  </a:lnTo>
                  <a:lnTo>
                    <a:pt x="1143" y="581050"/>
                  </a:lnTo>
                  <a:lnTo>
                    <a:pt x="72898" y="581050"/>
                  </a:lnTo>
                  <a:lnTo>
                    <a:pt x="72898" y="508787"/>
                  </a:lnTo>
                  <a:lnTo>
                    <a:pt x="72898" y="72694"/>
                  </a:lnTo>
                  <a:lnTo>
                    <a:pt x="145872" y="72694"/>
                  </a:lnTo>
                  <a:lnTo>
                    <a:pt x="145872" y="71424"/>
                  </a:lnTo>
                  <a:lnTo>
                    <a:pt x="145872" y="431"/>
                  </a:lnTo>
                  <a:close/>
                </a:path>
                <a:path w="1751329" h="581659">
                  <a:moveTo>
                    <a:pt x="363664" y="72707"/>
                  </a:moveTo>
                  <a:lnTo>
                    <a:pt x="291795" y="72707"/>
                  </a:lnTo>
                  <a:lnTo>
                    <a:pt x="291795" y="144945"/>
                  </a:lnTo>
                  <a:lnTo>
                    <a:pt x="218884" y="144945"/>
                  </a:lnTo>
                  <a:lnTo>
                    <a:pt x="218884" y="143687"/>
                  </a:lnTo>
                  <a:lnTo>
                    <a:pt x="218884" y="72707"/>
                  </a:lnTo>
                  <a:lnTo>
                    <a:pt x="145872" y="72707"/>
                  </a:lnTo>
                  <a:lnTo>
                    <a:pt x="145872" y="143687"/>
                  </a:lnTo>
                  <a:lnTo>
                    <a:pt x="145872" y="145465"/>
                  </a:lnTo>
                  <a:lnTo>
                    <a:pt x="218884" y="145465"/>
                  </a:lnTo>
                  <a:lnTo>
                    <a:pt x="218884" y="218478"/>
                  </a:lnTo>
                  <a:lnTo>
                    <a:pt x="220027" y="218478"/>
                  </a:lnTo>
                  <a:lnTo>
                    <a:pt x="220027" y="290741"/>
                  </a:lnTo>
                  <a:lnTo>
                    <a:pt x="291795" y="290741"/>
                  </a:lnTo>
                  <a:lnTo>
                    <a:pt x="291795" y="218478"/>
                  </a:lnTo>
                  <a:lnTo>
                    <a:pt x="291795" y="145465"/>
                  </a:lnTo>
                  <a:lnTo>
                    <a:pt x="363664" y="145465"/>
                  </a:lnTo>
                  <a:lnTo>
                    <a:pt x="363664" y="72707"/>
                  </a:lnTo>
                  <a:close/>
                </a:path>
                <a:path w="1751329" h="581659">
                  <a:moveTo>
                    <a:pt x="510616" y="431"/>
                  </a:moveTo>
                  <a:lnTo>
                    <a:pt x="364807" y="431"/>
                  </a:lnTo>
                  <a:lnTo>
                    <a:pt x="364807" y="71424"/>
                  </a:lnTo>
                  <a:lnTo>
                    <a:pt x="364807" y="72694"/>
                  </a:lnTo>
                  <a:lnTo>
                    <a:pt x="437718" y="72694"/>
                  </a:lnTo>
                  <a:lnTo>
                    <a:pt x="437718" y="508787"/>
                  </a:lnTo>
                  <a:lnTo>
                    <a:pt x="437718" y="581050"/>
                  </a:lnTo>
                  <a:lnTo>
                    <a:pt x="509473" y="581050"/>
                  </a:lnTo>
                  <a:lnTo>
                    <a:pt x="509473" y="508787"/>
                  </a:lnTo>
                  <a:lnTo>
                    <a:pt x="510616" y="508787"/>
                  </a:lnTo>
                  <a:lnTo>
                    <a:pt x="510616" y="72694"/>
                  </a:lnTo>
                  <a:lnTo>
                    <a:pt x="510616" y="71424"/>
                  </a:lnTo>
                  <a:lnTo>
                    <a:pt x="510616" y="431"/>
                  </a:lnTo>
                  <a:close/>
                </a:path>
                <a:path w="1751329" h="581659">
                  <a:moveTo>
                    <a:pt x="875436" y="431"/>
                  </a:moveTo>
                  <a:lnTo>
                    <a:pt x="583641" y="431"/>
                  </a:lnTo>
                  <a:lnTo>
                    <a:pt x="583641" y="72694"/>
                  </a:lnTo>
                  <a:lnTo>
                    <a:pt x="584784" y="72694"/>
                  </a:lnTo>
                  <a:lnTo>
                    <a:pt x="584784" y="218478"/>
                  </a:lnTo>
                  <a:lnTo>
                    <a:pt x="583641" y="218478"/>
                  </a:lnTo>
                  <a:lnTo>
                    <a:pt x="583641" y="290741"/>
                  </a:lnTo>
                  <a:lnTo>
                    <a:pt x="584784" y="290741"/>
                  </a:lnTo>
                  <a:lnTo>
                    <a:pt x="584784" y="508787"/>
                  </a:lnTo>
                  <a:lnTo>
                    <a:pt x="583641" y="508787"/>
                  </a:lnTo>
                  <a:lnTo>
                    <a:pt x="583641" y="581050"/>
                  </a:lnTo>
                  <a:lnTo>
                    <a:pt x="875436" y="581050"/>
                  </a:lnTo>
                  <a:lnTo>
                    <a:pt x="875436" y="508787"/>
                  </a:lnTo>
                  <a:lnTo>
                    <a:pt x="656551" y="508787"/>
                  </a:lnTo>
                  <a:lnTo>
                    <a:pt x="656551" y="290741"/>
                  </a:lnTo>
                  <a:lnTo>
                    <a:pt x="802525" y="290741"/>
                  </a:lnTo>
                  <a:lnTo>
                    <a:pt x="802525" y="218478"/>
                  </a:lnTo>
                  <a:lnTo>
                    <a:pt x="656551" y="218478"/>
                  </a:lnTo>
                  <a:lnTo>
                    <a:pt x="656551" y="72694"/>
                  </a:lnTo>
                  <a:lnTo>
                    <a:pt x="875436" y="72694"/>
                  </a:lnTo>
                  <a:lnTo>
                    <a:pt x="875436" y="431"/>
                  </a:lnTo>
                  <a:close/>
                </a:path>
                <a:path w="1751329" h="581659">
                  <a:moveTo>
                    <a:pt x="1313205" y="218478"/>
                  </a:moveTo>
                  <a:lnTo>
                    <a:pt x="1312062" y="218478"/>
                  </a:lnTo>
                  <a:lnTo>
                    <a:pt x="1312062" y="144945"/>
                  </a:lnTo>
                  <a:lnTo>
                    <a:pt x="1312062" y="72694"/>
                  </a:lnTo>
                  <a:lnTo>
                    <a:pt x="1312062" y="431"/>
                  </a:lnTo>
                  <a:lnTo>
                    <a:pt x="1241386" y="431"/>
                  </a:lnTo>
                  <a:lnTo>
                    <a:pt x="1241386" y="72694"/>
                  </a:lnTo>
                  <a:lnTo>
                    <a:pt x="1241386" y="144945"/>
                  </a:lnTo>
                  <a:lnTo>
                    <a:pt x="1241386" y="218478"/>
                  </a:lnTo>
                  <a:lnTo>
                    <a:pt x="1167282" y="218478"/>
                  </a:lnTo>
                  <a:lnTo>
                    <a:pt x="1167282" y="217208"/>
                  </a:lnTo>
                  <a:lnTo>
                    <a:pt x="1167282" y="144945"/>
                  </a:lnTo>
                  <a:lnTo>
                    <a:pt x="1094257" y="144945"/>
                  </a:lnTo>
                  <a:lnTo>
                    <a:pt x="1094257" y="72694"/>
                  </a:lnTo>
                  <a:lnTo>
                    <a:pt x="1021359" y="72694"/>
                  </a:lnTo>
                  <a:lnTo>
                    <a:pt x="1021359" y="431"/>
                  </a:lnTo>
                  <a:lnTo>
                    <a:pt x="949604" y="431"/>
                  </a:lnTo>
                  <a:lnTo>
                    <a:pt x="949604" y="72694"/>
                  </a:lnTo>
                  <a:lnTo>
                    <a:pt x="948448" y="72694"/>
                  </a:lnTo>
                  <a:lnTo>
                    <a:pt x="948448" y="144945"/>
                  </a:lnTo>
                  <a:lnTo>
                    <a:pt x="948448" y="217208"/>
                  </a:lnTo>
                  <a:lnTo>
                    <a:pt x="948448" y="218478"/>
                  </a:lnTo>
                  <a:lnTo>
                    <a:pt x="949604" y="218478"/>
                  </a:lnTo>
                  <a:lnTo>
                    <a:pt x="949604" y="289471"/>
                  </a:lnTo>
                  <a:lnTo>
                    <a:pt x="949604" y="290741"/>
                  </a:lnTo>
                  <a:lnTo>
                    <a:pt x="949604" y="363004"/>
                  </a:lnTo>
                  <a:lnTo>
                    <a:pt x="948448" y="363004"/>
                  </a:lnTo>
                  <a:lnTo>
                    <a:pt x="948448" y="508787"/>
                  </a:lnTo>
                  <a:lnTo>
                    <a:pt x="949604" y="508787"/>
                  </a:lnTo>
                  <a:lnTo>
                    <a:pt x="949604" y="581050"/>
                  </a:lnTo>
                  <a:lnTo>
                    <a:pt x="1021359" y="581050"/>
                  </a:lnTo>
                  <a:lnTo>
                    <a:pt x="1021359" y="508787"/>
                  </a:lnTo>
                  <a:lnTo>
                    <a:pt x="1021359" y="363004"/>
                  </a:lnTo>
                  <a:lnTo>
                    <a:pt x="1021359" y="290741"/>
                  </a:lnTo>
                  <a:lnTo>
                    <a:pt x="1021359" y="289471"/>
                  </a:lnTo>
                  <a:lnTo>
                    <a:pt x="1021359" y="218478"/>
                  </a:lnTo>
                  <a:lnTo>
                    <a:pt x="1094257" y="218478"/>
                  </a:lnTo>
                  <a:lnTo>
                    <a:pt x="1094257" y="219748"/>
                  </a:lnTo>
                  <a:lnTo>
                    <a:pt x="1094257" y="290741"/>
                  </a:lnTo>
                  <a:lnTo>
                    <a:pt x="1167282" y="290741"/>
                  </a:lnTo>
                  <a:lnTo>
                    <a:pt x="1167282" y="363004"/>
                  </a:lnTo>
                  <a:lnTo>
                    <a:pt x="1241386" y="363004"/>
                  </a:lnTo>
                  <a:lnTo>
                    <a:pt x="1241386" y="507517"/>
                  </a:lnTo>
                  <a:lnTo>
                    <a:pt x="1241386" y="581050"/>
                  </a:lnTo>
                  <a:lnTo>
                    <a:pt x="1313205" y="581050"/>
                  </a:lnTo>
                  <a:lnTo>
                    <a:pt x="1313205" y="507517"/>
                  </a:lnTo>
                  <a:lnTo>
                    <a:pt x="1313205" y="363004"/>
                  </a:lnTo>
                  <a:lnTo>
                    <a:pt x="1313205" y="290741"/>
                  </a:lnTo>
                  <a:lnTo>
                    <a:pt x="1313205" y="219748"/>
                  </a:lnTo>
                  <a:lnTo>
                    <a:pt x="1313205" y="218478"/>
                  </a:lnTo>
                  <a:close/>
                </a:path>
                <a:path w="1751329" h="581659">
                  <a:moveTo>
                    <a:pt x="1459128" y="431"/>
                  </a:moveTo>
                  <a:lnTo>
                    <a:pt x="1387322" y="431"/>
                  </a:lnTo>
                  <a:lnTo>
                    <a:pt x="1387322" y="363004"/>
                  </a:lnTo>
                  <a:lnTo>
                    <a:pt x="1387322" y="508787"/>
                  </a:lnTo>
                  <a:lnTo>
                    <a:pt x="1459128" y="508787"/>
                  </a:lnTo>
                  <a:lnTo>
                    <a:pt x="1459128" y="363004"/>
                  </a:lnTo>
                  <a:lnTo>
                    <a:pt x="1459128" y="431"/>
                  </a:lnTo>
                  <a:close/>
                </a:path>
                <a:path w="1751329" h="581659">
                  <a:moveTo>
                    <a:pt x="1678025" y="508914"/>
                  </a:moveTo>
                  <a:lnTo>
                    <a:pt x="1532039" y="508914"/>
                  </a:lnTo>
                  <a:lnTo>
                    <a:pt x="1459128" y="508914"/>
                  </a:lnTo>
                  <a:lnTo>
                    <a:pt x="1459128" y="581621"/>
                  </a:lnTo>
                  <a:lnTo>
                    <a:pt x="1678025" y="581621"/>
                  </a:lnTo>
                  <a:lnTo>
                    <a:pt x="1678025" y="508914"/>
                  </a:lnTo>
                  <a:close/>
                </a:path>
                <a:path w="1751329" h="581659">
                  <a:moveTo>
                    <a:pt x="1750923" y="0"/>
                  </a:moveTo>
                  <a:lnTo>
                    <a:pt x="1678025" y="0"/>
                  </a:lnTo>
                  <a:lnTo>
                    <a:pt x="1678025" y="508914"/>
                  </a:lnTo>
                  <a:lnTo>
                    <a:pt x="1750923" y="508914"/>
                  </a:lnTo>
                  <a:lnTo>
                    <a:pt x="175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82200" y="7708797"/>
              <a:ext cx="2258695" cy="798830"/>
            </a:xfrm>
            <a:custGeom>
              <a:avLst/>
              <a:gdLst/>
              <a:ahLst/>
              <a:cxnLst/>
              <a:rect l="l" t="t" r="r" b="b"/>
              <a:pathLst>
                <a:path w="2258695" h="798829">
                  <a:moveTo>
                    <a:pt x="218605" y="0"/>
                  </a:moveTo>
                  <a:lnTo>
                    <a:pt x="143357" y="0"/>
                  </a:lnTo>
                  <a:lnTo>
                    <a:pt x="143357" y="509625"/>
                  </a:lnTo>
                  <a:lnTo>
                    <a:pt x="143357" y="583158"/>
                  </a:lnTo>
                  <a:lnTo>
                    <a:pt x="218605" y="583158"/>
                  </a:lnTo>
                  <a:lnTo>
                    <a:pt x="218605" y="509625"/>
                  </a:lnTo>
                  <a:lnTo>
                    <a:pt x="218605" y="0"/>
                  </a:lnTo>
                  <a:close/>
                </a:path>
                <a:path w="2258695" h="798829">
                  <a:moveTo>
                    <a:pt x="437489" y="144526"/>
                  </a:moveTo>
                  <a:lnTo>
                    <a:pt x="364477" y="144526"/>
                  </a:lnTo>
                  <a:lnTo>
                    <a:pt x="364477" y="72263"/>
                  </a:lnTo>
                  <a:lnTo>
                    <a:pt x="289217" y="72263"/>
                  </a:lnTo>
                  <a:lnTo>
                    <a:pt x="289217" y="144526"/>
                  </a:lnTo>
                  <a:lnTo>
                    <a:pt x="289217" y="147053"/>
                  </a:lnTo>
                  <a:lnTo>
                    <a:pt x="362178" y="147053"/>
                  </a:lnTo>
                  <a:lnTo>
                    <a:pt x="362178" y="219316"/>
                  </a:lnTo>
                  <a:lnTo>
                    <a:pt x="362178" y="292849"/>
                  </a:lnTo>
                  <a:lnTo>
                    <a:pt x="437489" y="292849"/>
                  </a:lnTo>
                  <a:lnTo>
                    <a:pt x="437489" y="219316"/>
                  </a:lnTo>
                  <a:lnTo>
                    <a:pt x="437489" y="147053"/>
                  </a:lnTo>
                  <a:lnTo>
                    <a:pt x="437489" y="144526"/>
                  </a:lnTo>
                  <a:close/>
                </a:path>
                <a:path w="2258695" h="798829">
                  <a:moveTo>
                    <a:pt x="656323" y="72263"/>
                  </a:moveTo>
                  <a:lnTo>
                    <a:pt x="581126" y="72263"/>
                  </a:lnTo>
                  <a:lnTo>
                    <a:pt x="581126" y="509625"/>
                  </a:lnTo>
                  <a:lnTo>
                    <a:pt x="581126" y="583158"/>
                  </a:lnTo>
                  <a:lnTo>
                    <a:pt x="656323" y="583158"/>
                  </a:lnTo>
                  <a:lnTo>
                    <a:pt x="656323" y="509625"/>
                  </a:lnTo>
                  <a:lnTo>
                    <a:pt x="656323" y="72263"/>
                  </a:lnTo>
                  <a:close/>
                </a:path>
                <a:path w="2258695" h="798829">
                  <a:moveTo>
                    <a:pt x="802246" y="0"/>
                  </a:moveTo>
                  <a:lnTo>
                    <a:pt x="726935" y="0"/>
                  </a:lnTo>
                  <a:lnTo>
                    <a:pt x="726935" y="509625"/>
                  </a:lnTo>
                  <a:lnTo>
                    <a:pt x="726935" y="583158"/>
                  </a:lnTo>
                  <a:lnTo>
                    <a:pt x="802246" y="583158"/>
                  </a:lnTo>
                  <a:lnTo>
                    <a:pt x="802246" y="509625"/>
                  </a:lnTo>
                  <a:lnTo>
                    <a:pt x="802246" y="0"/>
                  </a:lnTo>
                  <a:close/>
                </a:path>
                <a:path w="2258695" h="798829">
                  <a:moveTo>
                    <a:pt x="1167066" y="0"/>
                  </a:moveTo>
                  <a:lnTo>
                    <a:pt x="1091755" y="0"/>
                  </a:lnTo>
                  <a:lnTo>
                    <a:pt x="1091755" y="509625"/>
                  </a:lnTo>
                  <a:lnTo>
                    <a:pt x="1091755" y="583158"/>
                  </a:lnTo>
                  <a:lnTo>
                    <a:pt x="1167066" y="583158"/>
                  </a:lnTo>
                  <a:lnTo>
                    <a:pt x="1167066" y="509625"/>
                  </a:lnTo>
                  <a:lnTo>
                    <a:pt x="1167066" y="0"/>
                  </a:lnTo>
                  <a:close/>
                </a:path>
                <a:path w="2258695" h="798829">
                  <a:moveTo>
                    <a:pt x="1458849" y="363842"/>
                  </a:moveTo>
                  <a:lnTo>
                    <a:pt x="1385887" y="363842"/>
                  </a:lnTo>
                  <a:lnTo>
                    <a:pt x="1385887" y="292849"/>
                  </a:lnTo>
                  <a:lnTo>
                    <a:pt x="1385887" y="290309"/>
                  </a:lnTo>
                  <a:lnTo>
                    <a:pt x="1312875" y="290309"/>
                  </a:lnTo>
                  <a:lnTo>
                    <a:pt x="1312875" y="218046"/>
                  </a:lnTo>
                  <a:lnTo>
                    <a:pt x="1237678" y="218046"/>
                  </a:lnTo>
                  <a:lnTo>
                    <a:pt x="1237678" y="290309"/>
                  </a:lnTo>
                  <a:lnTo>
                    <a:pt x="1237678" y="292849"/>
                  </a:lnTo>
                  <a:lnTo>
                    <a:pt x="1310576" y="292849"/>
                  </a:lnTo>
                  <a:lnTo>
                    <a:pt x="1310576" y="363842"/>
                  </a:lnTo>
                  <a:lnTo>
                    <a:pt x="1310576" y="365099"/>
                  </a:lnTo>
                  <a:lnTo>
                    <a:pt x="1383601" y="365099"/>
                  </a:lnTo>
                  <a:lnTo>
                    <a:pt x="1383601" y="583158"/>
                  </a:lnTo>
                  <a:lnTo>
                    <a:pt x="1458849" y="583158"/>
                  </a:lnTo>
                  <a:lnTo>
                    <a:pt x="1458849" y="365099"/>
                  </a:lnTo>
                  <a:lnTo>
                    <a:pt x="1458849" y="363842"/>
                  </a:lnTo>
                  <a:close/>
                </a:path>
                <a:path w="2258695" h="798829">
                  <a:moveTo>
                    <a:pt x="1458849" y="0"/>
                  </a:moveTo>
                  <a:lnTo>
                    <a:pt x="1383601" y="0"/>
                  </a:lnTo>
                  <a:lnTo>
                    <a:pt x="1383601" y="145783"/>
                  </a:lnTo>
                  <a:lnTo>
                    <a:pt x="1383601" y="220586"/>
                  </a:lnTo>
                  <a:lnTo>
                    <a:pt x="1458849" y="220586"/>
                  </a:lnTo>
                  <a:lnTo>
                    <a:pt x="1458849" y="145783"/>
                  </a:lnTo>
                  <a:lnTo>
                    <a:pt x="1458849" y="0"/>
                  </a:lnTo>
                  <a:close/>
                </a:path>
                <a:path w="2258695" h="798829">
                  <a:moveTo>
                    <a:pt x="1677746" y="508355"/>
                  </a:moveTo>
                  <a:lnTo>
                    <a:pt x="1604784" y="508355"/>
                  </a:lnTo>
                  <a:lnTo>
                    <a:pt x="1604784" y="0"/>
                  </a:lnTo>
                  <a:lnTo>
                    <a:pt x="1529524" y="0"/>
                  </a:lnTo>
                  <a:lnTo>
                    <a:pt x="1529524" y="508355"/>
                  </a:lnTo>
                  <a:lnTo>
                    <a:pt x="1529524" y="510895"/>
                  </a:lnTo>
                  <a:lnTo>
                    <a:pt x="1602486" y="510895"/>
                  </a:lnTo>
                  <a:lnTo>
                    <a:pt x="1602486" y="583158"/>
                  </a:lnTo>
                  <a:lnTo>
                    <a:pt x="1677746" y="583158"/>
                  </a:lnTo>
                  <a:lnTo>
                    <a:pt x="1677746" y="510895"/>
                  </a:lnTo>
                  <a:lnTo>
                    <a:pt x="1677746" y="508355"/>
                  </a:lnTo>
                  <a:close/>
                </a:path>
                <a:path w="2258695" h="798829">
                  <a:moveTo>
                    <a:pt x="1896630" y="0"/>
                  </a:moveTo>
                  <a:lnTo>
                    <a:pt x="1821319" y="0"/>
                  </a:lnTo>
                  <a:lnTo>
                    <a:pt x="1821319" y="437362"/>
                  </a:lnTo>
                  <a:lnTo>
                    <a:pt x="1821319" y="510895"/>
                  </a:lnTo>
                  <a:lnTo>
                    <a:pt x="1896630" y="510895"/>
                  </a:lnTo>
                  <a:lnTo>
                    <a:pt x="1896630" y="437362"/>
                  </a:lnTo>
                  <a:lnTo>
                    <a:pt x="1896630" y="0"/>
                  </a:lnTo>
                  <a:close/>
                </a:path>
                <a:path w="2258695" h="798829">
                  <a:moveTo>
                    <a:pt x="2258237" y="654138"/>
                  </a:moveTo>
                  <a:lnTo>
                    <a:pt x="2253996" y="654138"/>
                  </a:lnTo>
                  <a:lnTo>
                    <a:pt x="2253996" y="3797"/>
                  </a:lnTo>
                  <a:lnTo>
                    <a:pt x="2191283" y="3797"/>
                  </a:lnTo>
                  <a:lnTo>
                    <a:pt x="2191283" y="838"/>
                  </a:lnTo>
                  <a:lnTo>
                    <a:pt x="2191283" y="0"/>
                  </a:lnTo>
                  <a:lnTo>
                    <a:pt x="2186648" y="0"/>
                  </a:lnTo>
                  <a:lnTo>
                    <a:pt x="2186648" y="838"/>
                  </a:lnTo>
                  <a:lnTo>
                    <a:pt x="2186648" y="3797"/>
                  </a:lnTo>
                  <a:lnTo>
                    <a:pt x="2186648" y="654138"/>
                  </a:lnTo>
                  <a:lnTo>
                    <a:pt x="2113737" y="654138"/>
                  </a:lnTo>
                  <a:lnTo>
                    <a:pt x="2113737" y="659218"/>
                  </a:lnTo>
                  <a:lnTo>
                    <a:pt x="2113737" y="668096"/>
                  </a:lnTo>
                  <a:lnTo>
                    <a:pt x="2113737" y="721334"/>
                  </a:lnTo>
                  <a:lnTo>
                    <a:pt x="2113737" y="726401"/>
                  </a:lnTo>
                  <a:lnTo>
                    <a:pt x="0" y="726401"/>
                  </a:lnTo>
                  <a:lnTo>
                    <a:pt x="0" y="730211"/>
                  </a:lnTo>
                  <a:lnTo>
                    <a:pt x="0" y="798664"/>
                  </a:lnTo>
                  <a:lnTo>
                    <a:pt x="2116036" y="798664"/>
                  </a:lnTo>
                  <a:lnTo>
                    <a:pt x="2116036" y="730211"/>
                  </a:lnTo>
                  <a:lnTo>
                    <a:pt x="2117001" y="730211"/>
                  </a:lnTo>
                  <a:lnTo>
                    <a:pt x="2117001" y="726401"/>
                  </a:lnTo>
                  <a:lnTo>
                    <a:pt x="2206993" y="726401"/>
                  </a:lnTo>
                  <a:lnTo>
                    <a:pt x="2206993" y="721334"/>
                  </a:lnTo>
                  <a:lnTo>
                    <a:pt x="2206993" y="668096"/>
                  </a:lnTo>
                  <a:lnTo>
                    <a:pt x="2258237" y="668096"/>
                  </a:lnTo>
                  <a:lnTo>
                    <a:pt x="2258237" y="659218"/>
                  </a:lnTo>
                  <a:lnTo>
                    <a:pt x="2258237" y="654138"/>
                  </a:lnTo>
                  <a:close/>
                </a:path>
              </a:pathLst>
            </a:custGeom>
            <a:solidFill>
              <a:srgbClr val="664B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35084" y="7565541"/>
              <a:ext cx="2335530" cy="217170"/>
            </a:xfrm>
            <a:custGeom>
              <a:avLst/>
              <a:gdLst/>
              <a:ahLst/>
              <a:cxnLst/>
              <a:rect l="l" t="t" r="r" b="b"/>
              <a:pathLst>
                <a:path w="2335529" h="217170">
                  <a:moveTo>
                    <a:pt x="72732" y="147815"/>
                  </a:moveTo>
                  <a:lnTo>
                    <a:pt x="0" y="147815"/>
                  </a:lnTo>
                  <a:lnTo>
                    <a:pt x="0" y="150863"/>
                  </a:lnTo>
                  <a:lnTo>
                    <a:pt x="0" y="216738"/>
                  </a:lnTo>
                  <a:lnTo>
                    <a:pt x="72732" y="216738"/>
                  </a:lnTo>
                  <a:lnTo>
                    <a:pt x="72732" y="150863"/>
                  </a:lnTo>
                  <a:lnTo>
                    <a:pt x="72732" y="147815"/>
                  </a:lnTo>
                  <a:close/>
                </a:path>
                <a:path w="2335529" h="217170">
                  <a:moveTo>
                    <a:pt x="2262352" y="0"/>
                  </a:moveTo>
                  <a:lnTo>
                    <a:pt x="148958" y="0"/>
                  </a:lnTo>
                  <a:lnTo>
                    <a:pt x="148958" y="70993"/>
                  </a:lnTo>
                  <a:lnTo>
                    <a:pt x="148958" y="73533"/>
                  </a:lnTo>
                  <a:lnTo>
                    <a:pt x="74447" y="73533"/>
                  </a:lnTo>
                  <a:lnTo>
                    <a:pt x="74447" y="144526"/>
                  </a:lnTo>
                  <a:lnTo>
                    <a:pt x="218706" y="144526"/>
                  </a:lnTo>
                  <a:lnTo>
                    <a:pt x="218706" y="73533"/>
                  </a:lnTo>
                  <a:lnTo>
                    <a:pt x="218706" y="70993"/>
                  </a:lnTo>
                  <a:lnTo>
                    <a:pt x="2262352" y="70993"/>
                  </a:lnTo>
                  <a:lnTo>
                    <a:pt x="2262352" y="0"/>
                  </a:lnTo>
                  <a:close/>
                </a:path>
                <a:path w="2335529" h="217170">
                  <a:moveTo>
                    <a:pt x="2335250" y="73621"/>
                  </a:moveTo>
                  <a:lnTo>
                    <a:pt x="2263089" y="73621"/>
                  </a:lnTo>
                  <a:lnTo>
                    <a:pt x="2263089" y="71450"/>
                  </a:lnTo>
                  <a:lnTo>
                    <a:pt x="2262352" y="71450"/>
                  </a:lnTo>
                  <a:lnTo>
                    <a:pt x="2262352" y="144094"/>
                  </a:lnTo>
                  <a:lnTo>
                    <a:pt x="2335250" y="144094"/>
                  </a:lnTo>
                  <a:lnTo>
                    <a:pt x="2335250" y="73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58109" y="7488211"/>
              <a:ext cx="2557780" cy="1096010"/>
            </a:xfrm>
            <a:custGeom>
              <a:avLst/>
              <a:gdLst/>
              <a:ahLst/>
              <a:cxnLst/>
              <a:rect l="l" t="t" r="r" b="b"/>
              <a:pathLst>
                <a:path w="2557779" h="1096009">
                  <a:moveTo>
                    <a:pt x="2557411" y="215519"/>
                  </a:moveTo>
                  <a:lnTo>
                    <a:pt x="2490686" y="215519"/>
                  </a:lnTo>
                  <a:lnTo>
                    <a:pt x="2490686" y="153390"/>
                  </a:lnTo>
                  <a:lnTo>
                    <a:pt x="2490686" y="148323"/>
                  </a:lnTo>
                  <a:lnTo>
                    <a:pt x="2478087" y="148323"/>
                  </a:lnTo>
                  <a:lnTo>
                    <a:pt x="2478087" y="228193"/>
                  </a:lnTo>
                  <a:lnTo>
                    <a:pt x="2478087" y="874725"/>
                  </a:lnTo>
                  <a:lnTo>
                    <a:pt x="2411082" y="874725"/>
                  </a:lnTo>
                  <a:lnTo>
                    <a:pt x="2411082" y="879805"/>
                  </a:lnTo>
                  <a:lnTo>
                    <a:pt x="2411082" y="941920"/>
                  </a:lnTo>
                  <a:lnTo>
                    <a:pt x="2336571" y="941920"/>
                  </a:lnTo>
                  <a:lnTo>
                    <a:pt x="2336571" y="954595"/>
                  </a:lnTo>
                  <a:lnTo>
                    <a:pt x="2336571" y="1016711"/>
                  </a:lnTo>
                  <a:lnTo>
                    <a:pt x="228396" y="1016711"/>
                  </a:lnTo>
                  <a:lnTo>
                    <a:pt x="228396" y="954595"/>
                  </a:lnTo>
                  <a:lnTo>
                    <a:pt x="228396" y="941920"/>
                  </a:lnTo>
                  <a:lnTo>
                    <a:pt x="153885" y="941920"/>
                  </a:lnTo>
                  <a:lnTo>
                    <a:pt x="153885" y="879805"/>
                  </a:lnTo>
                  <a:lnTo>
                    <a:pt x="153885" y="874725"/>
                  </a:lnTo>
                  <a:lnTo>
                    <a:pt x="79375" y="874725"/>
                  </a:lnTo>
                  <a:lnTo>
                    <a:pt x="79375" y="228193"/>
                  </a:lnTo>
                  <a:lnTo>
                    <a:pt x="153885" y="228193"/>
                  </a:lnTo>
                  <a:lnTo>
                    <a:pt x="153885" y="215519"/>
                  </a:lnTo>
                  <a:lnTo>
                    <a:pt x="153885" y="153390"/>
                  </a:lnTo>
                  <a:lnTo>
                    <a:pt x="228396" y="153390"/>
                  </a:lnTo>
                  <a:lnTo>
                    <a:pt x="228396" y="148323"/>
                  </a:lnTo>
                  <a:lnTo>
                    <a:pt x="228396" y="78600"/>
                  </a:lnTo>
                  <a:lnTo>
                    <a:pt x="2336685" y="78600"/>
                  </a:lnTo>
                  <a:lnTo>
                    <a:pt x="2336685" y="148323"/>
                  </a:lnTo>
                  <a:lnTo>
                    <a:pt x="2336685" y="153390"/>
                  </a:lnTo>
                  <a:lnTo>
                    <a:pt x="2411196" y="153390"/>
                  </a:lnTo>
                  <a:lnTo>
                    <a:pt x="2411196" y="215519"/>
                  </a:lnTo>
                  <a:lnTo>
                    <a:pt x="2411196" y="228193"/>
                  </a:lnTo>
                  <a:lnTo>
                    <a:pt x="2478087" y="228193"/>
                  </a:lnTo>
                  <a:lnTo>
                    <a:pt x="2478087" y="148323"/>
                  </a:lnTo>
                  <a:lnTo>
                    <a:pt x="2416175" y="148323"/>
                  </a:lnTo>
                  <a:lnTo>
                    <a:pt x="2416175" y="78600"/>
                  </a:lnTo>
                  <a:lnTo>
                    <a:pt x="2416175" y="74803"/>
                  </a:lnTo>
                  <a:lnTo>
                    <a:pt x="2416175" y="73533"/>
                  </a:lnTo>
                  <a:lnTo>
                    <a:pt x="2341676" y="73533"/>
                  </a:lnTo>
                  <a:lnTo>
                    <a:pt x="2341676" y="0"/>
                  </a:lnTo>
                  <a:lnTo>
                    <a:pt x="215785" y="0"/>
                  </a:lnTo>
                  <a:lnTo>
                    <a:pt x="215785" y="73533"/>
                  </a:lnTo>
                  <a:lnTo>
                    <a:pt x="215785" y="74803"/>
                  </a:lnTo>
                  <a:lnTo>
                    <a:pt x="148844" y="74803"/>
                  </a:lnTo>
                  <a:lnTo>
                    <a:pt x="148844" y="78600"/>
                  </a:lnTo>
                  <a:lnTo>
                    <a:pt x="148844" y="148323"/>
                  </a:lnTo>
                  <a:lnTo>
                    <a:pt x="74333" y="148323"/>
                  </a:lnTo>
                  <a:lnTo>
                    <a:pt x="74333" y="153390"/>
                  </a:lnTo>
                  <a:lnTo>
                    <a:pt x="74333" y="215519"/>
                  </a:lnTo>
                  <a:lnTo>
                    <a:pt x="0" y="215519"/>
                  </a:lnTo>
                  <a:lnTo>
                    <a:pt x="0" y="228193"/>
                  </a:lnTo>
                  <a:lnTo>
                    <a:pt x="0" y="874725"/>
                  </a:lnTo>
                  <a:lnTo>
                    <a:pt x="0" y="879805"/>
                  </a:lnTo>
                  <a:lnTo>
                    <a:pt x="74510" y="879805"/>
                  </a:lnTo>
                  <a:lnTo>
                    <a:pt x="74510" y="941920"/>
                  </a:lnTo>
                  <a:lnTo>
                    <a:pt x="74510" y="954595"/>
                  </a:lnTo>
                  <a:lnTo>
                    <a:pt x="149009" y="954595"/>
                  </a:lnTo>
                  <a:lnTo>
                    <a:pt x="149009" y="1016711"/>
                  </a:lnTo>
                  <a:lnTo>
                    <a:pt x="149009" y="1021791"/>
                  </a:lnTo>
                  <a:lnTo>
                    <a:pt x="215785" y="1021791"/>
                  </a:lnTo>
                  <a:lnTo>
                    <a:pt x="215785" y="1095451"/>
                  </a:lnTo>
                  <a:lnTo>
                    <a:pt x="2341842" y="1095451"/>
                  </a:lnTo>
                  <a:lnTo>
                    <a:pt x="2341842" y="1021791"/>
                  </a:lnTo>
                  <a:lnTo>
                    <a:pt x="2416352" y="1021791"/>
                  </a:lnTo>
                  <a:lnTo>
                    <a:pt x="2416352" y="1016711"/>
                  </a:lnTo>
                  <a:lnTo>
                    <a:pt x="2416352" y="954595"/>
                  </a:lnTo>
                  <a:lnTo>
                    <a:pt x="2490863" y="954595"/>
                  </a:lnTo>
                  <a:lnTo>
                    <a:pt x="2490863" y="941920"/>
                  </a:lnTo>
                  <a:lnTo>
                    <a:pt x="2490863" y="879805"/>
                  </a:lnTo>
                  <a:lnTo>
                    <a:pt x="2557411" y="879805"/>
                  </a:lnTo>
                  <a:lnTo>
                    <a:pt x="2557411" y="874725"/>
                  </a:lnTo>
                  <a:lnTo>
                    <a:pt x="2557411" y="228193"/>
                  </a:lnTo>
                  <a:lnTo>
                    <a:pt x="2557411" y="215519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06507" y="710488"/>
            <a:ext cx="1143635" cy="1143000"/>
            <a:chOff x="806507" y="710488"/>
            <a:chExt cx="1143635" cy="1143000"/>
          </a:xfrm>
        </p:grpSpPr>
        <p:sp>
          <p:nvSpPr>
            <p:cNvPr id="38" name="object 38"/>
            <p:cNvSpPr/>
            <p:nvPr/>
          </p:nvSpPr>
          <p:spPr>
            <a:xfrm>
              <a:off x="807377" y="71175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319633" y="911860"/>
                  </a:moveTo>
                  <a:lnTo>
                    <a:pt x="91160" y="911860"/>
                  </a:lnTo>
                  <a:lnTo>
                    <a:pt x="91160" y="957580"/>
                  </a:lnTo>
                  <a:lnTo>
                    <a:pt x="0" y="957580"/>
                  </a:lnTo>
                  <a:lnTo>
                    <a:pt x="0" y="1003300"/>
                  </a:lnTo>
                  <a:lnTo>
                    <a:pt x="0" y="1049020"/>
                  </a:lnTo>
                  <a:lnTo>
                    <a:pt x="0" y="1140460"/>
                  </a:lnTo>
                  <a:lnTo>
                    <a:pt x="182854" y="1140460"/>
                  </a:lnTo>
                  <a:lnTo>
                    <a:pt x="182854" y="1049020"/>
                  </a:lnTo>
                  <a:lnTo>
                    <a:pt x="228434" y="1049020"/>
                  </a:lnTo>
                  <a:lnTo>
                    <a:pt x="228434" y="1003300"/>
                  </a:lnTo>
                  <a:lnTo>
                    <a:pt x="274040" y="1003300"/>
                  </a:lnTo>
                  <a:lnTo>
                    <a:pt x="274040" y="957580"/>
                  </a:lnTo>
                  <a:lnTo>
                    <a:pt x="319633" y="957580"/>
                  </a:lnTo>
                  <a:lnTo>
                    <a:pt x="319633" y="911860"/>
                  </a:lnTo>
                  <a:close/>
                </a:path>
                <a:path w="1140460" h="1140460">
                  <a:moveTo>
                    <a:pt x="593128" y="911860"/>
                  </a:moveTo>
                  <a:lnTo>
                    <a:pt x="410260" y="911860"/>
                  </a:lnTo>
                  <a:lnTo>
                    <a:pt x="410260" y="957580"/>
                  </a:lnTo>
                  <a:lnTo>
                    <a:pt x="455853" y="957580"/>
                  </a:lnTo>
                  <a:lnTo>
                    <a:pt x="455853" y="1003300"/>
                  </a:lnTo>
                  <a:lnTo>
                    <a:pt x="501459" y="1003300"/>
                  </a:lnTo>
                  <a:lnTo>
                    <a:pt x="501459" y="1049020"/>
                  </a:lnTo>
                  <a:lnTo>
                    <a:pt x="547547" y="1049020"/>
                  </a:lnTo>
                  <a:lnTo>
                    <a:pt x="547547" y="1003300"/>
                  </a:lnTo>
                  <a:lnTo>
                    <a:pt x="593128" y="1003300"/>
                  </a:lnTo>
                  <a:lnTo>
                    <a:pt x="593128" y="957580"/>
                  </a:lnTo>
                  <a:lnTo>
                    <a:pt x="593128" y="911860"/>
                  </a:lnTo>
                  <a:close/>
                </a:path>
                <a:path w="1140460" h="1140460">
                  <a:moveTo>
                    <a:pt x="1140142" y="0"/>
                  </a:moveTo>
                  <a:lnTo>
                    <a:pt x="957313" y="0"/>
                  </a:lnTo>
                  <a:lnTo>
                    <a:pt x="957313" y="45720"/>
                  </a:lnTo>
                  <a:lnTo>
                    <a:pt x="911707" y="45720"/>
                  </a:lnTo>
                  <a:lnTo>
                    <a:pt x="911707" y="91440"/>
                  </a:lnTo>
                  <a:lnTo>
                    <a:pt x="866063" y="91440"/>
                  </a:lnTo>
                  <a:lnTo>
                    <a:pt x="866063" y="135890"/>
                  </a:lnTo>
                  <a:lnTo>
                    <a:pt x="820508" y="135890"/>
                  </a:lnTo>
                  <a:lnTo>
                    <a:pt x="820508" y="137160"/>
                  </a:lnTo>
                  <a:lnTo>
                    <a:pt x="820508" y="181610"/>
                  </a:lnTo>
                  <a:lnTo>
                    <a:pt x="774954" y="181610"/>
                  </a:lnTo>
                  <a:lnTo>
                    <a:pt x="774954" y="182880"/>
                  </a:lnTo>
                  <a:lnTo>
                    <a:pt x="774954" y="227330"/>
                  </a:lnTo>
                  <a:lnTo>
                    <a:pt x="729373" y="227330"/>
                  </a:lnTo>
                  <a:lnTo>
                    <a:pt x="729373" y="228600"/>
                  </a:lnTo>
                  <a:lnTo>
                    <a:pt x="729373" y="273050"/>
                  </a:lnTo>
                  <a:lnTo>
                    <a:pt x="683768" y="273050"/>
                  </a:lnTo>
                  <a:lnTo>
                    <a:pt x="683768" y="274320"/>
                  </a:lnTo>
                  <a:lnTo>
                    <a:pt x="683768" y="318770"/>
                  </a:lnTo>
                  <a:lnTo>
                    <a:pt x="638213" y="318770"/>
                  </a:lnTo>
                  <a:lnTo>
                    <a:pt x="638213" y="364490"/>
                  </a:lnTo>
                  <a:lnTo>
                    <a:pt x="592594" y="364490"/>
                  </a:lnTo>
                  <a:lnTo>
                    <a:pt x="592594" y="410210"/>
                  </a:lnTo>
                  <a:lnTo>
                    <a:pt x="547014" y="410210"/>
                  </a:lnTo>
                  <a:lnTo>
                    <a:pt x="547014" y="455930"/>
                  </a:lnTo>
                  <a:lnTo>
                    <a:pt x="501459" y="455930"/>
                  </a:lnTo>
                  <a:lnTo>
                    <a:pt x="501459" y="501650"/>
                  </a:lnTo>
                  <a:lnTo>
                    <a:pt x="455853" y="501650"/>
                  </a:lnTo>
                  <a:lnTo>
                    <a:pt x="455853" y="547370"/>
                  </a:lnTo>
                  <a:lnTo>
                    <a:pt x="410260" y="547370"/>
                  </a:lnTo>
                  <a:lnTo>
                    <a:pt x="410260" y="591820"/>
                  </a:lnTo>
                  <a:lnTo>
                    <a:pt x="364655" y="591820"/>
                  </a:lnTo>
                  <a:lnTo>
                    <a:pt x="364655" y="593090"/>
                  </a:lnTo>
                  <a:lnTo>
                    <a:pt x="364655" y="637540"/>
                  </a:lnTo>
                  <a:lnTo>
                    <a:pt x="274040" y="637540"/>
                  </a:lnTo>
                  <a:lnTo>
                    <a:pt x="274040" y="591820"/>
                  </a:lnTo>
                  <a:lnTo>
                    <a:pt x="228434" y="591820"/>
                  </a:lnTo>
                  <a:lnTo>
                    <a:pt x="228434" y="546735"/>
                  </a:lnTo>
                  <a:lnTo>
                    <a:pt x="136740" y="546735"/>
                  </a:lnTo>
                  <a:lnTo>
                    <a:pt x="136740" y="591820"/>
                  </a:lnTo>
                  <a:lnTo>
                    <a:pt x="91160" y="591820"/>
                  </a:lnTo>
                  <a:lnTo>
                    <a:pt x="91160" y="637540"/>
                  </a:lnTo>
                  <a:lnTo>
                    <a:pt x="91160" y="638810"/>
                  </a:lnTo>
                  <a:lnTo>
                    <a:pt x="136740" y="638810"/>
                  </a:lnTo>
                  <a:lnTo>
                    <a:pt x="136740" y="684009"/>
                  </a:lnTo>
                  <a:lnTo>
                    <a:pt x="182346" y="684009"/>
                  </a:lnTo>
                  <a:lnTo>
                    <a:pt x="182346" y="729589"/>
                  </a:lnTo>
                  <a:lnTo>
                    <a:pt x="227914" y="729589"/>
                  </a:lnTo>
                  <a:lnTo>
                    <a:pt x="227914" y="774700"/>
                  </a:lnTo>
                  <a:lnTo>
                    <a:pt x="227914" y="820420"/>
                  </a:lnTo>
                  <a:lnTo>
                    <a:pt x="182346" y="820420"/>
                  </a:lnTo>
                  <a:lnTo>
                    <a:pt x="182346" y="865847"/>
                  </a:lnTo>
                  <a:lnTo>
                    <a:pt x="136740" y="865847"/>
                  </a:lnTo>
                  <a:lnTo>
                    <a:pt x="136740" y="911428"/>
                  </a:lnTo>
                  <a:lnTo>
                    <a:pt x="547547" y="911428"/>
                  </a:lnTo>
                  <a:lnTo>
                    <a:pt x="547547" y="865847"/>
                  </a:lnTo>
                  <a:lnTo>
                    <a:pt x="502043" y="865847"/>
                  </a:lnTo>
                  <a:lnTo>
                    <a:pt x="502043" y="820420"/>
                  </a:lnTo>
                  <a:lnTo>
                    <a:pt x="502043" y="774700"/>
                  </a:lnTo>
                  <a:lnTo>
                    <a:pt x="547598" y="774700"/>
                  </a:lnTo>
                  <a:lnTo>
                    <a:pt x="547598" y="729589"/>
                  </a:lnTo>
                  <a:lnTo>
                    <a:pt x="593178" y="729589"/>
                  </a:lnTo>
                  <a:lnTo>
                    <a:pt x="593178" y="684009"/>
                  </a:lnTo>
                  <a:lnTo>
                    <a:pt x="638784" y="684009"/>
                  </a:lnTo>
                  <a:lnTo>
                    <a:pt x="638784" y="638810"/>
                  </a:lnTo>
                  <a:lnTo>
                    <a:pt x="684339" y="638810"/>
                  </a:lnTo>
                  <a:lnTo>
                    <a:pt x="684339" y="637540"/>
                  </a:lnTo>
                  <a:lnTo>
                    <a:pt x="684339" y="593090"/>
                  </a:lnTo>
                  <a:lnTo>
                    <a:pt x="729957" y="593090"/>
                  </a:lnTo>
                  <a:lnTo>
                    <a:pt x="729957" y="591820"/>
                  </a:lnTo>
                  <a:lnTo>
                    <a:pt x="729957" y="547370"/>
                  </a:lnTo>
                  <a:lnTo>
                    <a:pt x="547281" y="547370"/>
                  </a:lnTo>
                  <a:lnTo>
                    <a:pt x="547281" y="547077"/>
                  </a:lnTo>
                  <a:lnTo>
                    <a:pt x="775538" y="547077"/>
                  </a:lnTo>
                  <a:lnTo>
                    <a:pt x="775538" y="501738"/>
                  </a:lnTo>
                  <a:lnTo>
                    <a:pt x="547281" y="501738"/>
                  </a:lnTo>
                  <a:lnTo>
                    <a:pt x="821093" y="501650"/>
                  </a:lnTo>
                  <a:lnTo>
                    <a:pt x="821093" y="455930"/>
                  </a:lnTo>
                  <a:lnTo>
                    <a:pt x="866698" y="455930"/>
                  </a:lnTo>
                  <a:lnTo>
                    <a:pt x="866698" y="410248"/>
                  </a:lnTo>
                  <a:lnTo>
                    <a:pt x="912228" y="410248"/>
                  </a:lnTo>
                  <a:lnTo>
                    <a:pt x="912228" y="364909"/>
                  </a:lnTo>
                  <a:lnTo>
                    <a:pt x="684047" y="364909"/>
                  </a:lnTo>
                  <a:lnTo>
                    <a:pt x="684047" y="364490"/>
                  </a:lnTo>
                  <a:lnTo>
                    <a:pt x="729665" y="364490"/>
                  </a:lnTo>
                  <a:lnTo>
                    <a:pt x="729665" y="364642"/>
                  </a:lnTo>
                  <a:lnTo>
                    <a:pt x="957846" y="364642"/>
                  </a:lnTo>
                  <a:lnTo>
                    <a:pt x="957846" y="319354"/>
                  </a:lnTo>
                  <a:lnTo>
                    <a:pt x="729665" y="319354"/>
                  </a:lnTo>
                  <a:lnTo>
                    <a:pt x="729665" y="318770"/>
                  </a:lnTo>
                  <a:lnTo>
                    <a:pt x="1003401" y="318770"/>
                  </a:lnTo>
                  <a:lnTo>
                    <a:pt x="1003401" y="274320"/>
                  </a:lnTo>
                  <a:lnTo>
                    <a:pt x="1048981" y="274320"/>
                  </a:lnTo>
                  <a:lnTo>
                    <a:pt x="1048981" y="273050"/>
                  </a:lnTo>
                  <a:lnTo>
                    <a:pt x="1048981" y="228600"/>
                  </a:lnTo>
                  <a:lnTo>
                    <a:pt x="1094587" y="228600"/>
                  </a:lnTo>
                  <a:lnTo>
                    <a:pt x="1094587" y="227330"/>
                  </a:lnTo>
                  <a:lnTo>
                    <a:pt x="1094587" y="182880"/>
                  </a:lnTo>
                  <a:lnTo>
                    <a:pt x="911999" y="182880"/>
                  </a:lnTo>
                  <a:lnTo>
                    <a:pt x="911999" y="182333"/>
                  </a:lnTo>
                  <a:lnTo>
                    <a:pt x="1140142" y="182333"/>
                  </a:lnTo>
                  <a:lnTo>
                    <a:pt x="1140142" y="136994"/>
                  </a:lnTo>
                  <a:lnTo>
                    <a:pt x="957605" y="136994"/>
                  </a:lnTo>
                  <a:lnTo>
                    <a:pt x="957605" y="136728"/>
                  </a:lnTo>
                  <a:lnTo>
                    <a:pt x="1140142" y="136728"/>
                  </a:lnTo>
                  <a:lnTo>
                    <a:pt x="1140142" y="91465"/>
                  </a:lnTo>
                  <a:lnTo>
                    <a:pt x="957605" y="91465"/>
                  </a:lnTo>
                  <a:lnTo>
                    <a:pt x="1140142" y="91440"/>
                  </a:lnTo>
                  <a:lnTo>
                    <a:pt x="1140142" y="45720"/>
                  </a:lnTo>
                  <a:lnTo>
                    <a:pt x="1140142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71562" y="801610"/>
              <a:ext cx="687070" cy="687070"/>
            </a:xfrm>
            <a:custGeom>
              <a:avLst/>
              <a:gdLst/>
              <a:ahLst/>
              <a:cxnLst/>
              <a:rect l="l" t="t" r="r" b="b"/>
              <a:pathLst>
                <a:path w="687069" h="687069">
                  <a:moveTo>
                    <a:pt x="93751" y="640854"/>
                  </a:moveTo>
                  <a:lnTo>
                    <a:pt x="45529" y="640854"/>
                  </a:lnTo>
                  <a:lnTo>
                    <a:pt x="45529" y="686460"/>
                  </a:lnTo>
                  <a:lnTo>
                    <a:pt x="93751" y="686460"/>
                  </a:lnTo>
                  <a:lnTo>
                    <a:pt x="93751" y="640854"/>
                  </a:lnTo>
                  <a:close/>
                </a:path>
                <a:path w="687069" h="687069">
                  <a:moveTo>
                    <a:pt x="412927" y="321665"/>
                  </a:moveTo>
                  <a:lnTo>
                    <a:pt x="364718" y="321665"/>
                  </a:lnTo>
                  <a:lnTo>
                    <a:pt x="364718" y="364693"/>
                  </a:lnTo>
                  <a:lnTo>
                    <a:pt x="412927" y="364693"/>
                  </a:lnTo>
                  <a:lnTo>
                    <a:pt x="412927" y="321665"/>
                  </a:lnTo>
                  <a:close/>
                </a:path>
                <a:path w="687069" h="687069">
                  <a:moveTo>
                    <a:pt x="640842" y="0"/>
                  </a:moveTo>
                  <a:lnTo>
                    <a:pt x="592658" y="0"/>
                  </a:lnTo>
                  <a:lnTo>
                    <a:pt x="592658" y="45580"/>
                  </a:lnTo>
                  <a:lnTo>
                    <a:pt x="640842" y="45580"/>
                  </a:lnTo>
                  <a:lnTo>
                    <a:pt x="640842" y="0"/>
                  </a:lnTo>
                  <a:close/>
                </a:path>
                <a:path w="687069" h="687069">
                  <a:moveTo>
                    <a:pt x="686536" y="46037"/>
                  </a:moveTo>
                  <a:lnTo>
                    <a:pt x="592658" y="46037"/>
                  </a:lnTo>
                  <a:lnTo>
                    <a:pt x="592658" y="94297"/>
                  </a:lnTo>
                  <a:lnTo>
                    <a:pt x="592658" y="136207"/>
                  </a:lnTo>
                  <a:lnTo>
                    <a:pt x="549681" y="136207"/>
                  </a:lnTo>
                  <a:lnTo>
                    <a:pt x="549681" y="94297"/>
                  </a:lnTo>
                  <a:lnTo>
                    <a:pt x="592658" y="94297"/>
                  </a:lnTo>
                  <a:lnTo>
                    <a:pt x="592658" y="46037"/>
                  </a:lnTo>
                  <a:lnTo>
                    <a:pt x="547039" y="46037"/>
                  </a:lnTo>
                  <a:lnTo>
                    <a:pt x="547039" y="48577"/>
                  </a:lnTo>
                  <a:lnTo>
                    <a:pt x="547039" y="91757"/>
                  </a:lnTo>
                  <a:lnTo>
                    <a:pt x="501459" y="91757"/>
                  </a:lnTo>
                  <a:lnTo>
                    <a:pt x="501459" y="94297"/>
                  </a:lnTo>
                  <a:lnTo>
                    <a:pt x="501459" y="136207"/>
                  </a:lnTo>
                  <a:lnTo>
                    <a:pt x="455853" y="136207"/>
                  </a:lnTo>
                  <a:lnTo>
                    <a:pt x="455853" y="138747"/>
                  </a:lnTo>
                  <a:lnTo>
                    <a:pt x="455853" y="181927"/>
                  </a:lnTo>
                  <a:lnTo>
                    <a:pt x="410298" y="181927"/>
                  </a:lnTo>
                  <a:lnTo>
                    <a:pt x="410298" y="184467"/>
                  </a:lnTo>
                  <a:lnTo>
                    <a:pt x="410298" y="227647"/>
                  </a:lnTo>
                  <a:lnTo>
                    <a:pt x="410298" y="275907"/>
                  </a:lnTo>
                  <a:lnTo>
                    <a:pt x="410298" y="319087"/>
                  </a:lnTo>
                  <a:lnTo>
                    <a:pt x="367347" y="319087"/>
                  </a:lnTo>
                  <a:lnTo>
                    <a:pt x="367347" y="275907"/>
                  </a:lnTo>
                  <a:lnTo>
                    <a:pt x="410298" y="275907"/>
                  </a:lnTo>
                  <a:lnTo>
                    <a:pt x="410298" y="227647"/>
                  </a:lnTo>
                  <a:lnTo>
                    <a:pt x="364718" y="227647"/>
                  </a:lnTo>
                  <a:lnTo>
                    <a:pt x="364718" y="230187"/>
                  </a:lnTo>
                  <a:lnTo>
                    <a:pt x="364718" y="273367"/>
                  </a:lnTo>
                  <a:lnTo>
                    <a:pt x="319100" y="273367"/>
                  </a:lnTo>
                  <a:lnTo>
                    <a:pt x="319100" y="275907"/>
                  </a:lnTo>
                  <a:lnTo>
                    <a:pt x="319100" y="319087"/>
                  </a:lnTo>
                  <a:lnTo>
                    <a:pt x="273545" y="319087"/>
                  </a:lnTo>
                  <a:lnTo>
                    <a:pt x="273545" y="321627"/>
                  </a:lnTo>
                  <a:lnTo>
                    <a:pt x="273545" y="364807"/>
                  </a:lnTo>
                  <a:lnTo>
                    <a:pt x="227939" y="364807"/>
                  </a:lnTo>
                  <a:lnTo>
                    <a:pt x="227939" y="367347"/>
                  </a:lnTo>
                  <a:lnTo>
                    <a:pt x="227939" y="410527"/>
                  </a:lnTo>
                  <a:lnTo>
                    <a:pt x="182359" y="410527"/>
                  </a:lnTo>
                  <a:lnTo>
                    <a:pt x="182359" y="413067"/>
                  </a:lnTo>
                  <a:lnTo>
                    <a:pt x="182359" y="456247"/>
                  </a:lnTo>
                  <a:lnTo>
                    <a:pt x="136804" y="456247"/>
                  </a:lnTo>
                  <a:lnTo>
                    <a:pt x="136804" y="458787"/>
                  </a:lnTo>
                  <a:lnTo>
                    <a:pt x="136804" y="501967"/>
                  </a:lnTo>
                  <a:lnTo>
                    <a:pt x="136804" y="550227"/>
                  </a:lnTo>
                  <a:lnTo>
                    <a:pt x="136804" y="592137"/>
                  </a:lnTo>
                  <a:lnTo>
                    <a:pt x="93827" y="592137"/>
                  </a:lnTo>
                  <a:lnTo>
                    <a:pt x="93827" y="550227"/>
                  </a:lnTo>
                  <a:lnTo>
                    <a:pt x="136804" y="550227"/>
                  </a:lnTo>
                  <a:lnTo>
                    <a:pt x="136804" y="501967"/>
                  </a:lnTo>
                  <a:lnTo>
                    <a:pt x="91186" y="501967"/>
                  </a:lnTo>
                  <a:lnTo>
                    <a:pt x="91186" y="504507"/>
                  </a:lnTo>
                  <a:lnTo>
                    <a:pt x="91186" y="546417"/>
                  </a:lnTo>
                  <a:lnTo>
                    <a:pt x="45529" y="546417"/>
                  </a:lnTo>
                  <a:lnTo>
                    <a:pt x="45529" y="547687"/>
                  </a:lnTo>
                  <a:lnTo>
                    <a:pt x="45529" y="550227"/>
                  </a:lnTo>
                  <a:lnTo>
                    <a:pt x="45529" y="592137"/>
                  </a:lnTo>
                  <a:lnTo>
                    <a:pt x="0" y="592137"/>
                  </a:lnTo>
                  <a:lnTo>
                    <a:pt x="0" y="594677"/>
                  </a:lnTo>
                  <a:lnTo>
                    <a:pt x="0" y="637857"/>
                  </a:lnTo>
                  <a:lnTo>
                    <a:pt x="0" y="640397"/>
                  </a:lnTo>
                  <a:lnTo>
                    <a:pt x="139433" y="640397"/>
                  </a:lnTo>
                  <a:lnTo>
                    <a:pt x="139433" y="638213"/>
                  </a:lnTo>
                  <a:lnTo>
                    <a:pt x="139433" y="637857"/>
                  </a:lnTo>
                  <a:lnTo>
                    <a:pt x="139433" y="595236"/>
                  </a:lnTo>
                  <a:lnTo>
                    <a:pt x="91109" y="595236"/>
                  </a:lnTo>
                  <a:lnTo>
                    <a:pt x="91173" y="637857"/>
                  </a:lnTo>
                  <a:lnTo>
                    <a:pt x="48171" y="637857"/>
                  </a:lnTo>
                  <a:lnTo>
                    <a:pt x="48171" y="594677"/>
                  </a:lnTo>
                  <a:lnTo>
                    <a:pt x="184988" y="594677"/>
                  </a:lnTo>
                  <a:lnTo>
                    <a:pt x="184988" y="592632"/>
                  </a:lnTo>
                  <a:lnTo>
                    <a:pt x="184988" y="592137"/>
                  </a:lnTo>
                  <a:lnTo>
                    <a:pt x="184988" y="550227"/>
                  </a:lnTo>
                  <a:lnTo>
                    <a:pt x="230581" y="550227"/>
                  </a:lnTo>
                  <a:lnTo>
                    <a:pt x="230581" y="547687"/>
                  </a:lnTo>
                  <a:lnTo>
                    <a:pt x="139433" y="547687"/>
                  </a:lnTo>
                  <a:lnTo>
                    <a:pt x="139433" y="546417"/>
                  </a:lnTo>
                  <a:lnTo>
                    <a:pt x="139433" y="504507"/>
                  </a:lnTo>
                  <a:lnTo>
                    <a:pt x="182359" y="504507"/>
                  </a:lnTo>
                  <a:lnTo>
                    <a:pt x="182359" y="547077"/>
                  </a:lnTo>
                  <a:lnTo>
                    <a:pt x="230581" y="547077"/>
                  </a:lnTo>
                  <a:lnTo>
                    <a:pt x="230581" y="504507"/>
                  </a:lnTo>
                  <a:lnTo>
                    <a:pt x="276186" y="504507"/>
                  </a:lnTo>
                  <a:lnTo>
                    <a:pt x="276186" y="501967"/>
                  </a:lnTo>
                  <a:lnTo>
                    <a:pt x="184988" y="501967"/>
                  </a:lnTo>
                  <a:lnTo>
                    <a:pt x="184988" y="458787"/>
                  </a:lnTo>
                  <a:lnTo>
                    <a:pt x="227939" y="458787"/>
                  </a:lnTo>
                  <a:lnTo>
                    <a:pt x="227939" y="501459"/>
                  </a:lnTo>
                  <a:lnTo>
                    <a:pt x="276186" y="501459"/>
                  </a:lnTo>
                  <a:lnTo>
                    <a:pt x="276186" y="458787"/>
                  </a:lnTo>
                  <a:lnTo>
                    <a:pt x="321741" y="458787"/>
                  </a:lnTo>
                  <a:lnTo>
                    <a:pt x="321741" y="456247"/>
                  </a:lnTo>
                  <a:lnTo>
                    <a:pt x="230581" y="456247"/>
                  </a:lnTo>
                  <a:lnTo>
                    <a:pt x="230581" y="413067"/>
                  </a:lnTo>
                  <a:lnTo>
                    <a:pt x="273545" y="413067"/>
                  </a:lnTo>
                  <a:lnTo>
                    <a:pt x="273545" y="455879"/>
                  </a:lnTo>
                  <a:lnTo>
                    <a:pt x="321741" y="455879"/>
                  </a:lnTo>
                  <a:lnTo>
                    <a:pt x="321741" y="413067"/>
                  </a:lnTo>
                  <a:lnTo>
                    <a:pt x="367347" y="413067"/>
                  </a:lnTo>
                  <a:lnTo>
                    <a:pt x="367347" y="410527"/>
                  </a:lnTo>
                  <a:lnTo>
                    <a:pt x="276186" y="410527"/>
                  </a:lnTo>
                  <a:lnTo>
                    <a:pt x="276186" y="367347"/>
                  </a:lnTo>
                  <a:lnTo>
                    <a:pt x="319100" y="367347"/>
                  </a:lnTo>
                  <a:lnTo>
                    <a:pt x="319100" y="410273"/>
                  </a:lnTo>
                  <a:lnTo>
                    <a:pt x="367347" y="410273"/>
                  </a:lnTo>
                  <a:lnTo>
                    <a:pt x="367347" y="367347"/>
                  </a:lnTo>
                  <a:lnTo>
                    <a:pt x="412927" y="367347"/>
                  </a:lnTo>
                  <a:lnTo>
                    <a:pt x="412927" y="364807"/>
                  </a:lnTo>
                  <a:lnTo>
                    <a:pt x="321741" y="364807"/>
                  </a:lnTo>
                  <a:lnTo>
                    <a:pt x="321741" y="321627"/>
                  </a:lnTo>
                  <a:lnTo>
                    <a:pt x="458495" y="321627"/>
                  </a:lnTo>
                  <a:lnTo>
                    <a:pt x="458495" y="319087"/>
                  </a:lnTo>
                  <a:lnTo>
                    <a:pt x="458495" y="275907"/>
                  </a:lnTo>
                  <a:lnTo>
                    <a:pt x="504101" y="275907"/>
                  </a:lnTo>
                  <a:lnTo>
                    <a:pt x="504101" y="273418"/>
                  </a:lnTo>
                  <a:lnTo>
                    <a:pt x="504101" y="230581"/>
                  </a:lnTo>
                  <a:lnTo>
                    <a:pt x="455853" y="230581"/>
                  </a:lnTo>
                  <a:lnTo>
                    <a:pt x="455853" y="273367"/>
                  </a:lnTo>
                  <a:lnTo>
                    <a:pt x="412927" y="273367"/>
                  </a:lnTo>
                  <a:lnTo>
                    <a:pt x="412927" y="230187"/>
                  </a:lnTo>
                  <a:lnTo>
                    <a:pt x="549681" y="230187"/>
                  </a:lnTo>
                  <a:lnTo>
                    <a:pt x="549681" y="227863"/>
                  </a:lnTo>
                  <a:lnTo>
                    <a:pt x="549681" y="227647"/>
                  </a:lnTo>
                  <a:lnTo>
                    <a:pt x="549681" y="184975"/>
                  </a:lnTo>
                  <a:lnTo>
                    <a:pt x="501459" y="184975"/>
                  </a:lnTo>
                  <a:lnTo>
                    <a:pt x="501459" y="227647"/>
                  </a:lnTo>
                  <a:lnTo>
                    <a:pt x="458495" y="227647"/>
                  </a:lnTo>
                  <a:lnTo>
                    <a:pt x="458495" y="184467"/>
                  </a:lnTo>
                  <a:lnTo>
                    <a:pt x="595287" y="184467"/>
                  </a:lnTo>
                  <a:lnTo>
                    <a:pt x="595287" y="182257"/>
                  </a:lnTo>
                  <a:lnTo>
                    <a:pt x="595287" y="181927"/>
                  </a:lnTo>
                  <a:lnTo>
                    <a:pt x="595287" y="139382"/>
                  </a:lnTo>
                  <a:lnTo>
                    <a:pt x="547039" y="139382"/>
                  </a:lnTo>
                  <a:lnTo>
                    <a:pt x="547039" y="181927"/>
                  </a:lnTo>
                  <a:lnTo>
                    <a:pt x="504101" y="181927"/>
                  </a:lnTo>
                  <a:lnTo>
                    <a:pt x="504101" y="138747"/>
                  </a:lnTo>
                  <a:lnTo>
                    <a:pt x="640842" y="138747"/>
                  </a:lnTo>
                  <a:lnTo>
                    <a:pt x="640842" y="136207"/>
                  </a:lnTo>
                  <a:lnTo>
                    <a:pt x="640842" y="94297"/>
                  </a:lnTo>
                  <a:lnTo>
                    <a:pt x="686536" y="94297"/>
                  </a:lnTo>
                  <a:lnTo>
                    <a:pt x="686536" y="91757"/>
                  </a:lnTo>
                  <a:lnTo>
                    <a:pt x="595287" y="91757"/>
                  </a:lnTo>
                  <a:lnTo>
                    <a:pt x="595287" y="48577"/>
                  </a:lnTo>
                  <a:lnTo>
                    <a:pt x="638213" y="48577"/>
                  </a:lnTo>
                  <a:lnTo>
                    <a:pt x="638213" y="91186"/>
                  </a:lnTo>
                  <a:lnTo>
                    <a:pt x="686536" y="91186"/>
                  </a:lnTo>
                  <a:lnTo>
                    <a:pt x="686536" y="48577"/>
                  </a:lnTo>
                  <a:lnTo>
                    <a:pt x="686536" y="48221"/>
                  </a:lnTo>
                  <a:lnTo>
                    <a:pt x="686536" y="46037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72883" y="757325"/>
              <a:ext cx="729615" cy="729615"/>
            </a:xfrm>
            <a:custGeom>
              <a:avLst/>
              <a:gdLst/>
              <a:ahLst/>
              <a:cxnLst/>
              <a:rect l="l" t="t" r="r" b="b"/>
              <a:pathLst>
                <a:path w="729614" h="729615">
                  <a:moveTo>
                    <a:pt x="45605" y="592645"/>
                  </a:moveTo>
                  <a:lnTo>
                    <a:pt x="0" y="592645"/>
                  </a:lnTo>
                  <a:lnTo>
                    <a:pt x="0" y="638213"/>
                  </a:lnTo>
                  <a:lnTo>
                    <a:pt x="45605" y="638213"/>
                  </a:lnTo>
                  <a:lnTo>
                    <a:pt x="45605" y="592645"/>
                  </a:lnTo>
                  <a:close/>
                </a:path>
                <a:path w="729614" h="729615">
                  <a:moveTo>
                    <a:pt x="91186" y="547039"/>
                  </a:moveTo>
                  <a:lnTo>
                    <a:pt x="45605" y="547039"/>
                  </a:lnTo>
                  <a:lnTo>
                    <a:pt x="45605" y="592645"/>
                  </a:lnTo>
                  <a:lnTo>
                    <a:pt x="91186" y="592645"/>
                  </a:lnTo>
                  <a:lnTo>
                    <a:pt x="91186" y="547039"/>
                  </a:lnTo>
                  <a:close/>
                </a:path>
                <a:path w="729614" h="729615">
                  <a:moveTo>
                    <a:pt x="136791" y="683793"/>
                  </a:moveTo>
                  <a:lnTo>
                    <a:pt x="91186" y="683793"/>
                  </a:lnTo>
                  <a:lnTo>
                    <a:pt x="91186" y="729399"/>
                  </a:lnTo>
                  <a:lnTo>
                    <a:pt x="136791" y="729399"/>
                  </a:lnTo>
                  <a:lnTo>
                    <a:pt x="136791" y="683793"/>
                  </a:lnTo>
                  <a:close/>
                </a:path>
                <a:path w="729614" h="729615">
                  <a:moveTo>
                    <a:pt x="136791" y="501459"/>
                  </a:moveTo>
                  <a:lnTo>
                    <a:pt x="91186" y="501459"/>
                  </a:lnTo>
                  <a:lnTo>
                    <a:pt x="91186" y="547039"/>
                  </a:lnTo>
                  <a:lnTo>
                    <a:pt x="136791" y="547039"/>
                  </a:lnTo>
                  <a:lnTo>
                    <a:pt x="136791" y="501459"/>
                  </a:lnTo>
                  <a:close/>
                </a:path>
                <a:path w="729614" h="729615">
                  <a:moveTo>
                    <a:pt x="182359" y="638213"/>
                  </a:moveTo>
                  <a:lnTo>
                    <a:pt x="136791" y="638213"/>
                  </a:lnTo>
                  <a:lnTo>
                    <a:pt x="136791" y="683793"/>
                  </a:lnTo>
                  <a:lnTo>
                    <a:pt x="182359" y="683793"/>
                  </a:lnTo>
                  <a:lnTo>
                    <a:pt x="182359" y="638213"/>
                  </a:lnTo>
                  <a:close/>
                </a:path>
                <a:path w="729614" h="729615">
                  <a:moveTo>
                    <a:pt x="182359" y="455853"/>
                  </a:moveTo>
                  <a:lnTo>
                    <a:pt x="136791" y="455853"/>
                  </a:lnTo>
                  <a:lnTo>
                    <a:pt x="136791" y="501459"/>
                  </a:lnTo>
                  <a:lnTo>
                    <a:pt x="182359" y="501459"/>
                  </a:lnTo>
                  <a:lnTo>
                    <a:pt x="182359" y="455853"/>
                  </a:lnTo>
                  <a:close/>
                </a:path>
                <a:path w="729614" h="729615">
                  <a:moveTo>
                    <a:pt x="227939" y="592645"/>
                  </a:moveTo>
                  <a:lnTo>
                    <a:pt x="182359" y="592645"/>
                  </a:lnTo>
                  <a:lnTo>
                    <a:pt x="182359" y="638213"/>
                  </a:lnTo>
                  <a:lnTo>
                    <a:pt x="227939" y="638213"/>
                  </a:lnTo>
                  <a:lnTo>
                    <a:pt x="227939" y="592645"/>
                  </a:lnTo>
                  <a:close/>
                </a:path>
                <a:path w="729614" h="729615">
                  <a:moveTo>
                    <a:pt x="227939" y="410298"/>
                  </a:moveTo>
                  <a:lnTo>
                    <a:pt x="182359" y="410298"/>
                  </a:lnTo>
                  <a:lnTo>
                    <a:pt x="182359" y="455853"/>
                  </a:lnTo>
                  <a:lnTo>
                    <a:pt x="227939" y="455853"/>
                  </a:lnTo>
                  <a:lnTo>
                    <a:pt x="227939" y="410298"/>
                  </a:lnTo>
                  <a:close/>
                </a:path>
                <a:path w="729614" h="729615">
                  <a:moveTo>
                    <a:pt x="273545" y="547039"/>
                  </a:moveTo>
                  <a:lnTo>
                    <a:pt x="227939" y="547039"/>
                  </a:lnTo>
                  <a:lnTo>
                    <a:pt x="227939" y="592645"/>
                  </a:lnTo>
                  <a:lnTo>
                    <a:pt x="273545" y="592645"/>
                  </a:lnTo>
                  <a:lnTo>
                    <a:pt x="273545" y="547039"/>
                  </a:lnTo>
                  <a:close/>
                </a:path>
                <a:path w="729614" h="729615">
                  <a:moveTo>
                    <a:pt x="273545" y="364705"/>
                  </a:moveTo>
                  <a:lnTo>
                    <a:pt x="227939" y="364705"/>
                  </a:lnTo>
                  <a:lnTo>
                    <a:pt x="227939" y="410298"/>
                  </a:lnTo>
                  <a:lnTo>
                    <a:pt x="273545" y="410298"/>
                  </a:lnTo>
                  <a:lnTo>
                    <a:pt x="273545" y="364705"/>
                  </a:lnTo>
                  <a:close/>
                </a:path>
                <a:path w="729614" h="729615">
                  <a:moveTo>
                    <a:pt x="319100" y="501459"/>
                  </a:moveTo>
                  <a:lnTo>
                    <a:pt x="273545" y="501459"/>
                  </a:lnTo>
                  <a:lnTo>
                    <a:pt x="273545" y="547039"/>
                  </a:lnTo>
                  <a:lnTo>
                    <a:pt x="319100" y="547039"/>
                  </a:lnTo>
                  <a:lnTo>
                    <a:pt x="319100" y="501459"/>
                  </a:lnTo>
                  <a:close/>
                </a:path>
                <a:path w="729614" h="729615">
                  <a:moveTo>
                    <a:pt x="319100" y="319100"/>
                  </a:moveTo>
                  <a:lnTo>
                    <a:pt x="273545" y="319100"/>
                  </a:lnTo>
                  <a:lnTo>
                    <a:pt x="273545" y="364705"/>
                  </a:lnTo>
                  <a:lnTo>
                    <a:pt x="319100" y="364705"/>
                  </a:lnTo>
                  <a:lnTo>
                    <a:pt x="319100" y="319100"/>
                  </a:lnTo>
                  <a:close/>
                </a:path>
                <a:path w="729614" h="729615">
                  <a:moveTo>
                    <a:pt x="364705" y="455853"/>
                  </a:moveTo>
                  <a:lnTo>
                    <a:pt x="319100" y="455853"/>
                  </a:lnTo>
                  <a:lnTo>
                    <a:pt x="319100" y="501459"/>
                  </a:lnTo>
                  <a:lnTo>
                    <a:pt x="364705" y="501459"/>
                  </a:lnTo>
                  <a:lnTo>
                    <a:pt x="364705" y="455853"/>
                  </a:lnTo>
                  <a:close/>
                </a:path>
                <a:path w="729614" h="729615">
                  <a:moveTo>
                    <a:pt x="364705" y="273621"/>
                  </a:moveTo>
                  <a:lnTo>
                    <a:pt x="319100" y="273545"/>
                  </a:lnTo>
                  <a:lnTo>
                    <a:pt x="319100" y="319100"/>
                  </a:lnTo>
                  <a:lnTo>
                    <a:pt x="364705" y="319100"/>
                  </a:lnTo>
                  <a:lnTo>
                    <a:pt x="364705" y="273621"/>
                  </a:lnTo>
                  <a:close/>
                </a:path>
                <a:path w="729614" h="729615">
                  <a:moveTo>
                    <a:pt x="455853" y="182346"/>
                  </a:moveTo>
                  <a:lnTo>
                    <a:pt x="410298" y="182435"/>
                  </a:lnTo>
                  <a:lnTo>
                    <a:pt x="410298" y="227939"/>
                  </a:lnTo>
                  <a:lnTo>
                    <a:pt x="364705" y="227939"/>
                  </a:lnTo>
                  <a:lnTo>
                    <a:pt x="364705" y="273621"/>
                  </a:lnTo>
                  <a:lnTo>
                    <a:pt x="410298" y="273621"/>
                  </a:lnTo>
                  <a:lnTo>
                    <a:pt x="410298" y="228015"/>
                  </a:lnTo>
                  <a:lnTo>
                    <a:pt x="455853" y="228015"/>
                  </a:lnTo>
                  <a:lnTo>
                    <a:pt x="455853" y="182346"/>
                  </a:lnTo>
                  <a:close/>
                </a:path>
                <a:path w="729614" h="729615">
                  <a:moveTo>
                    <a:pt x="501459" y="136791"/>
                  </a:moveTo>
                  <a:lnTo>
                    <a:pt x="455853" y="136880"/>
                  </a:lnTo>
                  <a:lnTo>
                    <a:pt x="455853" y="182346"/>
                  </a:lnTo>
                  <a:lnTo>
                    <a:pt x="501459" y="182346"/>
                  </a:lnTo>
                  <a:lnTo>
                    <a:pt x="501459" y="136791"/>
                  </a:lnTo>
                  <a:close/>
                </a:path>
                <a:path w="729614" h="729615">
                  <a:moveTo>
                    <a:pt x="547039" y="273621"/>
                  </a:moveTo>
                  <a:lnTo>
                    <a:pt x="501459" y="273621"/>
                  </a:lnTo>
                  <a:lnTo>
                    <a:pt x="501459" y="319100"/>
                  </a:lnTo>
                  <a:lnTo>
                    <a:pt x="455853" y="319176"/>
                  </a:lnTo>
                  <a:lnTo>
                    <a:pt x="455853" y="364705"/>
                  </a:lnTo>
                  <a:lnTo>
                    <a:pt x="410298" y="364794"/>
                  </a:lnTo>
                  <a:lnTo>
                    <a:pt x="410298" y="410298"/>
                  </a:lnTo>
                  <a:lnTo>
                    <a:pt x="364705" y="410298"/>
                  </a:lnTo>
                  <a:lnTo>
                    <a:pt x="364705" y="455853"/>
                  </a:lnTo>
                  <a:lnTo>
                    <a:pt x="410298" y="455853"/>
                  </a:lnTo>
                  <a:lnTo>
                    <a:pt x="410298" y="410375"/>
                  </a:lnTo>
                  <a:lnTo>
                    <a:pt x="455853" y="410375"/>
                  </a:lnTo>
                  <a:lnTo>
                    <a:pt x="455853" y="364794"/>
                  </a:lnTo>
                  <a:lnTo>
                    <a:pt x="501459" y="364794"/>
                  </a:lnTo>
                  <a:lnTo>
                    <a:pt x="501459" y="319176"/>
                  </a:lnTo>
                  <a:lnTo>
                    <a:pt x="547039" y="319176"/>
                  </a:lnTo>
                  <a:lnTo>
                    <a:pt x="547039" y="273621"/>
                  </a:lnTo>
                  <a:close/>
                </a:path>
                <a:path w="729614" h="729615">
                  <a:moveTo>
                    <a:pt x="547039" y="91186"/>
                  </a:moveTo>
                  <a:lnTo>
                    <a:pt x="501459" y="91262"/>
                  </a:lnTo>
                  <a:lnTo>
                    <a:pt x="501459" y="136791"/>
                  </a:lnTo>
                  <a:lnTo>
                    <a:pt x="547039" y="136791"/>
                  </a:lnTo>
                  <a:lnTo>
                    <a:pt x="547039" y="91186"/>
                  </a:lnTo>
                  <a:close/>
                </a:path>
                <a:path w="729614" h="729615">
                  <a:moveTo>
                    <a:pt x="592645" y="227939"/>
                  </a:moveTo>
                  <a:lnTo>
                    <a:pt x="547039" y="227939"/>
                  </a:lnTo>
                  <a:lnTo>
                    <a:pt x="547039" y="273621"/>
                  </a:lnTo>
                  <a:lnTo>
                    <a:pt x="592645" y="273621"/>
                  </a:lnTo>
                  <a:lnTo>
                    <a:pt x="592645" y="227939"/>
                  </a:lnTo>
                  <a:close/>
                </a:path>
                <a:path w="729614" h="729615">
                  <a:moveTo>
                    <a:pt x="592645" y="45605"/>
                  </a:moveTo>
                  <a:lnTo>
                    <a:pt x="547039" y="45605"/>
                  </a:lnTo>
                  <a:lnTo>
                    <a:pt x="547039" y="91186"/>
                  </a:lnTo>
                  <a:lnTo>
                    <a:pt x="592645" y="91186"/>
                  </a:lnTo>
                  <a:lnTo>
                    <a:pt x="592645" y="45605"/>
                  </a:lnTo>
                  <a:close/>
                </a:path>
                <a:path w="729614" h="729615">
                  <a:moveTo>
                    <a:pt x="638213" y="182346"/>
                  </a:moveTo>
                  <a:lnTo>
                    <a:pt x="592645" y="182346"/>
                  </a:lnTo>
                  <a:lnTo>
                    <a:pt x="592645" y="227939"/>
                  </a:lnTo>
                  <a:lnTo>
                    <a:pt x="638213" y="227939"/>
                  </a:lnTo>
                  <a:lnTo>
                    <a:pt x="638213" y="182346"/>
                  </a:lnTo>
                  <a:close/>
                </a:path>
                <a:path w="729614" h="729615">
                  <a:moveTo>
                    <a:pt x="683793" y="136791"/>
                  </a:moveTo>
                  <a:lnTo>
                    <a:pt x="638213" y="136791"/>
                  </a:lnTo>
                  <a:lnTo>
                    <a:pt x="638213" y="182346"/>
                  </a:lnTo>
                  <a:lnTo>
                    <a:pt x="683793" y="182346"/>
                  </a:lnTo>
                  <a:lnTo>
                    <a:pt x="683793" y="136791"/>
                  </a:lnTo>
                  <a:close/>
                </a:path>
                <a:path w="729614" h="729615">
                  <a:moveTo>
                    <a:pt x="729399" y="0"/>
                  </a:moveTo>
                  <a:lnTo>
                    <a:pt x="683793" y="0"/>
                  </a:lnTo>
                  <a:lnTo>
                    <a:pt x="638213" y="0"/>
                  </a:lnTo>
                  <a:lnTo>
                    <a:pt x="592645" y="0"/>
                  </a:lnTo>
                  <a:lnTo>
                    <a:pt x="592645" y="45605"/>
                  </a:lnTo>
                  <a:lnTo>
                    <a:pt x="638213" y="45605"/>
                  </a:lnTo>
                  <a:lnTo>
                    <a:pt x="683793" y="45605"/>
                  </a:lnTo>
                  <a:lnTo>
                    <a:pt x="683793" y="136791"/>
                  </a:lnTo>
                  <a:lnTo>
                    <a:pt x="729399" y="136791"/>
                  </a:lnTo>
                  <a:lnTo>
                    <a:pt x="729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3648" y="1530908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184988" y="0"/>
                  </a:moveTo>
                  <a:lnTo>
                    <a:pt x="91160" y="0"/>
                  </a:lnTo>
                  <a:lnTo>
                    <a:pt x="91160" y="45720"/>
                  </a:lnTo>
                  <a:lnTo>
                    <a:pt x="45605" y="45720"/>
                  </a:lnTo>
                  <a:lnTo>
                    <a:pt x="45605" y="91440"/>
                  </a:lnTo>
                  <a:lnTo>
                    <a:pt x="0" y="91440"/>
                  </a:lnTo>
                  <a:lnTo>
                    <a:pt x="0" y="93980"/>
                  </a:lnTo>
                  <a:lnTo>
                    <a:pt x="0" y="139700"/>
                  </a:lnTo>
                  <a:lnTo>
                    <a:pt x="0" y="185420"/>
                  </a:lnTo>
                  <a:lnTo>
                    <a:pt x="93802" y="185420"/>
                  </a:lnTo>
                  <a:lnTo>
                    <a:pt x="93802" y="139700"/>
                  </a:lnTo>
                  <a:lnTo>
                    <a:pt x="139407" y="139700"/>
                  </a:lnTo>
                  <a:lnTo>
                    <a:pt x="139407" y="93980"/>
                  </a:lnTo>
                  <a:lnTo>
                    <a:pt x="184988" y="93980"/>
                  </a:lnTo>
                  <a:lnTo>
                    <a:pt x="184988" y="91440"/>
                  </a:lnTo>
                  <a:lnTo>
                    <a:pt x="184988" y="45720"/>
                  </a:lnTo>
                  <a:lnTo>
                    <a:pt x="184988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7661" y="710488"/>
              <a:ext cx="1052195" cy="820419"/>
            </a:xfrm>
            <a:custGeom>
              <a:avLst/>
              <a:gdLst/>
              <a:ahLst/>
              <a:cxnLst/>
              <a:rect l="l" t="t" r="r" b="b"/>
              <a:pathLst>
                <a:path w="1052195" h="820419">
                  <a:moveTo>
                    <a:pt x="1051890" y="0"/>
                  </a:moveTo>
                  <a:lnTo>
                    <a:pt x="1002906" y="0"/>
                  </a:lnTo>
                  <a:lnTo>
                    <a:pt x="1002906" y="48260"/>
                  </a:lnTo>
                  <a:lnTo>
                    <a:pt x="1002906" y="181610"/>
                  </a:lnTo>
                  <a:lnTo>
                    <a:pt x="957300" y="181610"/>
                  </a:lnTo>
                  <a:lnTo>
                    <a:pt x="957300" y="185420"/>
                  </a:lnTo>
                  <a:lnTo>
                    <a:pt x="957300" y="227330"/>
                  </a:lnTo>
                  <a:lnTo>
                    <a:pt x="911720" y="227330"/>
                  </a:lnTo>
                  <a:lnTo>
                    <a:pt x="911720" y="231140"/>
                  </a:lnTo>
                  <a:lnTo>
                    <a:pt x="911720" y="273050"/>
                  </a:lnTo>
                  <a:lnTo>
                    <a:pt x="866152" y="273050"/>
                  </a:lnTo>
                  <a:lnTo>
                    <a:pt x="866152" y="276860"/>
                  </a:lnTo>
                  <a:lnTo>
                    <a:pt x="866152" y="318770"/>
                  </a:lnTo>
                  <a:lnTo>
                    <a:pt x="820623" y="318770"/>
                  </a:lnTo>
                  <a:lnTo>
                    <a:pt x="820623" y="322580"/>
                  </a:lnTo>
                  <a:lnTo>
                    <a:pt x="820623" y="364490"/>
                  </a:lnTo>
                  <a:lnTo>
                    <a:pt x="774966" y="364490"/>
                  </a:lnTo>
                  <a:lnTo>
                    <a:pt x="774966" y="367030"/>
                  </a:lnTo>
                  <a:lnTo>
                    <a:pt x="774966" y="410210"/>
                  </a:lnTo>
                  <a:lnTo>
                    <a:pt x="729361" y="410210"/>
                  </a:lnTo>
                  <a:lnTo>
                    <a:pt x="729361" y="412750"/>
                  </a:lnTo>
                  <a:lnTo>
                    <a:pt x="729361" y="455930"/>
                  </a:lnTo>
                  <a:lnTo>
                    <a:pt x="683806" y="455930"/>
                  </a:lnTo>
                  <a:lnTo>
                    <a:pt x="683806" y="458470"/>
                  </a:lnTo>
                  <a:lnTo>
                    <a:pt x="683806" y="500380"/>
                  </a:lnTo>
                  <a:lnTo>
                    <a:pt x="638213" y="500380"/>
                  </a:lnTo>
                  <a:lnTo>
                    <a:pt x="638213" y="504190"/>
                  </a:lnTo>
                  <a:lnTo>
                    <a:pt x="638213" y="546100"/>
                  </a:lnTo>
                  <a:lnTo>
                    <a:pt x="592607" y="546100"/>
                  </a:lnTo>
                  <a:lnTo>
                    <a:pt x="592607" y="549910"/>
                  </a:lnTo>
                  <a:lnTo>
                    <a:pt x="592607" y="591820"/>
                  </a:lnTo>
                  <a:lnTo>
                    <a:pt x="547052" y="591820"/>
                  </a:lnTo>
                  <a:lnTo>
                    <a:pt x="547052" y="595630"/>
                  </a:lnTo>
                  <a:lnTo>
                    <a:pt x="547052" y="637540"/>
                  </a:lnTo>
                  <a:lnTo>
                    <a:pt x="501446" y="637540"/>
                  </a:lnTo>
                  <a:lnTo>
                    <a:pt x="501446" y="641350"/>
                  </a:lnTo>
                  <a:lnTo>
                    <a:pt x="501446" y="683260"/>
                  </a:lnTo>
                  <a:lnTo>
                    <a:pt x="455866" y="683260"/>
                  </a:lnTo>
                  <a:lnTo>
                    <a:pt x="455866" y="687070"/>
                  </a:lnTo>
                  <a:lnTo>
                    <a:pt x="455866" y="728980"/>
                  </a:lnTo>
                  <a:lnTo>
                    <a:pt x="410298" y="728980"/>
                  </a:lnTo>
                  <a:lnTo>
                    <a:pt x="410298" y="732790"/>
                  </a:lnTo>
                  <a:lnTo>
                    <a:pt x="410298" y="774700"/>
                  </a:lnTo>
                  <a:lnTo>
                    <a:pt x="322541" y="774700"/>
                  </a:lnTo>
                  <a:lnTo>
                    <a:pt x="322541" y="732790"/>
                  </a:lnTo>
                  <a:lnTo>
                    <a:pt x="322541" y="728980"/>
                  </a:lnTo>
                  <a:lnTo>
                    <a:pt x="276936" y="728980"/>
                  </a:lnTo>
                  <a:lnTo>
                    <a:pt x="276936" y="687070"/>
                  </a:lnTo>
                  <a:lnTo>
                    <a:pt x="276936" y="641350"/>
                  </a:lnTo>
                  <a:lnTo>
                    <a:pt x="322541" y="641350"/>
                  </a:lnTo>
                  <a:lnTo>
                    <a:pt x="322541" y="637540"/>
                  </a:lnTo>
                  <a:lnTo>
                    <a:pt x="322541" y="595630"/>
                  </a:lnTo>
                  <a:lnTo>
                    <a:pt x="368122" y="595630"/>
                  </a:lnTo>
                  <a:lnTo>
                    <a:pt x="368122" y="591820"/>
                  </a:lnTo>
                  <a:lnTo>
                    <a:pt x="368122" y="549910"/>
                  </a:lnTo>
                  <a:lnTo>
                    <a:pt x="413727" y="549910"/>
                  </a:lnTo>
                  <a:lnTo>
                    <a:pt x="413727" y="546100"/>
                  </a:lnTo>
                  <a:lnTo>
                    <a:pt x="413727" y="504190"/>
                  </a:lnTo>
                  <a:lnTo>
                    <a:pt x="459232" y="504190"/>
                  </a:lnTo>
                  <a:lnTo>
                    <a:pt x="459232" y="500380"/>
                  </a:lnTo>
                  <a:lnTo>
                    <a:pt x="459232" y="458470"/>
                  </a:lnTo>
                  <a:lnTo>
                    <a:pt x="504875" y="458470"/>
                  </a:lnTo>
                  <a:lnTo>
                    <a:pt x="504875" y="455930"/>
                  </a:lnTo>
                  <a:lnTo>
                    <a:pt x="504875" y="412750"/>
                  </a:lnTo>
                  <a:lnTo>
                    <a:pt x="550481" y="412750"/>
                  </a:lnTo>
                  <a:lnTo>
                    <a:pt x="550481" y="410210"/>
                  </a:lnTo>
                  <a:lnTo>
                    <a:pt x="550481" y="367030"/>
                  </a:lnTo>
                  <a:lnTo>
                    <a:pt x="596036" y="367030"/>
                  </a:lnTo>
                  <a:lnTo>
                    <a:pt x="596036" y="364490"/>
                  </a:lnTo>
                  <a:lnTo>
                    <a:pt x="596036" y="322580"/>
                  </a:lnTo>
                  <a:lnTo>
                    <a:pt x="641642" y="322580"/>
                  </a:lnTo>
                  <a:lnTo>
                    <a:pt x="641642" y="318770"/>
                  </a:lnTo>
                  <a:lnTo>
                    <a:pt x="641642" y="276860"/>
                  </a:lnTo>
                  <a:lnTo>
                    <a:pt x="687235" y="276860"/>
                  </a:lnTo>
                  <a:lnTo>
                    <a:pt x="687235" y="273050"/>
                  </a:lnTo>
                  <a:lnTo>
                    <a:pt x="687235" y="231140"/>
                  </a:lnTo>
                  <a:lnTo>
                    <a:pt x="732790" y="231140"/>
                  </a:lnTo>
                  <a:lnTo>
                    <a:pt x="732790" y="227330"/>
                  </a:lnTo>
                  <a:lnTo>
                    <a:pt x="732790" y="185420"/>
                  </a:lnTo>
                  <a:lnTo>
                    <a:pt x="778421" y="185420"/>
                  </a:lnTo>
                  <a:lnTo>
                    <a:pt x="778421" y="181610"/>
                  </a:lnTo>
                  <a:lnTo>
                    <a:pt x="778421" y="139700"/>
                  </a:lnTo>
                  <a:lnTo>
                    <a:pt x="824001" y="139700"/>
                  </a:lnTo>
                  <a:lnTo>
                    <a:pt x="824001" y="135890"/>
                  </a:lnTo>
                  <a:lnTo>
                    <a:pt x="824001" y="93980"/>
                  </a:lnTo>
                  <a:lnTo>
                    <a:pt x="869619" y="93980"/>
                  </a:lnTo>
                  <a:lnTo>
                    <a:pt x="869619" y="90170"/>
                  </a:lnTo>
                  <a:lnTo>
                    <a:pt x="869619" y="48260"/>
                  </a:lnTo>
                  <a:lnTo>
                    <a:pt x="1002906" y="48260"/>
                  </a:lnTo>
                  <a:lnTo>
                    <a:pt x="1002906" y="0"/>
                  </a:lnTo>
                  <a:lnTo>
                    <a:pt x="866152" y="0"/>
                  </a:lnTo>
                  <a:lnTo>
                    <a:pt x="866152" y="45720"/>
                  </a:lnTo>
                  <a:lnTo>
                    <a:pt x="820623" y="45720"/>
                  </a:lnTo>
                  <a:lnTo>
                    <a:pt x="820623" y="48260"/>
                  </a:lnTo>
                  <a:lnTo>
                    <a:pt x="820623" y="90170"/>
                  </a:lnTo>
                  <a:lnTo>
                    <a:pt x="774966" y="90170"/>
                  </a:lnTo>
                  <a:lnTo>
                    <a:pt x="774966" y="93980"/>
                  </a:lnTo>
                  <a:lnTo>
                    <a:pt x="774966" y="135890"/>
                  </a:lnTo>
                  <a:lnTo>
                    <a:pt x="729361" y="135890"/>
                  </a:lnTo>
                  <a:lnTo>
                    <a:pt x="729361" y="139700"/>
                  </a:lnTo>
                  <a:lnTo>
                    <a:pt x="729361" y="181610"/>
                  </a:lnTo>
                  <a:lnTo>
                    <a:pt x="683806" y="181610"/>
                  </a:lnTo>
                  <a:lnTo>
                    <a:pt x="683806" y="185420"/>
                  </a:lnTo>
                  <a:lnTo>
                    <a:pt x="683806" y="227330"/>
                  </a:lnTo>
                  <a:lnTo>
                    <a:pt x="638213" y="227330"/>
                  </a:lnTo>
                  <a:lnTo>
                    <a:pt x="638213" y="231140"/>
                  </a:lnTo>
                  <a:lnTo>
                    <a:pt x="638213" y="273050"/>
                  </a:lnTo>
                  <a:lnTo>
                    <a:pt x="592607" y="273050"/>
                  </a:lnTo>
                  <a:lnTo>
                    <a:pt x="592607" y="276860"/>
                  </a:lnTo>
                  <a:lnTo>
                    <a:pt x="592607" y="318770"/>
                  </a:lnTo>
                  <a:lnTo>
                    <a:pt x="547052" y="318770"/>
                  </a:lnTo>
                  <a:lnTo>
                    <a:pt x="547052" y="322580"/>
                  </a:lnTo>
                  <a:lnTo>
                    <a:pt x="547052" y="364490"/>
                  </a:lnTo>
                  <a:lnTo>
                    <a:pt x="501446" y="364490"/>
                  </a:lnTo>
                  <a:lnTo>
                    <a:pt x="501446" y="367030"/>
                  </a:lnTo>
                  <a:lnTo>
                    <a:pt x="501446" y="410210"/>
                  </a:lnTo>
                  <a:lnTo>
                    <a:pt x="455866" y="410210"/>
                  </a:lnTo>
                  <a:lnTo>
                    <a:pt x="455866" y="412750"/>
                  </a:lnTo>
                  <a:lnTo>
                    <a:pt x="455866" y="455930"/>
                  </a:lnTo>
                  <a:lnTo>
                    <a:pt x="410298" y="455930"/>
                  </a:lnTo>
                  <a:lnTo>
                    <a:pt x="410298" y="458470"/>
                  </a:lnTo>
                  <a:lnTo>
                    <a:pt x="410298" y="500380"/>
                  </a:lnTo>
                  <a:lnTo>
                    <a:pt x="364693" y="500380"/>
                  </a:lnTo>
                  <a:lnTo>
                    <a:pt x="364693" y="504190"/>
                  </a:lnTo>
                  <a:lnTo>
                    <a:pt x="364693" y="546100"/>
                  </a:lnTo>
                  <a:lnTo>
                    <a:pt x="319112" y="546100"/>
                  </a:lnTo>
                  <a:lnTo>
                    <a:pt x="319112" y="549910"/>
                  </a:lnTo>
                  <a:lnTo>
                    <a:pt x="319112" y="591820"/>
                  </a:lnTo>
                  <a:lnTo>
                    <a:pt x="273507" y="591820"/>
                  </a:lnTo>
                  <a:lnTo>
                    <a:pt x="273507" y="595630"/>
                  </a:lnTo>
                  <a:lnTo>
                    <a:pt x="273507" y="637540"/>
                  </a:lnTo>
                  <a:lnTo>
                    <a:pt x="185788" y="637540"/>
                  </a:lnTo>
                  <a:lnTo>
                    <a:pt x="185788" y="595630"/>
                  </a:lnTo>
                  <a:lnTo>
                    <a:pt x="185788" y="591820"/>
                  </a:lnTo>
                  <a:lnTo>
                    <a:pt x="140182" y="591820"/>
                  </a:lnTo>
                  <a:lnTo>
                    <a:pt x="140182" y="546582"/>
                  </a:lnTo>
                  <a:lnTo>
                    <a:pt x="45593" y="546582"/>
                  </a:lnTo>
                  <a:lnTo>
                    <a:pt x="45593" y="591820"/>
                  </a:lnTo>
                  <a:lnTo>
                    <a:pt x="0" y="591820"/>
                  </a:lnTo>
                  <a:lnTo>
                    <a:pt x="0" y="595630"/>
                  </a:lnTo>
                  <a:lnTo>
                    <a:pt x="0" y="637540"/>
                  </a:lnTo>
                  <a:lnTo>
                    <a:pt x="0" y="641350"/>
                  </a:lnTo>
                  <a:lnTo>
                    <a:pt x="45593" y="641350"/>
                  </a:lnTo>
                  <a:lnTo>
                    <a:pt x="45593" y="683260"/>
                  </a:lnTo>
                  <a:lnTo>
                    <a:pt x="45593" y="687070"/>
                  </a:lnTo>
                  <a:lnTo>
                    <a:pt x="91198" y="687070"/>
                  </a:lnTo>
                  <a:lnTo>
                    <a:pt x="91198" y="728980"/>
                  </a:lnTo>
                  <a:lnTo>
                    <a:pt x="91198" y="732790"/>
                  </a:lnTo>
                  <a:lnTo>
                    <a:pt x="136753" y="732790"/>
                  </a:lnTo>
                  <a:lnTo>
                    <a:pt x="136753" y="774700"/>
                  </a:lnTo>
                  <a:lnTo>
                    <a:pt x="136753" y="820420"/>
                  </a:lnTo>
                  <a:lnTo>
                    <a:pt x="231381" y="820420"/>
                  </a:lnTo>
                  <a:lnTo>
                    <a:pt x="231381" y="774700"/>
                  </a:lnTo>
                  <a:lnTo>
                    <a:pt x="185788" y="774700"/>
                  </a:lnTo>
                  <a:lnTo>
                    <a:pt x="185788" y="732790"/>
                  </a:lnTo>
                  <a:lnTo>
                    <a:pt x="185788" y="728980"/>
                  </a:lnTo>
                  <a:lnTo>
                    <a:pt x="140182" y="728980"/>
                  </a:lnTo>
                  <a:lnTo>
                    <a:pt x="140182" y="687070"/>
                  </a:lnTo>
                  <a:lnTo>
                    <a:pt x="140182" y="683260"/>
                  </a:lnTo>
                  <a:lnTo>
                    <a:pt x="94627" y="683260"/>
                  </a:lnTo>
                  <a:lnTo>
                    <a:pt x="94627" y="641350"/>
                  </a:lnTo>
                  <a:lnTo>
                    <a:pt x="94627" y="637540"/>
                  </a:lnTo>
                  <a:lnTo>
                    <a:pt x="49022" y="637540"/>
                  </a:lnTo>
                  <a:lnTo>
                    <a:pt x="49022" y="595630"/>
                  </a:lnTo>
                  <a:lnTo>
                    <a:pt x="136753" y="595630"/>
                  </a:lnTo>
                  <a:lnTo>
                    <a:pt x="136753" y="637540"/>
                  </a:lnTo>
                  <a:lnTo>
                    <a:pt x="136753" y="641350"/>
                  </a:lnTo>
                  <a:lnTo>
                    <a:pt x="182257" y="641350"/>
                  </a:lnTo>
                  <a:lnTo>
                    <a:pt x="182257" y="687070"/>
                  </a:lnTo>
                  <a:lnTo>
                    <a:pt x="227838" y="687070"/>
                  </a:lnTo>
                  <a:lnTo>
                    <a:pt x="227838" y="728980"/>
                  </a:lnTo>
                  <a:lnTo>
                    <a:pt x="227838" y="732790"/>
                  </a:lnTo>
                  <a:lnTo>
                    <a:pt x="273392" y="732790"/>
                  </a:lnTo>
                  <a:lnTo>
                    <a:pt x="273392" y="774700"/>
                  </a:lnTo>
                  <a:lnTo>
                    <a:pt x="273392" y="778510"/>
                  </a:lnTo>
                  <a:lnTo>
                    <a:pt x="459232" y="778510"/>
                  </a:lnTo>
                  <a:lnTo>
                    <a:pt x="459232" y="774700"/>
                  </a:lnTo>
                  <a:lnTo>
                    <a:pt x="459232" y="732790"/>
                  </a:lnTo>
                  <a:lnTo>
                    <a:pt x="504875" y="732790"/>
                  </a:lnTo>
                  <a:lnTo>
                    <a:pt x="504875" y="728980"/>
                  </a:lnTo>
                  <a:lnTo>
                    <a:pt x="504875" y="687070"/>
                  </a:lnTo>
                  <a:lnTo>
                    <a:pt x="550481" y="687070"/>
                  </a:lnTo>
                  <a:lnTo>
                    <a:pt x="550481" y="683260"/>
                  </a:lnTo>
                  <a:lnTo>
                    <a:pt x="550481" y="641350"/>
                  </a:lnTo>
                  <a:lnTo>
                    <a:pt x="596036" y="641350"/>
                  </a:lnTo>
                  <a:lnTo>
                    <a:pt x="596036" y="637540"/>
                  </a:lnTo>
                  <a:lnTo>
                    <a:pt x="596036" y="595630"/>
                  </a:lnTo>
                  <a:lnTo>
                    <a:pt x="641642" y="595630"/>
                  </a:lnTo>
                  <a:lnTo>
                    <a:pt x="641642" y="591820"/>
                  </a:lnTo>
                  <a:lnTo>
                    <a:pt x="641642" y="549910"/>
                  </a:lnTo>
                  <a:lnTo>
                    <a:pt x="687235" y="549910"/>
                  </a:lnTo>
                  <a:lnTo>
                    <a:pt x="687235" y="546100"/>
                  </a:lnTo>
                  <a:lnTo>
                    <a:pt x="687235" y="504190"/>
                  </a:lnTo>
                  <a:lnTo>
                    <a:pt x="732790" y="504190"/>
                  </a:lnTo>
                  <a:lnTo>
                    <a:pt x="732790" y="500380"/>
                  </a:lnTo>
                  <a:lnTo>
                    <a:pt x="732790" y="458470"/>
                  </a:lnTo>
                  <a:lnTo>
                    <a:pt x="778421" y="458470"/>
                  </a:lnTo>
                  <a:lnTo>
                    <a:pt x="778421" y="455930"/>
                  </a:lnTo>
                  <a:lnTo>
                    <a:pt x="778421" y="412750"/>
                  </a:lnTo>
                  <a:lnTo>
                    <a:pt x="824001" y="412750"/>
                  </a:lnTo>
                  <a:lnTo>
                    <a:pt x="824001" y="410210"/>
                  </a:lnTo>
                  <a:lnTo>
                    <a:pt x="824001" y="367030"/>
                  </a:lnTo>
                  <a:lnTo>
                    <a:pt x="869619" y="367030"/>
                  </a:lnTo>
                  <a:lnTo>
                    <a:pt x="869619" y="364490"/>
                  </a:lnTo>
                  <a:lnTo>
                    <a:pt x="869619" y="322580"/>
                  </a:lnTo>
                  <a:lnTo>
                    <a:pt x="915174" y="322580"/>
                  </a:lnTo>
                  <a:lnTo>
                    <a:pt x="915174" y="318770"/>
                  </a:lnTo>
                  <a:lnTo>
                    <a:pt x="915174" y="276860"/>
                  </a:lnTo>
                  <a:lnTo>
                    <a:pt x="960755" y="276860"/>
                  </a:lnTo>
                  <a:lnTo>
                    <a:pt x="960755" y="273050"/>
                  </a:lnTo>
                  <a:lnTo>
                    <a:pt x="960755" y="231140"/>
                  </a:lnTo>
                  <a:lnTo>
                    <a:pt x="1006335" y="231140"/>
                  </a:lnTo>
                  <a:lnTo>
                    <a:pt x="1006335" y="227330"/>
                  </a:lnTo>
                  <a:lnTo>
                    <a:pt x="1006335" y="185420"/>
                  </a:lnTo>
                  <a:lnTo>
                    <a:pt x="1051890" y="185420"/>
                  </a:lnTo>
                  <a:lnTo>
                    <a:pt x="1051890" y="181610"/>
                  </a:lnTo>
                  <a:lnTo>
                    <a:pt x="1051890" y="48260"/>
                  </a:lnTo>
                  <a:lnTo>
                    <a:pt x="1051890" y="45720"/>
                  </a:lnTo>
                  <a:lnTo>
                    <a:pt x="1051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6500" y="1485188"/>
              <a:ext cx="596265" cy="368300"/>
            </a:xfrm>
            <a:custGeom>
              <a:avLst/>
              <a:gdLst/>
              <a:ahLst/>
              <a:cxnLst/>
              <a:rect l="l" t="t" r="r" b="b"/>
              <a:pathLst>
                <a:path w="596265" h="368300">
                  <a:moveTo>
                    <a:pt x="550392" y="231165"/>
                  </a:moveTo>
                  <a:lnTo>
                    <a:pt x="501459" y="231165"/>
                  </a:lnTo>
                  <a:lnTo>
                    <a:pt x="501459" y="276745"/>
                  </a:lnTo>
                  <a:lnTo>
                    <a:pt x="550392" y="276745"/>
                  </a:lnTo>
                  <a:lnTo>
                    <a:pt x="550392" y="231165"/>
                  </a:lnTo>
                  <a:close/>
                </a:path>
                <a:path w="596265" h="368300">
                  <a:moveTo>
                    <a:pt x="596036" y="140004"/>
                  </a:moveTo>
                  <a:lnTo>
                    <a:pt x="547027" y="140004"/>
                  </a:lnTo>
                  <a:lnTo>
                    <a:pt x="547027" y="227330"/>
                  </a:lnTo>
                  <a:lnTo>
                    <a:pt x="504812" y="227330"/>
                  </a:lnTo>
                  <a:lnTo>
                    <a:pt x="504812" y="185420"/>
                  </a:lnTo>
                  <a:lnTo>
                    <a:pt x="504812" y="181610"/>
                  </a:lnTo>
                  <a:lnTo>
                    <a:pt x="459282" y="181610"/>
                  </a:lnTo>
                  <a:lnTo>
                    <a:pt x="459282" y="139700"/>
                  </a:lnTo>
                  <a:lnTo>
                    <a:pt x="459282" y="137160"/>
                  </a:lnTo>
                  <a:lnTo>
                    <a:pt x="413702" y="137160"/>
                  </a:lnTo>
                  <a:lnTo>
                    <a:pt x="413702" y="91440"/>
                  </a:lnTo>
                  <a:lnTo>
                    <a:pt x="368096" y="91440"/>
                  </a:lnTo>
                  <a:lnTo>
                    <a:pt x="368096" y="48260"/>
                  </a:lnTo>
                  <a:lnTo>
                    <a:pt x="368096" y="45720"/>
                  </a:lnTo>
                  <a:lnTo>
                    <a:pt x="319112" y="45720"/>
                  </a:lnTo>
                  <a:lnTo>
                    <a:pt x="319112" y="48260"/>
                  </a:lnTo>
                  <a:lnTo>
                    <a:pt x="319112" y="91440"/>
                  </a:lnTo>
                  <a:lnTo>
                    <a:pt x="319112" y="137160"/>
                  </a:lnTo>
                  <a:lnTo>
                    <a:pt x="273418" y="137160"/>
                  </a:lnTo>
                  <a:lnTo>
                    <a:pt x="273418" y="139700"/>
                  </a:lnTo>
                  <a:lnTo>
                    <a:pt x="273418" y="181610"/>
                  </a:lnTo>
                  <a:lnTo>
                    <a:pt x="227914" y="181610"/>
                  </a:lnTo>
                  <a:lnTo>
                    <a:pt x="227914" y="185420"/>
                  </a:lnTo>
                  <a:lnTo>
                    <a:pt x="227914" y="227330"/>
                  </a:lnTo>
                  <a:lnTo>
                    <a:pt x="140182" y="227330"/>
                  </a:lnTo>
                  <a:lnTo>
                    <a:pt x="140182" y="181610"/>
                  </a:lnTo>
                  <a:lnTo>
                    <a:pt x="140182" y="139700"/>
                  </a:lnTo>
                  <a:lnTo>
                    <a:pt x="185788" y="139700"/>
                  </a:lnTo>
                  <a:lnTo>
                    <a:pt x="185788" y="137160"/>
                  </a:lnTo>
                  <a:lnTo>
                    <a:pt x="185788" y="93980"/>
                  </a:lnTo>
                  <a:lnTo>
                    <a:pt x="231343" y="93980"/>
                  </a:lnTo>
                  <a:lnTo>
                    <a:pt x="231343" y="91440"/>
                  </a:lnTo>
                  <a:lnTo>
                    <a:pt x="231343" y="48260"/>
                  </a:lnTo>
                  <a:lnTo>
                    <a:pt x="319112" y="48260"/>
                  </a:lnTo>
                  <a:lnTo>
                    <a:pt x="319112" y="45720"/>
                  </a:lnTo>
                  <a:lnTo>
                    <a:pt x="182359" y="45720"/>
                  </a:lnTo>
                  <a:lnTo>
                    <a:pt x="182359" y="48260"/>
                  </a:lnTo>
                  <a:lnTo>
                    <a:pt x="182359" y="91440"/>
                  </a:lnTo>
                  <a:lnTo>
                    <a:pt x="136753" y="91440"/>
                  </a:lnTo>
                  <a:lnTo>
                    <a:pt x="136753" y="93980"/>
                  </a:lnTo>
                  <a:lnTo>
                    <a:pt x="136753" y="137160"/>
                  </a:lnTo>
                  <a:lnTo>
                    <a:pt x="91160" y="137160"/>
                  </a:lnTo>
                  <a:lnTo>
                    <a:pt x="91160" y="139700"/>
                  </a:lnTo>
                  <a:lnTo>
                    <a:pt x="91160" y="181610"/>
                  </a:lnTo>
                  <a:lnTo>
                    <a:pt x="0" y="181610"/>
                  </a:lnTo>
                  <a:lnTo>
                    <a:pt x="0" y="227330"/>
                  </a:lnTo>
                  <a:lnTo>
                    <a:pt x="0" y="231140"/>
                  </a:lnTo>
                  <a:lnTo>
                    <a:pt x="0" y="318770"/>
                  </a:lnTo>
                  <a:lnTo>
                    <a:pt x="0" y="368300"/>
                  </a:lnTo>
                  <a:lnTo>
                    <a:pt x="185788" y="368300"/>
                  </a:lnTo>
                  <a:lnTo>
                    <a:pt x="185788" y="318871"/>
                  </a:lnTo>
                  <a:lnTo>
                    <a:pt x="185788" y="276745"/>
                  </a:lnTo>
                  <a:lnTo>
                    <a:pt x="231343" y="276745"/>
                  </a:lnTo>
                  <a:lnTo>
                    <a:pt x="231343" y="231165"/>
                  </a:lnTo>
                  <a:lnTo>
                    <a:pt x="91249" y="231165"/>
                  </a:lnTo>
                  <a:lnTo>
                    <a:pt x="91249" y="276745"/>
                  </a:lnTo>
                  <a:lnTo>
                    <a:pt x="136753" y="276745"/>
                  </a:lnTo>
                  <a:lnTo>
                    <a:pt x="136753" y="318770"/>
                  </a:lnTo>
                  <a:lnTo>
                    <a:pt x="49034" y="318770"/>
                  </a:lnTo>
                  <a:lnTo>
                    <a:pt x="49034" y="231140"/>
                  </a:lnTo>
                  <a:lnTo>
                    <a:pt x="276948" y="231140"/>
                  </a:lnTo>
                  <a:lnTo>
                    <a:pt x="276948" y="227330"/>
                  </a:lnTo>
                  <a:lnTo>
                    <a:pt x="276948" y="185420"/>
                  </a:lnTo>
                  <a:lnTo>
                    <a:pt x="322541" y="185420"/>
                  </a:lnTo>
                  <a:lnTo>
                    <a:pt x="322541" y="181610"/>
                  </a:lnTo>
                  <a:lnTo>
                    <a:pt x="322541" y="139700"/>
                  </a:lnTo>
                  <a:lnTo>
                    <a:pt x="410273" y="139700"/>
                  </a:lnTo>
                  <a:lnTo>
                    <a:pt x="410273" y="181610"/>
                  </a:lnTo>
                  <a:lnTo>
                    <a:pt x="410273" y="185420"/>
                  </a:lnTo>
                  <a:lnTo>
                    <a:pt x="455853" y="185420"/>
                  </a:lnTo>
                  <a:lnTo>
                    <a:pt x="455853" y="227330"/>
                  </a:lnTo>
                  <a:lnTo>
                    <a:pt x="455853" y="231140"/>
                  </a:lnTo>
                  <a:lnTo>
                    <a:pt x="596036" y="231140"/>
                  </a:lnTo>
                  <a:lnTo>
                    <a:pt x="596036" y="227736"/>
                  </a:lnTo>
                  <a:lnTo>
                    <a:pt x="596036" y="227330"/>
                  </a:lnTo>
                  <a:lnTo>
                    <a:pt x="596036" y="140004"/>
                  </a:lnTo>
                  <a:close/>
                </a:path>
                <a:path w="596265" h="368300">
                  <a:moveTo>
                    <a:pt x="596036" y="137160"/>
                  </a:moveTo>
                  <a:lnTo>
                    <a:pt x="550392" y="137160"/>
                  </a:lnTo>
                  <a:lnTo>
                    <a:pt x="550392" y="93980"/>
                  </a:lnTo>
                  <a:lnTo>
                    <a:pt x="550392" y="91440"/>
                  </a:lnTo>
                  <a:lnTo>
                    <a:pt x="504888" y="91440"/>
                  </a:lnTo>
                  <a:lnTo>
                    <a:pt x="504888" y="48260"/>
                  </a:lnTo>
                  <a:lnTo>
                    <a:pt x="504888" y="3810"/>
                  </a:lnTo>
                  <a:lnTo>
                    <a:pt x="550392" y="3810"/>
                  </a:lnTo>
                  <a:lnTo>
                    <a:pt x="550392" y="0"/>
                  </a:lnTo>
                  <a:lnTo>
                    <a:pt x="364553" y="0"/>
                  </a:lnTo>
                  <a:lnTo>
                    <a:pt x="364553" y="3810"/>
                  </a:lnTo>
                  <a:lnTo>
                    <a:pt x="410171" y="3810"/>
                  </a:lnTo>
                  <a:lnTo>
                    <a:pt x="410171" y="48260"/>
                  </a:lnTo>
                  <a:lnTo>
                    <a:pt x="455752" y="48260"/>
                  </a:lnTo>
                  <a:lnTo>
                    <a:pt x="455752" y="91440"/>
                  </a:lnTo>
                  <a:lnTo>
                    <a:pt x="455752" y="93980"/>
                  </a:lnTo>
                  <a:lnTo>
                    <a:pt x="501357" y="93980"/>
                  </a:lnTo>
                  <a:lnTo>
                    <a:pt x="501357" y="137160"/>
                  </a:lnTo>
                  <a:lnTo>
                    <a:pt x="501357" y="139700"/>
                  </a:lnTo>
                  <a:lnTo>
                    <a:pt x="596036" y="139700"/>
                  </a:lnTo>
                  <a:lnTo>
                    <a:pt x="596036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7" y="1028700"/>
            <a:ext cx="16229965" cy="1953260"/>
          </a:xfrm>
          <a:prstGeom prst="rect"/>
          <a:solidFill>
            <a:srgbClr val="F5F7F6"/>
          </a:solidFill>
        </p:spPr>
        <p:txBody>
          <a:bodyPr wrap="square" lIns="0" tIns="452120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3560"/>
              </a:spcBef>
            </a:pPr>
            <a:r>
              <a:rPr dirty="0" sz="5900" spc="-190"/>
              <a:t>Struttura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7663108" y="6889712"/>
            <a:ext cx="236601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5" b="1">
                <a:latin typeface="Verdana"/>
                <a:cs typeface="Verdana"/>
              </a:rPr>
              <a:t>Footer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80">
                <a:latin typeface="Verdana"/>
                <a:cs typeface="Verdana"/>
              </a:rPr>
              <a:t>Contatti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140">
                <a:latin typeface="Verdana"/>
                <a:cs typeface="Verdana"/>
              </a:rPr>
              <a:t>e-mail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108" y="4323510"/>
            <a:ext cx="3802379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Home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135">
                <a:latin typeface="Verdana"/>
                <a:cs typeface="Verdana"/>
              </a:rPr>
              <a:t>Piccola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presentazione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foto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53" y="6889712"/>
            <a:ext cx="2619375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Box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65">
                <a:latin typeface="Verdana"/>
                <a:cs typeface="Verdana"/>
              </a:rPr>
              <a:t>Bio,skills,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portfolio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53" y="4323510"/>
            <a:ext cx="360299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80" b="1">
                <a:latin typeface="Verdana"/>
                <a:cs typeface="Verdana"/>
              </a:rPr>
              <a:t>N</a:t>
            </a:r>
            <a:r>
              <a:rPr dirty="0" sz="2450" spc="-70" b="1">
                <a:latin typeface="Verdana"/>
                <a:cs typeface="Verdana"/>
              </a:rPr>
              <a:t>av</a:t>
            </a:r>
            <a:r>
              <a:rPr dirty="0" sz="2450" spc="-120" b="1">
                <a:latin typeface="Verdana"/>
                <a:cs typeface="Verdana"/>
              </a:rPr>
              <a:t> </a:t>
            </a:r>
            <a:r>
              <a:rPr dirty="0" sz="2450" spc="35" b="1">
                <a:latin typeface="Verdana"/>
                <a:cs typeface="Verdana"/>
              </a:rPr>
              <a:t>B</a:t>
            </a:r>
            <a:r>
              <a:rPr dirty="0" sz="2450" spc="-105" b="1">
                <a:latin typeface="Verdana"/>
                <a:cs typeface="Verdana"/>
              </a:rPr>
              <a:t>ar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5">
                <a:latin typeface="Verdana"/>
                <a:cs typeface="Verdana"/>
              </a:rPr>
              <a:t>Responsive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su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ogni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sezione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09919" y="8195116"/>
            <a:ext cx="1129665" cy="1872614"/>
            <a:chOff x="15509919" y="8195116"/>
            <a:chExt cx="1129665" cy="1872614"/>
          </a:xfrm>
        </p:grpSpPr>
        <p:sp>
          <p:nvSpPr>
            <p:cNvPr id="8" name="object 8"/>
            <p:cNvSpPr/>
            <p:nvPr/>
          </p:nvSpPr>
          <p:spPr>
            <a:xfrm>
              <a:off x="15675623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550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67" y="53340"/>
                  </a:lnTo>
                  <a:lnTo>
                    <a:pt x="562267" y="613410"/>
                  </a:lnTo>
                  <a:lnTo>
                    <a:pt x="508317" y="613410"/>
                  </a:lnTo>
                  <a:lnTo>
                    <a:pt x="508317" y="425450"/>
                  </a:lnTo>
                  <a:lnTo>
                    <a:pt x="562267" y="425450"/>
                  </a:lnTo>
                  <a:lnTo>
                    <a:pt x="562267" y="370840"/>
                  </a:lnTo>
                  <a:lnTo>
                    <a:pt x="508317" y="370840"/>
                  </a:lnTo>
                  <a:lnTo>
                    <a:pt x="508317" y="293370"/>
                  </a:lnTo>
                  <a:lnTo>
                    <a:pt x="508317" y="292100"/>
                  </a:lnTo>
                  <a:lnTo>
                    <a:pt x="508317" y="240030"/>
                  </a:lnTo>
                  <a:lnTo>
                    <a:pt x="508317" y="238760"/>
                  </a:lnTo>
                  <a:lnTo>
                    <a:pt x="508317" y="209550"/>
                  </a:lnTo>
                  <a:lnTo>
                    <a:pt x="562267" y="209550"/>
                  </a:lnTo>
                  <a:lnTo>
                    <a:pt x="562267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92582" y="26670"/>
                  </a:lnTo>
                  <a:lnTo>
                    <a:pt x="292582" y="238760"/>
                  </a:lnTo>
                  <a:lnTo>
                    <a:pt x="292582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82" y="238760"/>
                  </a:lnTo>
                  <a:lnTo>
                    <a:pt x="292582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76" y="186690"/>
                  </a:lnTo>
                  <a:lnTo>
                    <a:pt x="53276" y="209550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4291" y="9420439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14281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608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24" y="242570"/>
                  </a:lnTo>
                  <a:lnTo>
                    <a:pt x="53924" y="54610"/>
                  </a:lnTo>
                  <a:lnTo>
                    <a:pt x="269659" y="54610"/>
                  </a:lnTo>
                  <a:lnTo>
                    <a:pt x="269659" y="242570"/>
                  </a:lnTo>
                  <a:lnTo>
                    <a:pt x="323608" y="242570"/>
                  </a:lnTo>
                  <a:lnTo>
                    <a:pt x="323608" y="54610"/>
                  </a:lnTo>
                  <a:lnTo>
                    <a:pt x="323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25115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54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204" y="484974"/>
                  </a:lnTo>
                  <a:lnTo>
                    <a:pt x="620204" y="512914"/>
                  </a:lnTo>
                  <a:lnTo>
                    <a:pt x="593242" y="512914"/>
                  </a:lnTo>
                  <a:lnTo>
                    <a:pt x="593242" y="539584"/>
                  </a:lnTo>
                  <a:lnTo>
                    <a:pt x="566280" y="539584"/>
                  </a:lnTo>
                  <a:lnTo>
                    <a:pt x="566280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55" y="619594"/>
                  </a:lnTo>
                  <a:lnTo>
                    <a:pt x="485355" y="620864"/>
                  </a:lnTo>
                  <a:lnTo>
                    <a:pt x="485355" y="647534"/>
                  </a:lnTo>
                  <a:lnTo>
                    <a:pt x="458406" y="647534"/>
                  </a:lnTo>
                  <a:lnTo>
                    <a:pt x="458406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47" y="647534"/>
                  </a:lnTo>
                  <a:lnTo>
                    <a:pt x="216547" y="620864"/>
                  </a:lnTo>
                  <a:lnTo>
                    <a:pt x="216547" y="619594"/>
                  </a:lnTo>
                  <a:lnTo>
                    <a:pt x="189585" y="619594"/>
                  </a:lnTo>
                  <a:lnTo>
                    <a:pt x="189585" y="594194"/>
                  </a:lnTo>
                  <a:lnTo>
                    <a:pt x="189585" y="592924"/>
                  </a:lnTo>
                  <a:lnTo>
                    <a:pt x="162623" y="592924"/>
                  </a:lnTo>
                  <a:lnTo>
                    <a:pt x="162623" y="567524"/>
                  </a:lnTo>
                  <a:lnTo>
                    <a:pt x="162623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49" y="458304"/>
                  </a:lnTo>
                  <a:lnTo>
                    <a:pt x="54749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49" y="270344"/>
                  </a:lnTo>
                  <a:lnTo>
                    <a:pt x="54749" y="242404"/>
                  </a:lnTo>
                  <a:lnTo>
                    <a:pt x="54749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23" y="135724"/>
                  </a:lnTo>
                  <a:lnTo>
                    <a:pt x="162623" y="134454"/>
                  </a:lnTo>
                  <a:lnTo>
                    <a:pt x="162623" y="109054"/>
                  </a:lnTo>
                  <a:lnTo>
                    <a:pt x="189585" y="109054"/>
                  </a:lnTo>
                  <a:lnTo>
                    <a:pt x="189585" y="107784"/>
                  </a:lnTo>
                  <a:lnTo>
                    <a:pt x="189585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55" y="54444"/>
                  </a:lnTo>
                  <a:lnTo>
                    <a:pt x="485355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80" y="135724"/>
                  </a:lnTo>
                  <a:lnTo>
                    <a:pt x="566280" y="162394"/>
                  </a:lnTo>
                  <a:lnTo>
                    <a:pt x="593242" y="162394"/>
                  </a:lnTo>
                  <a:lnTo>
                    <a:pt x="593242" y="189064"/>
                  </a:lnTo>
                  <a:lnTo>
                    <a:pt x="620204" y="189064"/>
                  </a:lnTo>
                  <a:lnTo>
                    <a:pt x="620204" y="215734"/>
                  </a:lnTo>
                  <a:lnTo>
                    <a:pt x="620204" y="242404"/>
                  </a:lnTo>
                  <a:lnTo>
                    <a:pt x="620204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30" y="162394"/>
                  </a:lnTo>
                  <a:lnTo>
                    <a:pt x="621030" y="135724"/>
                  </a:lnTo>
                  <a:lnTo>
                    <a:pt x="621030" y="134454"/>
                  </a:lnTo>
                  <a:lnTo>
                    <a:pt x="594067" y="134454"/>
                  </a:lnTo>
                  <a:lnTo>
                    <a:pt x="594067" y="107784"/>
                  </a:lnTo>
                  <a:lnTo>
                    <a:pt x="567105" y="107784"/>
                  </a:lnTo>
                  <a:lnTo>
                    <a:pt x="567105" y="82384"/>
                  </a:lnTo>
                  <a:lnTo>
                    <a:pt x="567105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32" y="26504"/>
                  </a:lnTo>
                  <a:lnTo>
                    <a:pt x="459232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22" y="26504"/>
                  </a:lnTo>
                  <a:lnTo>
                    <a:pt x="215722" y="27774"/>
                  </a:lnTo>
                  <a:lnTo>
                    <a:pt x="215722" y="54444"/>
                  </a:lnTo>
                  <a:lnTo>
                    <a:pt x="161798" y="54444"/>
                  </a:lnTo>
                  <a:lnTo>
                    <a:pt x="161798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24" y="162394"/>
                  </a:lnTo>
                  <a:lnTo>
                    <a:pt x="53924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24" y="486244"/>
                  </a:lnTo>
                  <a:lnTo>
                    <a:pt x="53924" y="512914"/>
                  </a:lnTo>
                  <a:lnTo>
                    <a:pt x="53924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98" y="620864"/>
                  </a:lnTo>
                  <a:lnTo>
                    <a:pt x="161798" y="647534"/>
                  </a:lnTo>
                  <a:lnTo>
                    <a:pt x="188760" y="647534"/>
                  </a:lnTo>
                  <a:lnTo>
                    <a:pt x="188760" y="674204"/>
                  </a:lnTo>
                  <a:lnTo>
                    <a:pt x="188760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32" y="702144"/>
                  </a:lnTo>
                  <a:lnTo>
                    <a:pt x="459232" y="675474"/>
                  </a:lnTo>
                  <a:lnTo>
                    <a:pt x="486181" y="675474"/>
                  </a:lnTo>
                  <a:lnTo>
                    <a:pt x="486181" y="674204"/>
                  </a:lnTo>
                  <a:lnTo>
                    <a:pt x="486181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105" y="620864"/>
                  </a:lnTo>
                  <a:lnTo>
                    <a:pt x="567105" y="619594"/>
                  </a:lnTo>
                  <a:lnTo>
                    <a:pt x="567105" y="594194"/>
                  </a:lnTo>
                  <a:lnTo>
                    <a:pt x="594067" y="594194"/>
                  </a:lnTo>
                  <a:lnTo>
                    <a:pt x="594067" y="592924"/>
                  </a:lnTo>
                  <a:lnTo>
                    <a:pt x="594067" y="567524"/>
                  </a:lnTo>
                  <a:lnTo>
                    <a:pt x="621030" y="567524"/>
                  </a:lnTo>
                  <a:lnTo>
                    <a:pt x="621030" y="566254"/>
                  </a:lnTo>
                  <a:lnTo>
                    <a:pt x="621030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54" y="459574"/>
                  </a:lnTo>
                  <a:lnTo>
                    <a:pt x="701954" y="431634"/>
                  </a:lnTo>
                  <a:lnTo>
                    <a:pt x="701954" y="270344"/>
                  </a:lnTo>
                  <a:lnTo>
                    <a:pt x="701954" y="243674"/>
                  </a:lnTo>
                  <a:lnTo>
                    <a:pt x="701954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98407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19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53" y="566305"/>
                  </a:lnTo>
                  <a:lnTo>
                    <a:pt x="647153" y="592975"/>
                  </a:lnTo>
                  <a:lnTo>
                    <a:pt x="620191" y="592975"/>
                  </a:lnTo>
                  <a:lnTo>
                    <a:pt x="620191" y="619645"/>
                  </a:lnTo>
                  <a:lnTo>
                    <a:pt x="593229" y="619645"/>
                  </a:lnTo>
                  <a:lnTo>
                    <a:pt x="593229" y="620915"/>
                  </a:lnTo>
                  <a:lnTo>
                    <a:pt x="593229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05" y="674255"/>
                  </a:lnTo>
                  <a:lnTo>
                    <a:pt x="512305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39" y="700925"/>
                  </a:lnTo>
                  <a:lnTo>
                    <a:pt x="216039" y="674255"/>
                  </a:lnTo>
                  <a:lnTo>
                    <a:pt x="189077" y="674255"/>
                  </a:lnTo>
                  <a:lnTo>
                    <a:pt x="189077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77" y="107835"/>
                  </a:lnTo>
                  <a:lnTo>
                    <a:pt x="189077" y="81165"/>
                  </a:lnTo>
                  <a:lnTo>
                    <a:pt x="243001" y="81165"/>
                  </a:lnTo>
                  <a:lnTo>
                    <a:pt x="243001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29" y="81165"/>
                  </a:lnTo>
                  <a:lnTo>
                    <a:pt x="593229" y="107835"/>
                  </a:lnTo>
                  <a:lnTo>
                    <a:pt x="593229" y="134505"/>
                  </a:lnTo>
                  <a:lnTo>
                    <a:pt x="593229" y="135775"/>
                  </a:lnTo>
                  <a:lnTo>
                    <a:pt x="620191" y="135775"/>
                  </a:lnTo>
                  <a:lnTo>
                    <a:pt x="620191" y="162445"/>
                  </a:lnTo>
                  <a:lnTo>
                    <a:pt x="647153" y="162445"/>
                  </a:lnTo>
                  <a:lnTo>
                    <a:pt x="647153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84" y="134505"/>
                  </a:lnTo>
                  <a:lnTo>
                    <a:pt x="647484" y="107835"/>
                  </a:lnTo>
                  <a:lnTo>
                    <a:pt x="620522" y="107835"/>
                  </a:lnTo>
                  <a:lnTo>
                    <a:pt x="620522" y="81165"/>
                  </a:lnTo>
                  <a:lnTo>
                    <a:pt x="593559" y="81165"/>
                  </a:lnTo>
                  <a:lnTo>
                    <a:pt x="593559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09" y="26555"/>
                  </a:lnTo>
                  <a:lnTo>
                    <a:pt x="215709" y="27825"/>
                  </a:lnTo>
                  <a:lnTo>
                    <a:pt x="215709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09" y="700925"/>
                  </a:lnTo>
                  <a:lnTo>
                    <a:pt x="215709" y="727595"/>
                  </a:lnTo>
                  <a:lnTo>
                    <a:pt x="215709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59" y="700925"/>
                  </a:lnTo>
                  <a:lnTo>
                    <a:pt x="593559" y="674255"/>
                  </a:lnTo>
                  <a:lnTo>
                    <a:pt x="620522" y="674255"/>
                  </a:lnTo>
                  <a:lnTo>
                    <a:pt x="620522" y="647585"/>
                  </a:lnTo>
                  <a:lnTo>
                    <a:pt x="647484" y="647585"/>
                  </a:lnTo>
                  <a:lnTo>
                    <a:pt x="647484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19" y="486295"/>
                  </a:lnTo>
                  <a:lnTo>
                    <a:pt x="755319" y="485025"/>
                  </a:lnTo>
                  <a:lnTo>
                    <a:pt x="755319" y="270395"/>
                  </a:lnTo>
                  <a:lnTo>
                    <a:pt x="755319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1280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56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56" y="216369"/>
                  </a:lnTo>
                  <a:lnTo>
                    <a:pt x="297256" y="161798"/>
                  </a:lnTo>
                  <a:close/>
                </a:path>
                <a:path w="809625" h="809625">
                  <a:moveTo>
                    <a:pt x="512991" y="430860"/>
                  </a:moveTo>
                  <a:lnTo>
                    <a:pt x="485368" y="430860"/>
                  </a:lnTo>
                  <a:lnTo>
                    <a:pt x="485368" y="458800"/>
                  </a:lnTo>
                  <a:lnTo>
                    <a:pt x="485368" y="621360"/>
                  </a:lnTo>
                  <a:lnTo>
                    <a:pt x="512991" y="621360"/>
                  </a:lnTo>
                  <a:lnTo>
                    <a:pt x="512991" y="458800"/>
                  </a:lnTo>
                  <a:lnTo>
                    <a:pt x="512991" y="430860"/>
                  </a:lnTo>
                  <a:close/>
                </a:path>
                <a:path w="809625" h="809625">
                  <a:moveTo>
                    <a:pt x="512991" y="216230"/>
                  </a:moveTo>
                  <a:lnTo>
                    <a:pt x="485368" y="216230"/>
                  </a:lnTo>
                  <a:lnTo>
                    <a:pt x="485368" y="242900"/>
                  </a:lnTo>
                  <a:lnTo>
                    <a:pt x="485368" y="377520"/>
                  </a:lnTo>
                  <a:lnTo>
                    <a:pt x="512991" y="377520"/>
                  </a:lnTo>
                  <a:lnTo>
                    <a:pt x="512991" y="242900"/>
                  </a:lnTo>
                  <a:lnTo>
                    <a:pt x="512991" y="216230"/>
                  </a:lnTo>
                  <a:close/>
                </a:path>
                <a:path w="809625" h="809625">
                  <a:moveTo>
                    <a:pt x="512991" y="0"/>
                  </a:moveTo>
                  <a:lnTo>
                    <a:pt x="296595" y="0"/>
                  </a:lnTo>
                  <a:lnTo>
                    <a:pt x="296595" y="26949"/>
                  </a:lnTo>
                  <a:lnTo>
                    <a:pt x="512991" y="26949"/>
                  </a:lnTo>
                  <a:lnTo>
                    <a:pt x="512991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13" y="242900"/>
                  </a:lnTo>
                  <a:lnTo>
                    <a:pt x="755713" y="189560"/>
                  </a:lnTo>
                  <a:lnTo>
                    <a:pt x="755713" y="188290"/>
                  </a:lnTo>
                  <a:lnTo>
                    <a:pt x="728700" y="188290"/>
                  </a:lnTo>
                  <a:lnTo>
                    <a:pt x="728700" y="162890"/>
                  </a:lnTo>
                  <a:lnTo>
                    <a:pt x="728700" y="161620"/>
                  </a:lnTo>
                  <a:lnTo>
                    <a:pt x="701738" y="161620"/>
                  </a:lnTo>
                  <a:lnTo>
                    <a:pt x="701738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40" y="53670"/>
                  </a:lnTo>
                  <a:lnTo>
                    <a:pt x="566940" y="27000"/>
                  </a:lnTo>
                  <a:lnTo>
                    <a:pt x="512330" y="27000"/>
                  </a:lnTo>
                  <a:lnTo>
                    <a:pt x="512330" y="53670"/>
                  </a:lnTo>
                  <a:lnTo>
                    <a:pt x="512330" y="54940"/>
                  </a:lnTo>
                  <a:lnTo>
                    <a:pt x="566280" y="54940"/>
                  </a:lnTo>
                  <a:lnTo>
                    <a:pt x="566280" y="80340"/>
                  </a:lnTo>
                  <a:lnTo>
                    <a:pt x="566280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78" y="162890"/>
                  </a:lnTo>
                  <a:lnTo>
                    <a:pt x="701078" y="188290"/>
                  </a:lnTo>
                  <a:lnTo>
                    <a:pt x="701078" y="189560"/>
                  </a:lnTo>
                  <a:lnTo>
                    <a:pt x="728040" y="189560"/>
                  </a:lnTo>
                  <a:lnTo>
                    <a:pt x="728040" y="242900"/>
                  </a:lnTo>
                  <a:lnTo>
                    <a:pt x="755053" y="242900"/>
                  </a:lnTo>
                  <a:lnTo>
                    <a:pt x="755053" y="296240"/>
                  </a:lnTo>
                  <a:lnTo>
                    <a:pt x="755053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53" y="512140"/>
                  </a:lnTo>
                  <a:lnTo>
                    <a:pt x="755053" y="513410"/>
                  </a:lnTo>
                  <a:lnTo>
                    <a:pt x="755053" y="566750"/>
                  </a:lnTo>
                  <a:lnTo>
                    <a:pt x="728040" y="566750"/>
                  </a:lnTo>
                  <a:lnTo>
                    <a:pt x="728040" y="620090"/>
                  </a:lnTo>
                  <a:lnTo>
                    <a:pt x="701078" y="620090"/>
                  </a:lnTo>
                  <a:lnTo>
                    <a:pt x="701078" y="621360"/>
                  </a:lnTo>
                  <a:lnTo>
                    <a:pt x="701078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80" y="728040"/>
                  </a:lnTo>
                  <a:lnTo>
                    <a:pt x="566280" y="729310"/>
                  </a:lnTo>
                  <a:lnTo>
                    <a:pt x="566280" y="754710"/>
                  </a:lnTo>
                  <a:lnTo>
                    <a:pt x="512330" y="754710"/>
                  </a:lnTo>
                  <a:lnTo>
                    <a:pt x="512330" y="755980"/>
                  </a:lnTo>
                  <a:lnTo>
                    <a:pt x="512330" y="781380"/>
                  </a:lnTo>
                  <a:lnTo>
                    <a:pt x="297256" y="781380"/>
                  </a:lnTo>
                  <a:lnTo>
                    <a:pt x="297256" y="755980"/>
                  </a:lnTo>
                  <a:lnTo>
                    <a:pt x="297256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20" y="728040"/>
                  </a:lnTo>
                  <a:lnTo>
                    <a:pt x="189420" y="701370"/>
                  </a:lnTo>
                  <a:lnTo>
                    <a:pt x="162458" y="701370"/>
                  </a:lnTo>
                  <a:lnTo>
                    <a:pt x="162458" y="674700"/>
                  </a:lnTo>
                  <a:lnTo>
                    <a:pt x="135496" y="674700"/>
                  </a:lnTo>
                  <a:lnTo>
                    <a:pt x="135496" y="648030"/>
                  </a:lnTo>
                  <a:lnTo>
                    <a:pt x="135496" y="646760"/>
                  </a:lnTo>
                  <a:lnTo>
                    <a:pt x="108508" y="646760"/>
                  </a:lnTo>
                  <a:lnTo>
                    <a:pt x="108508" y="621360"/>
                  </a:lnTo>
                  <a:lnTo>
                    <a:pt x="108508" y="620090"/>
                  </a:lnTo>
                  <a:lnTo>
                    <a:pt x="81597" y="620090"/>
                  </a:lnTo>
                  <a:lnTo>
                    <a:pt x="81597" y="566750"/>
                  </a:lnTo>
                  <a:lnTo>
                    <a:pt x="54584" y="566750"/>
                  </a:lnTo>
                  <a:lnTo>
                    <a:pt x="54584" y="513410"/>
                  </a:lnTo>
                  <a:lnTo>
                    <a:pt x="54584" y="512140"/>
                  </a:lnTo>
                  <a:lnTo>
                    <a:pt x="27622" y="512140"/>
                  </a:lnTo>
                  <a:lnTo>
                    <a:pt x="27622" y="297510"/>
                  </a:lnTo>
                  <a:lnTo>
                    <a:pt x="54584" y="297510"/>
                  </a:lnTo>
                  <a:lnTo>
                    <a:pt x="54584" y="296240"/>
                  </a:lnTo>
                  <a:lnTo>
                    <a:pt x="54584" y="242900"/>
                  </a:lnTo>
                  <a:lnTo>
                    <a:pt x="81597" y="242900"/>
                  </a:lnTo>
                  <a:lnTo>
                    <a:pt x="81597" y="189560"/>
                  </a:lnTo>
                  <a:lnTo>
                    <a:pt x="108508" y="189560"/>
                  </a:lnTo>
                  <a:lnTo>
                    <a:pt x="108508" y="188290"/>
                  </a:lnTo>
                  <a:lnTo>
                    <a:pt x="108508" y="162890"/>
                  </a:lnTo>
                  <a:lnTo>
                    <a:pt x="135496" y="162890"/>
                  </a:lnTo>
                  <a:lnTo>
                    <a:pt x="135496" y="161620"/>
                  </a:lnTo>
                  <a:lnTo>
                    <a:pt x="135496" y="134950"/>
                  </a:lnTo>
                  <a:lnTo>
                    <a:pt x="162458" y="134950"/>
                  </a:lnTo>
                  <a:lnTo>
                    <a:pt x="162458" y="108280"/>
                  </a:lnTo>
                  <a:lnTo>
                    <a:pt x="189420" y="108280"/>
                  </a:lnTo>
                  <a:lnTo>
                    <a:pt x="189420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56" y="54940"/>
                  </a:lnTo>
                  <a:lnTo>
                    <a:pt x="297256" y="53670"/>
                  </a:lnTo>
                  <a:lnTo>
                    <a:pt x="297256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60" y="53670"/>
                  </a:lnTo>
                  <a:lnTo>
                    <a:pt x="188760" y="54940"/>
                  </a:lnTo>
                  <a:lnTo>
                    <a:pt x="188760" y="80340"/>
                  </a:lnTo>
                  <a:lnTo>
                    <a:pt x="161798" y="80340"/>
                  </a:lnTo>
                  <a:lnTo>
                    <a:pt x="161798" y="81610"/>
                  </a:lnTo>
                  <a:lnTo>
                    <a:pt x="161798" y="108280"/>
                  </a:lnTo>
                  <a:lnTo>
                    <a:pt x="134835" y="108280"/>
                  </a:lnTo>
                  <a:lnTo>
                    <a:pt x="134835" y="134950"/>
                  </a:lnTo>
                  <a:lnTo>
                    <a:pt x="107848" y="134950"/>
                  </a:lnTo>
                  <a:lnTo>
                    <a:pt x="107848" y="161620"/>
                  </a:lnTo>
                  <a:lnTo>
                    <a:pt x="80937" y="161620"/>
                  </a:lnTo>
                  <a:lnTo>
                    <a:pt x="80937" y="162890"/>
                  </a:lnTo>
                  <a:lnTo>
                    <a:pt x="80937" y="188290"/>
                  </a:lnTo>
                  <a:lnTo>
                    <a:pt x="53924" y="188290"/>
                  </a:lnTo>
                  <a:lnTo>
                    <a:pt x="53924" y="189560"/>
                  </a:lnTo>
                  <a:lnTo>
                    <a:pt x="53924" y="242900"/>
                  </a:lnTo>
                  <a:lnTo>
                    <a:pt x="26962" y="242900"/>
                  </a:lnTo>
                  <a:lnTo>
                    <a:pt x="26962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62" y="513410"/>
                  </a:lnTo>
                  <a:lnTo>
                    <a:pt x="26962" y="566750"/>
                  </a:lnTo>
                  <a:lnTo>
                    <a:pt x="53924" y="566750"/>
                  </a:lnTo>
                  <a:lnTo>
                    <a:pt x="53924" y="620090"/>
                  </a:lnTo>
                  <a:lnTo>
                    <a:pt x="53924" y="621360"/>
                  </a:lnTo>
                  <a:lnTo>
                    <a:pt x="80937" y="621360"/>
                  </a:lnTo>
                  <a:lnTo>
                    <a:pt x="80937" y="646760"/>
                  </a:lnTo>
                  <a:lnTo>
                    <a:pt x="80937" y="648030"/>
                  </a:lnTo>
                  <a:lnTo>
                    <a:pt x="107848" y="648030"/>
                  </a:lnTo>
                  <a:lnTo>
                    <a:pt x="107848" y="674700"/>
                  </a:lnTo>
                  <a:lnTo>
                    <a:pt x="134835" y="674700"/>
                  </a:lnTo>
                  <a:lnTo>
                    <a:pt x="134835" y="701370"/>
                  </a:lnTo>
                  <a:lnTo>
                    <a:pt x="161798" y="701370"/>
                  </a:lnTo>
                  <a:lnTo>
                    <a:pt x="161798" y="728040"/>
                  </a:lnTo>
                  <a:lnTo>
                    <a:pt x="161798" y="729310"/>
                  </a:lnTo>
                  <a:lnTo>
                    <a:pt x="188760" y="729310"/>
                  </a:lnTo>
                  <a:lnTo>
                    <a:pt x="188760" y="754710"/>
                  </a:lnTo>
                  <a:lnTo>
                    <a:pt x="188760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95" y="782650"/>
                  </a:lnTo>
                  <a:lnTo>
                    <a:pt x="296595" y="809320"/>
                  </a:lnTo>
                  <a:lnTo>
                    <a:pt x="512991" y="809320"/>
                  </a:lnTo>
                  <a:lnTo>
                    <a:pt x="512991" y="782650"/>
                  </a:lnTo>
                  <a:lnTo>
                    <a:pt x="566940" y="782650"/>
                  </a:lnTo>
                  <a:lnTo>
                    <a:pt x="566940" y="781380"/>
                  </a:lnTo>
                  <a:lnTo>
                    <a:pt x="566940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38" y="674700"/>
                  </a:lnTo>
                  <a:lnTo>
                    <a:pt x="701738" y="648030"/>
                  </a:lnTo>
                  <a:lnTo>
                    <a:pt x="728700" y="648030"/>
                  </a:lnTo>
                  <a:lnTo>
                    <a:pt x="728700" y="646760"/>
                  </a:lnTo>
                  <a:lnTo>
                    <a:pt x="728700" y="621360"/>
                  </a:lnTo>
                  <a:lnTo>
                    <a:pt x="755713" y="621360"/>
                  </a:lnTo>
                  <a:lnTo>
                    <a:pt x="755713" y="620090"/>
                  </a:lnTo>
                  <a:lnTo>
                    <a:pt x="755713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677211" y="8362416"/>
              <a:ext cx="962025" cy="895350"/>
            </a:xfrm>
            <a:custGeom>
              <a:avLst/>
              <a:gdLst/>
              <a:ahLst/>
              <a:cxnLst/>
              <a:rect l="l" t="t" r="r" b="b"/>
              <a:pathLst>
                <a:path w="962025" h="895350">
                  <a:moveTo>
                    <a:pt x="962025" y="0"/>
                  </a:moveTo>
                  <a:lnTo>
                    <a:pt x="0" y="0"/>
                  </a:lnTo>
                  <a:lnTo>
                    <a:pt x="0" y="743902"/>
                  </a:lnTo>
                  <a:lnTo>
                    <a:pt x="0" y="895350"/>
                  </a:lnTo>
                  <a:lnTo>
                    <a:pt x="962025" y="895350"/>
                  </a:lnTo>
                  <a:lnTo>
                    <a:pt x="962025" y="743902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3198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509913" y="8195118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1682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36849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56" y="78841"/>
                  </a:lnTo>
                  <a:lnTo>
                    <a:pt x="81546" y="79273"/>
                  </a:lnTo>
                  <a:lnTo>
                    <a:pt x="81991" y="119126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47" y="197510"/>
                  </a:moveTo>
                  <a:lnTo>
                    <a:pt x="203403" y="157670"/>
                  </a:lnTo>
                  <a:lnTo>
                    <a:pt x="163106" y="158115"/>
                  </a:lnTo>
                  <a:lnTo>
                    <a:pt x="163537" y="197954"/>
                  </a:lnTo>
                  <a:lnTo>
                    <a:pt x="203847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756310" y="8565420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18346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57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60" y="397967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40" y="479171"/>
                  </a:lnTo>
                  <a:lnTo>
                    <a:pt x="363385" y="519074"/>
                  </a:lnTo>
                  <a:lnTo>
                    <a:pt x="284594" y="519938"/>
                  </a:lnTo>
                  <a:lnTo>
                    <a:pt x="284149" y="480021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67"/>
                  </a:lnTo>
                  <a:lnTo>
                    <a:pt x="242481" y="360692"/>
                  </a:lnTo>
                  <a:lnTo>
                    <a:pt x="175120" y="361429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41" y="323011"/>
                  </a:lnTo>
                  <a:lnTo>
                    <a:pt x="39497" y="284048"/>
                  </a:lnTo>
                  <a:lnTo>
                    <a:pt x="39166" y="284048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36"/>
                  </a:lnTo>
                  <a:lnTo>
                    <a:pt x="240715" y="202971"/>
                  </a:lnTo>
                  <a:lnTo>
                    <a:pt x="239382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597" y="81445"/>
                  </a:lnTo>
                  <a:lnTo>
                    <a:pt x="358609" y="81889"/>
                  </a:lnTo>
                  <a:lnTo>
                    <a:pt x="398995" y="81445"/>
                  </a:lnTo>
                  <a:lnTo>
                    <a:pt x="399440" y="120726"/>
                  </a:lnTo>
                  <a:lnTo>
                    <a:pt x="399440" y="120954"/>
                  </a:lnTo>
                  <a:lnTo>
                    <a:pt x="399440" y="121399"/>
                  </a:lnTo>
                  <a:lnTo>
                    <a:pt x="439839" y="120954"/>
                  </a:lnTo>
                  <a:lnTo>
                    <a:pt x="440270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52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20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70" y="197878"/>
                  </a:lnTo>
                  <a:lnTo>
                    <a:pt x="523074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64" y="79413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75" y="81648"/>
                  </a:lnTo>
                  <a:lnTo>
                    <a:pt x="197764" y="161518"/>
                  </a:lnTo>
                  <a:lnTo>
                    <a:pt x="76555" y="162852"/>
                  </a:lnTo>
                  <a:lnTo>
                    <a:pt x="77000" y="202755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392" y="364261"/>
                  </a:lnTo>
                  <a:lnTo>
                    <a:pt x="38404" y="364490"/>
                  </a:lnTo>
                  <a:lnTo>
                    <a:pt x="38404" y="364921"/>
                  </a:lnTo>
                  <a:lnTo>
                    <a:pt x="78841" y="364490"/>
                  </a:lnTo>
                  <a:lnTo>
                    <a:pt x="79273" y="403733"/>
                  </a:lnTo>
                  <a:lnTo>
                    <a:pt x="79286" y="404406"/>
                  </a:lnTo>
                  <a:lnTo>
                    <a:pt x="200507" y="403072"/>
                  </a:lnTo>
                  <a:lnTo>
                    <a:pt x="201383" y="482257"/>
                  </a:lnTo>
                  <a:lnTo>
                    <a:pt x="201396" y="482498"/>
                  </a:lnTo>
                  <a:lnTo>
                    <a:pt x="201396" y="482942"/>
                  </a:lnTo>
                  <a:lnTo>
                    <a:pt x="241795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52" y="522414"/>
                  </a:lnTo>
                  <a:lnTo>
                    <a:pt x="282676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55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63" y="439915"/>
                  </a:lnTo>
                  <a:lnTo>
                    <a:pt x="485419" y="399948"/>
                  </a:lnTo>
                  <a:lnTo>
                    <a:pt x="525805" y="399516"/>
                  </a:lnTo>
                  <a:lnTo>
                    <a:pt x="525360" y="359600"/>
                  </a:lnTo>
                  <a:lnTo>
                    <a:pt x="565759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4"/>
            <a:ext cx="16230600" cy="7039609"/>
            <a:chOff x="1028814" y="2218184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24"/>
                  </a:move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56"/>
                  </a:lnTo>
                  <a:lnTo>
                    <a:pt x="0" y="6746456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4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601209" y="4814941"/>
            <a:ext cx="464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0">
                <a:latin typeface="Tahoma"/>
                <a:cs typeface="Tahoma"/>
              </a:rPr>
              <a:t>Ho </a:t>
            </a:r>
            <a:r>
              <a:rPr dirty="0" sz="2600" spc="170">
                <a:latin typeface="Tahoma"/>
                <a:cs typeface="Tahoma"/>
              </a:rPr>
              <a:t>usato </a:t>
            </a:r>
            <a:r>
              <a:rPr dirty="0" sz="2600" spc="204">
                <a:latin typeface="Tahoma"/>
                <a:cs typeface="Tahoma"/>
              </a:rPr>
              <a:t>solamente </a:t>
            </a:r>
            <a:r>
              <a:rPr dirty="0" sz="2600" spc="140">
                <a:latin typeface="Tahoma"/>
                <a:cs typeface="Tahoma"/>
              </a:rPr>
              <a:t>tre </a:t>
            </a:r>
            <a:r>
              <a:rPr dirty="0" sz="2600" spc="145">
                <a:latin typeface="Tahoma"/>
                <a:cs typeface="Tahoma"/>
              </a:rPr>
              <a:t> </a:t>
            </a:r>
            <a:r>
              <a:rPr dirty="0" sz="2600" spc="175">
                <a:latin typeface="Tahoma"/>
                <a:cs typeface="Tahoma"/>
              </a:rPr>
              <a:t>colori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60">
                <a:latin typeface="Tahoma"/>
                <a:cs typeface="Tahoma"/>
              </a:rPr>
              <a:t>e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20">
                <a:latin typeface="Tahoma"/>
                <a:cs typeface="Tahoma"/>
              </a:rPr>
              <a:t>una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90">
                <a:latin typeface="Tahoma"/>
                <a:cs typeface="Tahoma"/>
              </a:rPr>
              <a:t>tipologia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35">
                <a:latin typeface="Tahoma"/>
                <a:cs typeface="Tahoma"/>
              </a:rPr>
              <a:t>di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80">
                <a:latin typeface="Tahoma"/>
                <a:cs typeface="Tahoma"/>
              </a:rPr>
              <a:t>font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3912649"/>
            <a:ext cx="7328534" cy="35782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295"/>
              </a:spcBef>
            </a:pPr>
            <a:r>
              <a:rPr dirty="0" sz="5850" spc="-140" b="1">
                <a:latin typeface="Verdana"/>
                <a:cs typeface="Verdana"/>
              </a:rPr>
              <a:t>Ho </a:t>
            </a:r>
            <a:r>
              <a:rPr dirty="0" sz="5850" spc="-90" b="1">
                <a:latin typeface="Verdana"/>
                <a:cs typeface="Verdana"/>
              </a:rPr>
              <a:t>puntato </a:t>
            </a:r>
            <a:r>
              <a:rPr dirty="0" sz="5850" spc="-85" b="1">
                <a:latin typeface="Verdana"/>
                <a:cs typeface="Verdana"/>
              </a:rPr>
              <a:t> </a:t>
            </a:r>
            <a:r>
              <a:rPr dirty="0" sz="5850" spc="-105" b="1">
                <a:latin typeface="Verdana"/>
                <a:cs typeface="Verdana"/>
              </a:rPr>
              <a:t>principalmente</a:t>
            </a:r>
            <a:r>
              <a:rPr dirty="0" sz="5850" spc="-360" b="1">
                <a:latin typeface="Verdana"/>
                <a:cs typeface="Verdana"/>
              </a:rPr>
              <a:t> </a:t>
            </a:r>
            <a:r>
              <a:rPr dirty="0" sz="5850" spc="-110" b="1">
                <a:latin typeface="Verdana"/>
                <a:cs typeface="Verdana"/>
              </a:rPr>
              <a:t>ad </a:t>
            </a:r>
            <a:r>
              <a:rPr dirty="0" sz="5850" spc="-1985" b="1">
                <a:latin typeface="Verdana"/>
                <a:cs typeface="Verdana"/>
              </a:rPr>
              <a:t> </a:t>
            </a:r>
            <a:r>
              <a:rPr dirty="0" sz="5850" spc="-190" b="1">
                <a:latin typeface="Verdana"/>
                <a:cs typeface="Verdana"/>
              </a:rPr>
              <a:t>avere </a:t>
            </a:r>
            <a:r>
              <a:rPr dirty="0" sz="5850" spc="-95" b="1">
                <a:latin typeface="Verdana"/>
                <a:cs typeface="Verdana"/>
              </a:rPr>
              <a:t>un design </a:t>
            </a:r>
            <a:r>
              <a:rPr dirty="0" sz="5850" spc="-90" b="1">
                <a:latin typeface="Verdana"/>
                <a:cs typeface="Verdana"/>
              </a:rPr>
              <a:t> </a:t>
            </a:r>
            <a:r>
              <a:rPr dirty="0" sz="5850" spc="-130" b="1">
                <a:latin typeface="Verdana"/>
                <a:cs typeface="Verdana"/>
              </a:rPr>
              <a:t>minimal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6"/>
            <a:ext cx="1028700" cy="1872614"/>
            <a:chOff x="17259300" y="8195116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0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6592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8136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66205" y="8365267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05690" y="8565418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03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797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40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42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395"/>
                  </a:lnTo>
                  <a:lnTo>
                    <a:pt x="522008" y="239852"/>
                  </a:lnTo>
                  <a:lnTo>
                    <a:pt x="562406" y="239395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66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73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47"/>
                  </a:lnTo>
                  <a:lnTo>
                    <a:pt x="0" y="243903"/>
                  </a:lnTo>
                  <a:lnTo>
                    <a:pt x="0" y="325424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77"/>
                  </a:lnTo>
                  <a:lnTo>
                    <a:pt x="38392" y="364921"/>
                  </a:lnTo>
                  <a:lnTo>
                    <a:pt x="78828" y="364477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11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11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1"/>
            <a:ext cx="16230600" cy="7039609"/>
            <a:chOff x="1028814" y="2218181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11"/>
                  </a:moveTo>
                  <a:lnTo>
                    <a:pt x="16062274" y="43611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43"/>
                  </a:lnTo>
                  <a:lnTo>
                    <a:pt x="0" y="6746443"/>
                  </a:lnTo>
                  <a:lnTo>
                    <a:pt x="0" y="6870192"/>
                  </a:lnTo>
                  <a:lnTo>
                    <a:pt x="0" y="6914629"/>
                  </a:lnTo>
                  <a:lnTo>
                    <a:pt x="16106509" y="6914629"/>
                  </a:lnTo>
                  <a:lnTo>
                    <a:pt x="16106509" y="6870293"/>
                  </a:lnTo>
                  <a:lnTo>
                    <a:pt x="16106509" y="43611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1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535054" y="4096897"/>
            <a:ext cx="46348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">
                <a:latin typeface="Verdana"/>
                <a:cs typeface="Verdana"/>
              </a:rPr>
              <a:t>La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mancanza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260">
                <a:latin typeface="Verdana"/>
                <a:cs typeface="Verdana"/>
              </a:rPr>
              <a:t>di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social</a:t>
            </a:r>
            <a:r>
              <a:rPr dirty="0" sz="2600" spc="-65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tipo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35">
                <a:latin typeface="Verdana"/>
                <a:cs typeface="Verdana"/>
              </a:rPr>
              <a:t>Facebook </a:t>
            </a:r>
            <a:r>
              <a:rPr dirty="0" sz="2600" spc="60">
                <a:latin typeface="Verdana"/>
                <a:cs typeface="Verdana"/>
              </a:rPr>
              <a:t>o </a:t>
            </a:r>
            <a:r>
              <a:rPr dirty="0" sz="2600" spc="10">
                <a:latin typeface="Verdana"/>
                <a:cs typeface="Verdana"/>
              </a:rPr>
              <a:t>Instagram </a:t>
            </a:r>
            <a:r>
              <a:rPr dirty="0" sz="2600">
                <a:latin typeface="Verdana"/>
                <a:cs typeface="Verdana"/>
              </a:rPr>
              <a:t>è </a:t>
            </a:r>
            <a:r>
              <a:rPr dirty="0" sz="2600" spc="5">
                <a:latin typeface="Verdana"/>
                <a:cs typeface="Verdana"/>
              </a:rPr>
              <a:t> </a:t>
            </a:r>
            <a:r>
              <a:rPr dirty="0" sz="2600" spc="50">
                <a:latin typeface="Verdana"/>
                <a:cs typeface="Verdana"/>
              </a:rPr>
              <a:t>voluta </a:t>
            </a:r>
            <a:r>
              <a:rPr dirty="0" sz="2600" spc="35">
                <a:latin typeface="Verdana"/>
                <a:cs typeface="Verdana"/>
              </a:rPr>
              <a:t>perché </a:t>
            </a:r>
            <a:r>
              <a:rPr dirty="0" sz="2600" spc="-35">
                <a:latin typeface="Verdana"/>
                <a:cs typeface="Verdana"/>
              </a:rPr>
              <a:t>non </a:t>
            </a:r>
            <a:r>
              <a:rPr dirty="0" sz="2600" spc="-40">
                <a:latin typeface="Verdana"/>
                <a:cs typeface="Verdana"/>
              </a:rPr>
              <a:t>ne 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 spc="70">
                <a:latin typeface="Verdana"/>
                <a:cs typeface="Verdana"/>
              </a:rPr>
              <a:t>possiedo </a:t>
            </a:r>
            <a:r>
              <a:rPr dirty="0" sz="2600" spc="-110">
                <a:latin typeface="Verdana"/>
                <a:cs typeface="Verdana"/>
              </a:rPr>
              <a:t>ma </a:t>
            </a:r>
            <a:r>
              <a:rPr dirty="0" sz="2600" spc="-10">
                <a:latin typeface="Verdana"/>
                <a:cs typeface="Verdana"/>
              </a:rPr>
              <a:t>ho </a:t>
            </a:r>
            <a:r>
              <a:rPr dirty="0" sz="2600" spc="-55">
                <a:latin typeface="Verdana"/>
                <a:cs typeface="Verdana"/>
              </a:rPr>
              <a:t>messo </a:t>
            </a:r>
            <a:r>
              <a:rPr dirty="0" sz="2600" spc="425">
                <a:latin typeface="Verdana"/>
                <a:cs typeface="Verdana"/>
              </a:rPr>
              <a:t>il </a:t>
            </a:r>
            <a:r>
              <a:rPr dirty="0" sz="2600" spc="430">
                <a:latin typeface="Verdana"/>
                <a:cs typeface="Verdana"/>
              </a:rPr>
              <a:t> </a:t>
            </a:r>
            <a:r>
              <a:rPr dirty="0" sz="2600" spc="100">
                <a:latin typeface="Verdana"/>
                <a:cs typeface="Verdana"/>
              </a:rPr>
              <a:t>mio </a:t>
            </a:r>
            <a:r>
              <a:rPr dirty="0" sz="2600" spc="85">
                <a:latin typeface="Verdana"/>
                <a:cs typeface="Verdana"/>
              </a:rPr>
              <a:t>GitHub </a:t>
            </a:r>
            <a:r>
              <a:rPr dirty="0" sz="2600">
                <a:latin typeface="Verdana"/>
                <a:cs typeface="Verdana"/>
              </a:rPr>
              <a:t>e </a:t>
            </a:r>
            <a:r>
              <a:rPr dirty="0" sz="2600" spc="195">
                <a:latin typeface="Verdana"/>
                <a:cs typeface="Verdana"/>
              </a:rPr>
              <a:t>la </a:t>
            </a:r>
            <a:r>
              <a:rPr dirty="0" sz="2600" spc="70">
                <a:latin typeface="Verdana"/>
                <a:cs typeface="Verdana"/>
              </a:rPr>
              <a:t>mia </a:t>
            </a:r>
            <a:r>
              <a:rPr dirty="0" sz="2600" spc="75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GitPages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4355560"/>
            <a:ext cx="6961505" cy="26924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59"/>
              </a:spcBef>
            </a:pPr>
            <a:r>
              <a:rPr dirty="0" sz="5850" spc="-55" b="1">
                <a:latin typeface="Verdana"/>
                <a:cs typeface="Verdana"/>
              </a:rPr>
              <a:t>E</a:t>
            </a:r>
            <a:r>
              <a:rPr dirty="0" sz="5850" spc="-525" b="1">
                <a:latin typeface="Verdana"/>
                <a:cs typeface="Verdana"/>
              </a:rPr>
              <a:t>'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10" b="1">
                <a:latin typeface="Verdana"/>
                <a:cs typeface="Verdana"/>
              </a:rPr>
              <a:t>u</a:t>
            </a:r>
            <a:r>
              <a:rPr dirty="0" sz="5850" spc="5" b="1">
                <a:latin typeface="Verdana"/>
                <a:cs typeface="Verdana"/>
              </a:rPr>
              <a:t>dd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165" b="1">
                <a:latin typeface="Verdana"/>
                <a:cs typeface="Verdana"/>
              </a:rPr>
              <a:t>v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05" b="1">
                <a:latin typeface="Verdana"/>
                <a:cs typeface="Verdana"/>
              </a:rPr>
              <a:t>o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80" b="1">
                <a:latin typeface="Verdana"/>
                <a:cs typeface="Verdana"/>
              </a:rPr>
              <a:t>n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95" b="1">
                <a:latin typeface="Verdana"/>
                <a:cs typeface="Verdana"/>
              </a:rPr>
              <a:t>7  </a:t>
            </a:r>
            <a:r>
              <a:rPr dirty="0" sz="5850" spc="-15" b="1">
                <a:latin typeface="Verdana"/>
                <a:cs typeface="Verdana"/>
              </a:rPr>
              <a:t>p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315" b="1">
                <a:latin typeface="Verdana"/>
                <a:cs typeface="Verdana"/>
              </a:rPr>
              <a:t>r</a:t>
            </a:r>
            <a:r>
              <a:rPr dirty="0" sz="5850" spc="-45" b="1">
                <a:latin typeface="Verdana"/>
                <a:cs typeface="Verdana"/>
              </a:rPr>
              <a:t>t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114" b="1">
                <a:latin typeface="Verdana"/>
                <a:cs typeface="Verdana"/>
              </a:rPr>
              <a:t>e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5" b="1">
                <a:latin typeface="Verdana"/>
                <a:cs typeface="Verdana"/>
              </a:rPr>
              <a:t>d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45" b="1">
                <a:latin typeface="Verdana"/>
                <a:cs typeface="Verdana"/>
              </a:rPr>
              <a:t>tt</a:t>
            </a:r>
            <a:r>
              <a:rPr dirty="0" sz="5850" spc="-220" b="1">
                <a:latin typeface="Verdana"/>
                <a:cs typeface="Verdana"/>
              </a:rPr>
              <a:t>a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50" b="1">
                <a:latin typeface="Verdana"/>
                <a:cs typeface="Verdana"/>
              </a:rPr>
              <a:t>a  </a:t>
            </a:r>
            <a:r>
              <a:rPr dirty="0" sz="5850" spc="-80" b="1">
                <a:latin typeface="Verdana"/>
                <a:cs typeface="Verdana"/>
              </a:rPr>
              <a:t>ogni</a:t>
            </a:r>
            <a:r>
              <a:rPr dirty="0" sz="5850" spc="-320" b="1">
                <a:latin typeface="Verdana"/>
                <a:cs typeface="Verdana"/>
              </a:rPr>
              <a:t> </a:t>
            </a:r>
            <a:r>
              <a:rPr dirty="0" sz="5850" spc="-170" b="1">
                <a:latin typeface="Verdana"/>
                <a:cs typeface="Verdana"/>
              </a:rPr>
              <a:t>dispositivo!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4"/>
            <a:ext cx="1028700" cy="1872614"/>
            <a:chOff x="17259300" y="8195114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6592" y="8362405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81366" y="8217360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6620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05690" y="8565419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52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21"/>
                  </a:lnTo>
                  <a:lnTo>
                    <a:pt x="78828" y="364490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39"/>
              <a:ext cx="323602" cy="2153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798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7"/>
            <a:ext cx="16230600" cy="7039609"/>
            <a:chOff x="1028814" y="2218187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7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83438" y="5303455"/>
            <a:ext cx="2424430" cy="682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60" b="1">
                <a:latin typeface="Verdana"/>
                <a:cs typeface="Verdana"/>
              </a:rPr>
              <a:t>C</a:t>
            </a:r>
            <a:r>
              <a:rPr dirty="0" sz="4300" spc="-90" b="1">
                <a:latin typeface="Verdana"/>
                <a:cs typeface="Verdana"/>
              </a:rPr>
              <a:t>o</a:t>
            </a:r>
            <a:r>
              <a:rPr dirty="0" sz="4300" spc="-70" b="1">
                <a:latin typeface="Verdana"/>
                <a:cs typeface="Verdana"/>
              </a:rPr>
              <a:t>n</a:t>
            </a:r>
            <a:r>
              <a:rPr dirty="0" sz="4300" spc="-35" b="1">
                <a:latin typeface="Verdana"/>
                <a:cs typeface="Verdana"/>
              </a:rPr>
              <a:t>t</a:t>
            </a:r>
            <a:r>
              <a:rPr dirty="0" sz="4300" spc="-175" b="1">
                <a:latin typeface="Verdana"/>
                <a:cs typeface="Verdana"/>
              </a:rPr>
              <a:t>a</a:t>
            </a:r>
            <a:r>
              <a:rPr dirty="0" sz="4300" spc="-35" b="1">
                <a:latin typeface="Verdana"/>
                <a:cs typeface="Verdana"/>
              </a:rPr>
              <a:t>tt</a:t>
            </a:r>
            <a:r>
              <a:rPr dirty="0" sz="4300" spc="-125" b="1">
                <a:latin typeface="Verdana"/>
                <a:cs typeface="Verdana"/>
              </a:rPr>
              <a:t>i</a:t>
            </a:r>
            <a:endParaRPr sz="4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59300" y="8195117"/>
            <a:ext cx="1028700" cy="1872614"/>
            <a:chOff x="17259300" y="8195117"/>
            <a:chExt cx="1028700" cy="1872614"/>
          </a:xfrm>
        </p:grpSpPr>
        <p:sp>
          <p:nvSpPr>
            <p:cNvPr id="7" name="object 7"/>
            <p:cNvSpPr/>
            <p:nvPr/>
          </p:nvSpPr>
          <p:spPr>
            <a:xfrm>
              <a:off x="17426592" y="8362408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81366" y="8217363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66205" y="8365272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86224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31"/>
                  </a:lnTo>
                  <a:lnTo>
                    <a:pt x="444" y="40309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68"/>
                  </a:moveTo>
                  <a:lnTo>
                    <a:pt x="121869" y="78828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68"/>
                  </a:lnTo>
                  <a:close/>
                </a:path>
                <a:path w="204469" h="198120">
                  <a:moveTo>
                    <a:pt x="163106" y="158115"/>
                  </a:moveTo>
                  <a:lnTo>
                    <a:pt x="162661" y="118237"/>
                  </a:lnTo>
                  <a:lnTo>
                    <a:pt x="122313" y="118668"/>
                  </a:lnTo>
                  <a:lnTo>
                    <a:pt x="122758" y="158559"/>
                  </a:lnTo>
                  <a:lnTo>
                    <a:pt x="163106" y="158115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02"/>
                  </a:lnTo>
                  <a:lnTo>
                    <a:pt x="163550" y="197942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05690" y="8565423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67733" y="8362467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88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79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87"/>
                  </a:lnTo>
                  <a:lnTo>
                    <a:pt x="284581" y="519938"/>
                  </a:lnTo>
                  <a:lnTo>
                    <a:pt x="284137" y="480034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79"/>
                  </a:lnTo>
                  <a:lnTo>
                    <a:pt x="242468" y="360705"/>
                  </a:lnTo>
                  <a:lnTo>
                    <a:pt x="175107" y="361442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29"/>
                  </a:lnTo>
                  <a:lnTo>
                    <a:pt x="358597" y="81457"/>
                  </a:lnTo>
                  <a:lnTo>
                    <a:pt x="358597" y="81889"/>
                  </a:lnTo>
                  <a:lnTo>
                    <a:pt x="398995" y="81457"/>
                  </a:lnTo>
                  <a:lnTo>
                    <a:pt x="399427" y="120738"/>
                  </a:lnTo>
                  <a:lnTo>
                    <a:pt x="399427" y="120967"/>
                  </a:lnTo>
                  <a:lnTo>
                    <a:pt x="399440" y="121399"/>
                  </a:lnTo>
                  <a:lnTo>
                    <a:pt x="439826" y="120967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503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54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14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16"/>
                  </a:lnTo>
                  <a:lnTo>
                    <a:pt x="196862" y="81648"/>
                  </a:lnTo>
                  <a:lnTo>
                    <a:pt x="197764" y="161531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34"/>
                  </a:lnTo>
                  <a:lnTo>
                    <a:pt x="78828" y="364490"/>
                  </a:lnTo>
                  <a:lnTo>
                    <a:pt x="79273" y="403733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69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68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16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2"/>
              <a:ext cx="323602" cy="215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47782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66" y="566293"/>
                  </a:lnTo>
                  <a:lnTo>
                    <a:pt x="647166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18" y="674243"/>
                  </a:lnTo>
                  <a:lnTo>
                    <a:pt x="512318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14" y="81153"/>
                  </a:lnTo>
                  <a:lnTo>
                    <a:pt x="243014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66" y="162433"/>
                  </a:lnTo>
                  <a:lnTo>
                    <a:pt x="647166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96" y="134493"/>
                  </a:lnTo>
                  <a:lnTo>
                    <a:pt x="647496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523"/>
                  </a:lnTo>
                  <a:lnTo>
                    <a:pt x="485698" y="755523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96" y="647573"/>
                  </a:lnTo>
                  <a:lnTo>
                    <a:pt x="647496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527938" y="4683987"/>
            <a:ext cx="7709534" cy="294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</a:pPr>
            <a:r>
              <a:rPr dirty="0" sz="4300" spc="330">
                <a:latin typeface="Tahoma"/>
                <a:cs typeface="Tahoma"/>
                <a:hlinkClick r:id="rId3"/>
              </a:rPr>
              <a:t>danielepuleri97@gmail.com </a:t>
            </a:r>
            <a:r>
              <a:rPr dirty="0" sz="4300" spc="-1330">
                <a:latin typeface="Tahoma"/>
                <a:cs typeface="Tahoma"/>
              </a:rPr>
              <a:t> </a:t>
            </a:r>
            <a:r>
              <a:rPr dirty="0" u="heavy" sz="4300" spc="3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GitHub</a:t>
            </a:r>
            <a:endParaRPr sz="4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GitPa</a:t>
            </a:r>
            <a:r>
              <a:rPr dirty="0" sz="4300" spc="305">
                <a:latin typeface="Tahoma"/>
                <a:cs typeface="Tahoma"/>
                <a:hlinkClick r:id="rId5"/>
              </a:rPr>
              <a:t>g</a:t>
            </a: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es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505" y="3256276"/>
            <a:ext cx="8393430" cy="3063875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 indent="739775">
              <a:lnSpc>
                <a:spcPts val="11930"/>
              </a:lnSpc>
              <a:spcBef>
                <a:spcPts val="355"/>
              </a:spcBef>
            </a:pPr>
            <a:r>
              <a:rPr dirty="0" sz="10000" spc="250">
                <a:latin typeface="Tahoma"/>
                <a:cs typeface="Tahoma"/>
              </a:rPr>
              <a:t>Grazie </a:t>
            </a:r>
            <a:r>
              <a:rPr dirty="0" sz="10000" spc="405">
                <a:latin typeface="Tahoma"/>
                <a:cs typeface="Tahoma"/>
              </a:rPr>
              <a:t>per </a:t>
            </a:r>
            <a:r>
              <a:rPr dirty="0" sz="10000" spc="409">
                <a:latin typeface="Tahoma"/>
                <a:cs typeface="Tahoma"/>
              </a:rPr>
              <a:t> </a:t>
            </a:r>
            <a:r>
              <a:rPr dirty="0" sz="10000" spc="110">
                <a:latin typeface="Tahoma"/>
                <a:cs typeface="Tahoma"/>
              </a:rPr>
              <a:t>l</a:t>
            </a:r>
            <a:r>
              <a:rPr dirty="0" sz="10000" spc="-335">
                <a:latin typeface="Tahoma"/>
                <a:cs typeface="Tahoma"/>
              </a:rPr>
              <a:t>'</a:t>
            </a:r>
            <a:r>
              <a:rPr dirty="0" sz="10000" spc="285">
                <a:latin typeface="Tahoma"/>
                <a:cs typeface="Tahoma"/>
              </a:rPr>
              <a:t>a</a:t>
            </a:r>
            <a:r>
              <a:rPr dirty="0" sz="10000" spc="305">
                <a:latin typeface="Tahoma"/>
                <a:cs typeface="Tahoma"/>
              </a:rPr>
              <a:t>tt</a:t>
            </a:r>
            <a:r>
              <a:rPr dirty="0" sz="10000" spc="475">
                <a:latin typeface="Tahoma"/>
                <a:cs typeface="Tahoma"/>
              </a:rPr>
              <a:t>e</a:t>
            </a:r>
            <a:r>
              <a:rPr dirty="0" sz="10000" spc="550">
                <a:latin typeface="Tahoma"/>
                <a:cs typeface="Tahoma"/>
              </a:rPr>
              <a:t>n</a:t>
            </a:r>
            <a:r>
              <a:rPr dirty="0" sz="10000" spc="295">
                <a:latin typeface="Tahoma"/>
                <a:cs typeface="Tahoma"/>
              </a:rPr>
              <a:t>z</a:t>
            </a:r>
            <a:r>
              <a:rPr dirty="0" sz="10000" spc="110">
                <a:latin typeface="Tahoma"/>
                <a:cs typeface="Tahoma"/>
              </a:rPr>
              <a:t>i</a:t>
            </a:r>
            <a:r>
              <a:rPr dirty="0" sz="10000" spc="480">
                <a:latin typeface="Tahoma"/>
                <a:cs typeface="Tahoma"/>
              </a:rPr>
              <a:t>o</a:t>
            </a:r>
            <a:r>
              <a:rPr dirty="0" sz="10000" spc="550">
                <a:latin typeface="Tahoma"/>
                <a:cs typeface="Tahoma"/>
              </a:rPr>
              <a:t>n</a:t>
            </a:r>
            <a:r>
              <a:rPr dirty="0" sz="10000" spc="475">
                <a:latin typeface="Tahoma"/>
                <a:cs typeface="Tahoma"/>
              </a:rPr>
              <a:t>e</a:t>
            </a:r>
            <a:r>
              <a:rPr dirty="0" sz="10000" spc="-420">
                <a:latin typeface="Tahoma"/>
                <a:cs typeface="Tahoma"/>
              </a:rPr>
              <a:t>!</a:t>
            </a:r>
            <a:endParaRPr sz="10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78547" y="6970550"/>
            <a:ext cx="2132330" cy="828040"/>
            <a:chOff x="8078547" y="6970550"/>
            <a:chExt cx="2132330" cy="828040"/>
          </a:xfrm>
        </p:grpSpPr>
        <p:sp>
          <p:nvSpPr>
            <p:cNvPr id="4" name="object 4"/>
            <p:cNvSpPr/>
            <p:nvPr/>
          </p:nvSpPr>
          <p:spPr>
            <a:xfrm>
              <a:off x="8106753" y="6974135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89"/>
                  </a:moveTo>
                  <a:lnTo>
                    <a:pt x="151129" y="59689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89"/>
                  </a:lnTo>
                  <a:close/>
                </a:path>
                <a:path w="1019809" h="821690">
                  <a:moveTo>
                    <a:pt x="979366" y="88899"/>
                  </a:moveTo>
                  <a:lnTo>
                    <a:pt x="33651" y="88899"/>
                  </a:lnTo>
                  <a:lnTo>
                    <a:pt x="33651" y="59689"/>
                  </a:lnTo>
                  <a:lnTo>
                    <a:pt x="979366" y="59689"/>
                  </a:lnTo>
                  <a:lnTo>
                    <a:pt x="979366" y="88899"/>
                  </a:lnTo>
                  <a:close/>
                </a:path>
                <a:path w="1019809" h="821690">
                  <a:moveTo>
                    <a:pt x="49171" y="201929"/>
                  </a:moveTo>
                  <a:lnTo>
                    <a:pt x="25227" y="201929"/>
                  </a:lnTo>
                  <a:lnTo>
                    <a:pt x="24947" y="200659"/>
                  </a:lnTo>
                  <a:lnTo>
                    <a:pt x="24715" y="200659"/>
                  </a:lnTo>
                  <a:lnTo>
                    <a:pt x="22620" y="191769"/>
                  </a:lnTo>
                  <a:lnTo>
                    <a:pt x="20456" y="185419"/>
                  </a:lnTo>
                  <a:lnTo>
                    <a:pt x="18734" y="179069"/>
                  </a:lnTo>
                  <a:lnTo>
                    <a:pt x="24575" y="147319"/>
                  </a:lnTo>
                  <a:lnTo>
                    <a:pt x="16506" y="147319"/>
                  </a:lnTo>
                  <a:lnTo>
                    <a:pt x="12497" y="146049"/>
                  </a:lnTo>
                  <a:lnTo>
                    <a:pt x="1023" y="146049"/>
                  </a:lnTo>
                  <a:lnTo>
                    <a:pt x="1466" y="139699"/>
                  </a:lnTo>
                  <a:lnTo>
                    <a:pt x="1860" y="137159"/>
                  </a:lnTo>
                  <a:lnTo>
                    <a:pt x="2473" y="134619"/>
                  </a:lnTo>
                  <a:lnTo>
                    <a:pt x="3304" y="132079"/>
                  </a:lnTo>
                  <a:lnTo>
                    <a:pt x="5259" y="123189"/>
                  </a:lnTo>
                  <a:lnTo>
                    <a:pt x="6353" y="118109"/>
                  </a:lnTo>
                  <a:lnTo>
                    <a:pt x="6702" y="113029"/>
                  </a:lnTo>
                  <a:lnTo>
                    <a:pt x="11985" y="110489"/>
                  </a:lnTo>
                  <a:lnTo>
                    <a:pt x="27298" y="110489"/>
                  </a:lnTo>
                  <a:lnTo>
                    <a:pt x="26156" y="102869"/>
                  </a:lnTo>
                  <a:lnTo>
                    <a:pt x="24077" y="96519"/>
                  </a:lnTo>
                  <a:lnTo>
                    <a:pt x="21061" y="88899"/>
                  </a:lnTo>
                  <a:lnTo>
                    <a:pt x="1006478" y="88899"/>
                  </a:lnTo>
                  <a:lnTo>
                    <a:pt x="1006478" y="104139"/>
                  </a:lnTo>
                  <a:lnTo>
                    <a:pt x="1006279" y="105409"/>
                  </a:lnTo>
                  <a:lnTo>
                    <a:pt x="1006279" y="106679"/>
                  </a:lnTo>
                  <a:lnTo>
                    <a:pt x="1006478" y="109219"/>
                  </a:lnTo>
                  <a:lnTo>
                    <a:pt x="1006478" y="115569"/>
                  </a:lnTo>
                  <a:lnTo>
                    <a:pt x="1007804" y="115569"/>
                  </a:lnTo>
                  <a:lnTo>
                    <a:pt x="1008056" y="116839"/>
                  </a:lnTo>
                  <a:lnTo>
                    <a:pt x="19734" y="116839"/>
                  </a:lnTo>
                  <a:lnTo>
                    <a:pt x="14521" y="118109"/>
                  </a:lnTo>
                  <a:lnTo>
                    <a:pt x="13614" y="118109"/>
                  </a:lnTo>
                  <a:lnTo>
                    <a:pt x="13159" y="119379"/>
                  </a:lnTo>
                  <a:lnTo>
                    <a:pt x="12872" y="120649"/>
                  </a:lnTo>
                  <a:lnTo>
                    <a:pt x="12753" y="121919"/>
                  </a:lnTo>
                  <a:lnTo>
                    <a:pt x="9099" y="137159"/>
                  </a:lnTo>
                  <a:lnTo>
                    <a:pt x="8882" y="138429"/>
                  </a:lnTo>
                  <a:lnTo>
                    <a:pt x="8564" y="139699"/>
                  </a:lnTo>
                  <a:lnTo>
                    <a:pt x="16647" y="139699"/>
                  </a:lnTo>
                  <a:lnTo>
                    <a:pt x="21472" y="140969"/>
                  </a:lnTo>
                  <a:lnTo>
                    <a:pt x="76384" y="140969"/>
                  </a:lnTo>
                  <a:lnTo>
                    <a:pt x="69607" y="143509"/>
                  </a:lnTo>
                  <a:lnTo>
                    <a:pt x="63440" y="143509"/>
                  </a:lnTo>
                  <a:lnTo>
                    <a:pt x="63440" y="147319"/>
                  </a:lnTo>
                  <a:lnTo>
                    <a:pt x="50474" y="191769"/>
                  </a:lnTo>
                  <a:lnTo>
                    <a:pt x="49438" y="199389"/>
                  </a:lnTo>
                  <a:lnTo>
                    <a:pt x="49171" y="201929"/>
                  </a:lnTo>
                  <a:close/>
                </a:path>
                <a:path w="1019809" h="821690">
                  <a:moveTo>
                    <a:pt x="76384" y="140969"/>
                  </a:moveTo>
                  <a:lnTo>
                    <a:pt x="26320" y="140969"/>
                  </a:lnTo>
                  <a:lnTo>
                    <a:pt x="28081" y="133349"/>
                  </a:lnTo>
                  <a:lnTo>
                    <a:pt x="28663" y="125729"/>
                  </a:lnTo>
                  <a:lnTo>
                    <a:pt x="28066" y="116839"/>
                  </a:lnTo>
                  <a:lnTo>
                    <a:pt x="1008056" y="116839"/>
                  </a:lnTo>
                  <a:lnTo>
                    <a:pt x="1010572" y="129539"/>
                  </a:lnTo>
                  <a:lnTo>
                    <a:pt x="1012113" y="138429"/>
                  </a:lnTo>
                  <a:lnTo>
                    <a:pt x="99093" y="138429"/>
                  </a:lnTo>
                  <a:lnTo>
                    <a:pt x="91386" y="139699"/>
                  </a:lnTo>
                  <a:lnTo>
                    <a:pt x="83730" y="139699"/>
                  </a:lnTo>
                  <a:lnTo>
                    <a:pt x="76384" y="140969"/>
                  </a:lnTo>
                  <a:close/>
                </a:path>
                <a:path w="1019809" h="821690">
                  <a:moveTo>
                    <a:pt x="909084" y="143509"/>
                  </a:moveTo>
                  <a:lnTo>
                    <a:pt x="107634" y="143509"/>
                  </a:lnTo>
                  <a:lnTo>
                    <a:pt x="105647" y="140969"/>
                  </a:lnTo>
                  <a:lnTo>
                    <a:pt x="102800" y="138429"/>
                  </a:lnTo>
                  <a:lnTo>
                    <a:pt x="1012113" y="138429"/>
                  </a:lnTo>
                  <a:lnTo>
                    <a:pt x="1012554" y="140969"/>
                  </a:lnTo>
                  <a:lnTo>
                    <a:pt x="926921" y="140969"/>
                  </a:lnTo>
                  <a:lnTo>
                    <a:pt x="909084" y="143509"/>
                  </a:lnTo>
                  <a:close/>
                </a:path>
                <a:path w="1019809" h="821690">
                  <a:moveTo>
                    <a:pt x="970453" y="327659"/>
                  </a:moveTo>
                  <a:lnTo>
                    <a:pt x="885369" y="327659"/>
                  </a:lnTo>
                  <a:lnTo>
                    <a:pt x="891722" y="321309"/>
                  </a:lnTo>
                  <a:lnTo>
                    <a:pt x="896470" y="316229"/>
                  </a:lnTo>
                  <a:lnTo>
                    <a:pt x="896447" y="311149"/>
                  </a:lnTo>
                  <a:lnTo>
                    <a:pt x="897098" y="304799"/>
                  </a:lnTo>
                  <a:lnTo>
                    <a:pt x="897820" y="298449"/>
                  </a:lnTo>
                  <a:lnTo>
                    <a:pt x="900659" y="298449"/>
                  </a:lnTo>
                  <a:lnTo>
                    <a:pt x="907129" y="295909"/>
                  </a:lnTo>
                  <a:lnTo>
                    <a:pt x="911019" y="294639"/>
                  </a:lnTo>
                  <a:lnTo>
                    <a:pt x="914432" y="293369"/>
                  </a:lnTo>
                  <a:lnTo>
                    <a:pt x="917368" y="289559"/>
                  </a:lnTo>
                  <a:lnTo>
                    <a:pt x="919091" y="289559"/>
                  </a:lnTo>
                  <a:lnTo>
                    <a:pt x="919091" y="288289"/>
                  </a:lnTo>
                  <a:lnTo>
                    <a:pt x="920861" y="285749"/>
                  </a:lnTo>
                  <a:lnTo>
                    <a:pt x="922156" y="283209"/>
                  </a:lnTo>
                  <a:lnTo>
                    <a:pt x="922977" y="280669"/>
                  </a:lnTo>
                  <a:lnTo>
                    <a:pt x="923529" y="278129"/>
                  </a:lnTo>
                  <a:lnTo>
                    <a:pt x="923630" y="276859"/>
                  </a:lnTo>
                  <a:lnTo>
                    <a:pt x="923280" y="274319"/>
                  </a:lnTo>
                  <a:lnTo>
                    <a:pt x="924276" y="271779"/>
                  </a:lnTo>
                  <a:lnTo>
                    <a:pt x="924469" y="270509"/>
                  </a:lnTo>
                  <a:lnTo>
                    <a:pt x="924590" y="267969"/>
                  </a:lnTo>
                  <a:lnTo>
                    <a:pt x="924443" y="265429"/>
                  </a:lnTo>
                  <a:lnTo>
                    <a:pt x="932933" y="265429"/>
                  </a:lnTo>
                  <a:lnTo>
                    <a:pt x="937797" y="264159"/>
                  </a:lnTo>
                  <a:lnTo>
                    <a:pt x="944439" y="262889"/>
                  </a:lnTo>
                  <a:lnTo>
                    <a:pt x="946029" y="261619"/>
                  </a:lnTo>
                  <a:lnTo>
                    <a:pt x="947343" y="260349"/>
                  </a:lnTo>
                  <a:lnTo>
                    <a:pt x="949205" y="260349"/>
                  </a:lnTo>
                  <a:lnTo>
                    <a:pt x="949205" y="256539"/>
                  </a:lnTo>
                  <a:lnTo>
                    <a:pt x="950423" y="253999"/>
                  </a:lnTo>
                  <a:lnTo>
                    <a:pt x="950423" y="251459"/>
                  </a:lnTo>
                  <a:lnTo>
                    <a:pt x="949205" y="248919"/>
                  </a:lnTo>
                  <a:lnTo>
                    <a:pt x="949205" y="247649"/>
                  </a:lnTo>
                  <a:lnTo>
                    <a:pt x="953463" y="240029"/>
                  </a:lnTo>
                  <a:lnTo>
                    <a:pt x="956345" y="231139"/>
                  </a:lnTo>
                  <a:lnTo>
                    <a:pt x="957850" y="222249"/>
                  </a:lnTo>
                  <a:lnTo>
                    <a:pt x="957860" y="212089"/>
                  </a:lnTo>
                  <a:lnTo>
                    <a:pt x="956552" y="198119"/>
                  </a:lnTo>
                  <a:lnTo>
                    <a:pt x="954246" y="182879"/>
                  </a:lnTo>
                  <a:lnTo>
                    <a:pt x="952649" y="168909"/>
                  </a:lnTo>
                  <a:lnTo>
                    <a:pt x="952569" y="163829"/>
                  </a:lnTo>
                  <a:lnTo>
                    <a:pt x="952804" y="148589"/>
                  </a:lnTo>
                  <a:lnTo>
                    <a:pt x="951617" y="146049"/>
                  </a:lnTo>
                  <a:lnTo>
                    <a:pt x="949205" y="143509"/>
                  </a:lnTo>
                  <a:lnTo>
                    <a:pt x="948553" y="143509"/>
                  </a:lnTo>
                  <a:lnTo>
                    <a:pt x="947502" y="142239"/>
                  </a:lnTo>
                  <a:lnTo>
                    <a:pt x="944923" y="142239"/>
                  </a:lnTo>
                  <a:lnTo>
                    <a:pt x="935901" y="140969"/>
                  </a:lnTo>
                  <a:lnTo>
                    <a:pt x="1012554" y="140969"/>
                  </a:lnTo>
                  <a:lnTo>
                    <a:pt x="1012994" y="143509"/>
                  </a:lnTo>
                  <a:lnTo>
                    <a:pt x="1015731" y="157479"/>
                  </a:lnTo>
                  <a:lnTo>
                    <a:pt x="1019440" y="170179"/>
                  </a:lnTo>
                  <a:lnTo>
                    <a:pt x="1018090" y="172719"/>
                  </a:lnTo>
                  <a:lnTo>
                    <a:pt x="1017136" y="175259"/>
                  </a:lnTo>
                  <a:lnTo>
                    <a:pt x="1016578" y="177799"/>
                  </a:lnTo>
                  <a:lnTo>
                    <a:pt x="1013471" y="198119"/>
                  </a:lnTo>
                  <a:lnTo>
                    <a:pt x="1012427" y="218439"/>
                  </a:lnTo>
                  <a:lnTo>
                    <a:pt x="1012302" y="238759"/>
                  </a:lnTo>
                  <a:lnTo>
                    <a:pt x="1011923" y="260349"/>
                  </a:lnTo>
                  <a:lnTo>
                    <a:pt x="1000450" y="299719"/>
                  </a:lnTo>
                  <a:lnTo>
                    <a:pt x="999868" y="300989"/>
                  </a:lnTo>
                  <a:lnTo>
                    <a:pt x="999147" y="302259"/>
                  </a:lnTo>
                  <a:lnTo>
                    <a:pt x="998468" y="302259"/>
                  </a:lnTo>
                  <a:lnTo>
                    <a:pt x="997848" y="303529"/>
                  </a:lnTo>
                  <a:lnTo>
                    <a:pt x="997285" y="303529"/>
                  </a:lnTo>
                  <a:lnTo>
                    <a:pt x="993259" y="307339"/>
                  </a:lnTo>
                  <a:lnTo>
                    <a:pt x="988954" y="311149"/>
                  </a:lnTo>
                  <a:lnTo>
                    <a:pt x="984555" y="314959"/>
                  </a:lnTo>
                  <a:lnTo>
                    <a:pt x="974617" y="323849"/>
                  </a:lnTo>
                  <a:lnTo>
                    <a:pt x="970453" y="327659"/>
                  </a:lnTo>
                  <a:close/>
                </a:path>
                <a:path w="1019809" h="821690">
                  <a:moveTo>
                    <a:pt x="858815" y="320039"/>
                  </a:moveTo>
                  <a:lnTo>
                    <a:pt x="150804" y="320039"/>
                  </a:lnTo>
                  <a:lnTo>
                    <a:pt x="150804" y="317499"/>
                  </a:lnTo>
                  <a:lnTo>
                    <a:pt x="154091" y="311149"/>
                  </a:lnTo>
                  <a:lnTo>
                    <a:pt x="156248" y="304799"/>
                  </a:lnTo>
                  <a:lnTo>
                    <a:pt x="160240" y="265429"/>
                  </a:lnTo>
                  <a:lnTo>
                    <a:pt x="160355" y="250189"/>
                  </a:lnTo>
                  <a:lnTo>
                    <a:pt x="160228" y="240029"/>
                  </a:lnTo>
                  <a:lnTo>
                    <a:pt x="156760" y="190499"/>
                  </a:lnTo>
                  <a:lnTo>
                    <a:pt x="150897" y="180339"/>
                  </a:lnTo>
                  <a:lnTo>
                    <a:pt x="150897" y="172719"/>
                  </a:lnTo>
                  <a:lnTo>
                    <a:pt x="142007" y="172719"/>
                  </a:lnTo>
                  <a:lnTo>
                    <a:pt x="135958" y="168909"/>
                  </a:lnTo>
                  <a:lnTo>
                    <a:pt x="129356" y="166369"/>
                  </a:lnTo>
                  <a:lnTo>
                    <a:pt x="122202" y="165099"/>
                  </a:lnTo>
                  <a:lnTo>
                    <a:pt x="122696" y="163829"/>
                  </a:lnTo>
                  <a:lnTo>
                    <a:pt x="123076" y="162559"/>
                  </a:lnTo>
                  <a:lnTo>
                    <a:pt x="123342" y="162559"/>
                  </a:lnTo>
                  <a:lnTo>
                    <a:pt x="126270" y="158749"/>
                  </a:lnTo>
                  <a:lnTo>
                    <a:pt x="126565" y="154939"/>
                  </a:lnTo>
                  <a:lnTo>
                    <a:pt x="124227" y="149859"/>
                  </a:lnTo>
                  <a:lnTo>
                    <a:pt x="123598" y="148589"/>
                  </a:lnTo>
                  <a:lnTo>
                    <a:pt x="122911" y="147319"/>
                  </a:lnTo>
                  <a:lnTo>
                    <a:pt x="121965" y="146049"/>
                  </a:lnTo>
                  <a:lnTo>
                    <a:pt x="120759" y="146049"/>
                  </a:lnTo>
                  <a:lnTo>
                    <a:pt x="120759" y="143509"/>
                  </a:lnTo>
                  <a:lnTo>
                    <a:pt x="888953" y="143509"/>
                  </a:lnTo>
                  <a:lnTo>
                    <a:pt x="888953" y="153669"/>
                  </a:lnTo>
                  <a:lnTo>
                    <a:pt x="884951" y="157479"/>
                  </a:lnTo>
                  <a:lnTo>
                    <a:pt x="882375" y="162559"/>
                  </a:lnTo>
                  <a:lnTo>
                    <a:pt x="880821" y="170179"/>
                  </a:lnTo>
                  <a:lnTo>
                    <a:pt x="880883" y="171449"/>
                  </a:lnTo>
                  <a:lnTo>
                    <a:pt x="881413" y="173989"/>
                  </a:lnTo>
                  <a:lnTo>
                    <a:pt x="858815" y="173989"/>
                  </a:lnTo>
                  <a:lnTo>
                    <a:pt x="858815" y="320039"/>
                  </a:lnTo>
                  <a:close/>
                </a:path>
                <a:path w="1019809" h="821690">
                  <a:moveTo>
                    <a:pt x="20015" y="231139"/>
                  </a:moveTo>
                  <a:lnTo>
                    <a:pt x="7191" y="231139"/>
                  </a:lnTo>
                  <a:lnTo>
                    <a:pt x="3350" y="226059"/>
                  </a:lnTo>
                  <a:lnTo>
                    <a:pt x="1333" y="220979"/>
                  </a:lnTo>
                  <a:lnTo>
                    <a:pt x="1140" y="214629"/>
                  </a:lnTo>
                  <a:lnTo>
                    <a:pt x="861" y="212089"/>
                  </a:lnTo>
                  <a:lnTo>
                    <a:pt x="0" y="207009"/>
                  </a:lnTo>
                  <a:lnTo>
                    <a:pt x="3909" y="200659"/>
                  </a:lnTo>
                  <a:lnTo>
                    <a:pt x="15918" y="200659"/>
                  </a:lnTo>
                  <a:lnTo>
                    <a:pt x="20572" y="201929"/>
                  </a:lnTo>
                  <a:lnTo>
                    <a:pt x="49171" y="201929"/>
                  </a:lnTo>
                  <a:lnTo>
                    <a:pt x="48637" y="207009"/>
                  </a:lnTo>
                  <a:lnTo>
                    <a:pt x="12610" y="207009"/>
                  </a:lnTo>
                  <a:lnTo>
                    <a:pt x="9268" y="208279"/>
                  </a:lnTo>
                  <a:lnTo>
                    <a:pt x="7817" y="208279"/>
                  </a:lnTo>
                  <a:lnTo>
                    <a:pt x="7912" y="213359"/>
                  </a:lnTo>
                  <a:lnTo>
                    <a:pt x="8168" y="218439"/>
                  </a:lnTo>
                  <a:lnTo>
                    <a:pt x="9169" y="224789"/>
                  </a:lnTo>
                  <a:lnTo>
                    <a:pt x="13986" y="228599"/>
                  </a:lnTo>
                  <a:lnTo>
                    <a:pt x="16865" y="229869"/>
                  </a:lnTo>
                  <a:lnTo>
                    <a:pt x="20015" y="231139"/>
                  </a:lnTo>
                  <a:close/>
                </a:path>
                <a:path w="1019809" h="821690">
                  <a:moveTo>
                    <a:pt x="927026" y="382269"/>
                  </a:moveTo>
                  <a:lnTo>
                    <a:pt x="82174" y="382269"/>
                  </a:lnTo>
                  <a:lnTo>
                    <a:pt x="80289" y="380999"/>
                  </a:lnTo>
                  <a:lnTo>
                    <a:pt x="75252" y="377189"/>
                  </a:lnTo>
                  <a:lnTo>
                    <a:pt x="69759" y="373379"/>
                  </a:lnTo>
                  <a:lnTo>
                    <a:pt x="63812" y="370839"/>
                  </a:lnTo>
                  <a:lnTo>
                    <a:pt x="63812" y="353059"/>
                  </a:lnTo>
                  <a:lnTo>
                    <a:pt x="54852" y="353059"/>
                  </a:lnTo>
                  <a:lnTo>
                    <a:pt x="51675" y="339089"/>
                  </a:lnTo>
                  <a:lnTo>
                    <a:pt x="46350" y="325119"/>
                  </a:lnTo>
                  <a:lnTo>
                    <a:pt x="38876" y="313689"/>
                  </a:lnTo>
                  <a:lnTo>
                    <a:pt x="29253" y="303529"/>
                  </a:lnTo>
                  <a:lnTo>
                    <a:pt x="30137" y="299719"/>
                  </a:lnTo>
                  <a:lnTo>
                    <a:pt x="30835" y="295909"/>
                  </a:lnTo>
                  <a:lnTo>
                    <a:pt x="31464" y="292099"/>
                  </a:lnTo>
                  <a:lnTo>
                    <a:pt x="30924" y="290829"/>
                  </a:lnTo>
                  <a:lnTo>
                    <a:pt x="30963" y="289559"/>
                  </a:lnTo>
                  <a:lnTo>
                    <a:pt x="31580" y="288289"/>
                  </a:lnTo>
                  <a:lnTo>
                    <a:pt x="31277" y="288289"/>
                  </a:lnTo>
                  <a:lnTo>
                    <a:pt x="30208" y="287019"/>
                  </a:lnTo>
                  <a:lnTo>
                    <a:pt x="29510" y="287019"/>
                  </a:lnTo>
                  <a:lnTo>
                    <a:pt x="29183" y="285749"/>
                  </a:lnTo>
                  <a:lnTo>
                    <a:pt x="27328" y="283209"/>
                  </a:lnTo>
                  <a:lnTo>
                    <a:pt x="26235" y="280669"/>
                  </a:lnTo>
                  <a:lnTo>
                    <a:pt x="25902" y="278129"/>
                  </a:lnTo>
                  <a:lnTo>
                    <a:pt x="25755" y="276859"/>
                  </a:lnTo>
                  <a:lnTo>
                    <a:pt x="25721" y="274319"/>
                  </a:lnTo>
                  <a:lnTo>
                    <a:pt x="25834" y="273049"/>
                  </a:lnTo>
                  <a:lnTo>
                    <a:pt x="26576" y="269239"/>
                  </a:lnTo>
                  <a:lnTo>
                    <a:pt x="25879" y="266699"/>
                  </a:lnTo>
                  <a:lnTo>
                    <a:pt x="25460" y="264159"/>
                  </a:lnTo>
                  <a:lnTo>
                    <a:pt x="25414" y="262889"/>
                  </a:lnTo>
                  <a:lnTo>
                    <a:pt x="25319" y="253999"/>
                  </a:lnTo>
                  <a:lnTo>
                    <a:pt x="25633" y="250189"/>
                  </a:lnTo>
                  <a:lnTo>
                    <a:pt x="26576" y="246379"/>
                  </a:lnTo>
                  <a:lnTo>
                    <a:pt x="26395" y="243839"/>
                  </a:lnTo>
                  <a:lnTo>
                    <a:pt x="26395" y="242569"/>
                  </a:lnTo>
                  <a:lnTo>
                    <a:pt x="26576" y="241299"/>
                  </a:lnTo>
                  <a:lnTo>
                    <a:pt x="26372" y="240029"/>
                  </a:lnTo>
                  <a:lnTo>
                    <a:pt x="26209" y="240029"/>
                  </a:lnTo>
                  <a:lnTo>
                    <a:pt x="26088" y="238759"/>
                  </a:lnTo>
                  <a:lnTo>
                    <a:pt x="3783" y="238759"/>
                  </a:lnTo>
                  <a:lnTo>
                    <a:pt x="3006" y="237489"/>
                  </a:lnTo>
                  <a:lnTo>
                    <a:pt x="1824" y="236219"/>
                  </a:lnTo>
                  <a:lnTo>
                    <a:pt x="1593" y="234949"/>
                  </a:lnTo>
                  <a:lnTo>
                    <a:pt x="1850" y="233679"/>
                  </a:lnTo>
                  <a:lnTo>
                    <a:pt x="2301" y="232409"/>
                  </a:lnTo>
                  <a:lnTo>
                    <a:pt x="3846" y="231139"/>
                  </a:lnTo>
                  <a:lnTo>
                    <a:pt x="23435" y="231139"/>
                  </a:lnTo>
                  <a:lnTo>
                    <a:pt x="25800" y="229869"/>
                  </a:lnTo>
                  <a:lnTo>
                    <a:pt x="30789" y="229869"/>
                  </a:lnTo>
                  <a:lnTo>
                    <a:pt x="28485" y="215899"/>
                  </a:lnTo>
                  <a:lnTo>
                    <a:pt x="26949" y="209549"/>
                  </a:lnTo>
                  <a:lnTo>
                    <a:pt x="23956" y="208279"/>
                  </a:lnTo>
                  <a:lnTo>
                    <a:pt x="18035" y="208279"/>
                  </a:lnTo>
                  <a:lnTo>
                    <a:pt x="15333" y="207009"/>
                  </a:lnTo>
                  <a:lnTo>
                    <a:pt x="48637" y="207009"/>
                  </a:lnTo>
                  <a:lnTo>
                    <a:pt x="47801" y="215899"/>
                  </a:lnTo>
                  <a:lnTo>
                    <a:pt x="47480" y="222249"/>
                  </a:lnTo>
                  <a:lnTo>
                    <a:pt x="65197" y="261619"/>
                  </a:lnTo>
                  <a:lnTo>
                    <a:pt x="72702" y="264159"/>
                  </a:lnTo>
                  <a:lnTo>
                    <a:pt x="79800" y="266699"/>
                  </a:lnTo>
                  <a:lnTo>
                    <a:pt x="81243" y="273049"/>
                  </a:lnTo>
                  <a:lnTo>
                    <a:pt x="86836" y="281939"/>
                  </a:lnTo>
                  <a:lnTo>
                    <a:pt x="88612" y="283209"/>
                  </a:lnTo>
                  <a:lnTo>
                    <a:pt x="90552" y="285749"/>
                  </a:lnTo>
                  <a:lnTo>
                    <a:pt x="90552" y="289559"/>
                  </a:lnTo>
                  <a:lnTo>
                    <a:pt x="95625" y="289559"/>
                  </a:lnTo>
                  <a:lnTo>
                    <a:pt x="95904" y="290829"/>
                  </a:lnTo>
                  <a:lnTo>
                    <a:pt x="96160" y="290829"/>
                  </a:lnTo>
                  <a:lnTo>
                    <a:pt x="102909" y="294639"/>
                  </a:lnTo>
                  <a:lnTo>
                    <a:pt x="110380" y="297179"/>
                  </a:lnTo>
                  <a:lnTo>
                    <a:pt x="118013" y="297179"/>
                  </a:lnTo>
                  <a:lnTo>
                    <a:pt x="114188" y="306069"/>
                  </a:lnTo>
                  <a:lnTo>
                    <a:pt x="114764" y="314959"/>
                  </a:lnTo>
                  <a:lnTo>
                    <a:pt x="119751" y="322579"/>
                  </a:lnTo>
                  <a:lnTo>
                    <a:pt x="129160" y="325119"/>
                  </a:lnTo>
                  <a:lnTo>
                    <a:pt x="130741" y="326389"/>
                  </a:lnTo>
                  <a:lnTo>
                    <a:pt x="880866" y="326389"/>
                  </a:lnTo>
                  <a:lnTo>
                    <a:pt x="885369" y="327659"/>
                  </a:lnTo>
                  <a:lnTo>
                    <a:pt x="970453" y="327659"/>
                  </a:lnTo>
                  <a:lnTo>
                    <a:pt x="964902" y="332739"/>
                  </a:lnTo>
                  <a:lnTo>
                    <a:pt x="956234" y="341629"/>
                  </a:lnTo>
                  <a:lnTo>
                    <a:pt x="949437" y="351789"/>
                  </a:lnTo>
                  <a:lnTo>
                    <a:pt x="949228" y="351789"/>
                  </a:lnTo>
                  <a:lnTo>
                    <a:pt x="949228" y="353059"/>
                  </a:lnTo>
                  <a:lnTo>
                    <a:pt x="946033" y="359409"/>
                  </a:lnTo>
                  <a:lnTo>
                    <a:pt x="944481" y="365759"/>
                  </a:lnTo>
                  <a:lnTo>
                    <a:pt x="944573" y="373379"/>
                  </a:lnTo>
                  <a:lnTo>
                    <a:pt x="939867" y="374649"/>
                  </a:lnTo>
                  <a:lnTo>
                    <a:pt x="935329" y="377189"/>
                  </a:lnTo>
                  <a:lnTo>
                    <a:pt x="930959" y="379729"/>
                  </a:lnTo>
                  <a:lnTo>
                    <a:pt x="929633" y="380999"/>
                  </a:lnTo>
                  <a:lnTo>
                    <a:pt x="928329" y="380999"/>
                  </a:lnTo>
                  <a:lnTo>
                    <a:pt x="927026" y="382269"/>
                  </a:lnTo>
                  <a:close/>
                </a:path>
                <a:path w="1019809" h="821690">
                  <a:moveTo>
                    <a:pt x="14165" y="240029"/>
                  </a:moveTo>
                  <a:lnTo>
                    <a:pt x="9456" y="240029"/>
                  </a:lnTo>
                  <a:lnTo>
                    <a:pt x="4747" y="238759"/>
                  </a:lnTo>
                  <a:lnTo>
                    <a:pt x="18873" y="238759"/>
                  </a:lnTo>
                  <a:lnTo>
                    <a:pt x="14165" y="240029"/>
                  </a:lnTo>
                  <a:close/>
                </a:path>
                <a:path w="1019809" h="821690">
                  <a:moveTo>
                    <a:pt x="880866" y="326389"/>
                  </a:moveTo>
                  <a:lnTo>
                    <a:pt x="140300" y="326389"/>
                  </a:lnTo>
                  <a:lnTo>
                    <a:pt x="145102" y="325119"/>
                  </a:lnTo>
                  <a:lnTo>
                    <a:pt x="148686" y="320039"/>
                  </a:lnTo>
                  <a:lnTo>
                    <a:pt x="862911" y="320039"/>
                  </a:lnTo>
                  <a:lnTo>
                    <a:pt x="864294" y="321309"/>
                  </a:lnTo>
                  <a:lnTo>
                    <a:pt x="866226" y="323849"/>
                  </a:lnTo>
                  <a:lnTo>
                    <a:pt x="876363" y="325119"/>
                  </a:lnTo>
                  <a:lnTo>
                    <a:pt x="880866" y="326389"/>
                  </a:lnTo>
                  <a:close/>
                </a:path>
                <a:path w="1019809" h="821690">
                  <a:moveTo>
                    <a:pt x="164790" y="433069"/>
                  </a:moveTo>
                  <a:lnTo>
                    <a:pt x="159240" y="430529"/>
                  </a:lnTo>
                  <a:lnTo>
                    <a:pt x="153461" y="426719"/>
                  </a:lnTo>
                  <a:lnTo>
                    <a:pt x="147453" y="424179"/>
                  </a:lnTo>
                  <a:lnTo>
                    <a:pt x="141216" y="422909"/>
                  </a:lnTo>
                  <a:lnTo>
                    <a:pt x="139096" y="421639"/>
                  </a:lnTo>
                  <a:lnTo>
                    <a:pt x="134746" y="421639"/>
                  </a:lnTo>
                  <a:lnTo>
                    <a:pt x="128648" y="420369"/>
                  </a:lnTo>
                  <a:lnTo>
                    <a:pt x="121458" y="408939"/>
                  </a:lnTo>
                  <a:lnTo>
                    <a:pt x="112774" y="398779"/>
                  </a:lnTo>
                  <a:lnTo>
                    <a:pt x="102596" y="391159"/>
                  </a:lnTo>
                  <a:lnTo>
                    <a:pt x="90924" y="384809"/>
                  </a:lnTo>
                  <a:lnTo>
                    <a:pt x="90924" y="382269"/>
                  </a:lnTo>
                  <a:lnTo>
                    <a:pt x="919160" y="382269"/>
                  </a:lnTo>
                  <a:lnTo>
                    <a:pt x="919160" y="388619"/>
                  </a:lnTo>
                  <a:lnTo>
                    <a:pt x="916008" y="392429"/>
                  </a:lnTo>
                  <a:lnTo>
                    <a:pt x="913719" y="396239"/>
                  </a:lnTo>
                  <a:lnTo>
                    <a:pt x="912295" y="400049"/>
                  </a:lnTo>
                  <a:lnTo>
                    <a:pt x="910631" y="401319"/>
                  </a:lnTo>
                  <a:lnTo>
                    <a:pt x="907198" y="401319"/>
                  </a:lnTo>
                  <a:lnTo>
                    <a:pt x="899525" y="402589"/>
                  </a:lnTo>
                  <a:lnTo>
                    <a:pt x="884005" y="402589"/>
                  </a:lnTo>
                  <a:lnTo>
                    <a:pt x="876293" y="403859"/>
                  </a:lnTo>
                  <a:lnTo>
                    <a:pt x="870524" y="403859"/>
                  </a:lnTo>
                  <a:lnTo>
                    <a:pt x="865264" y="406399"/>
                  </a:lnTo>
                  <a:lnTo>
                    <a:pt x="860514" y="408939"/>
                  </a:lnTo>
                  <a:lnTo>
                    <a:pt x="858932" y="408939"/>
                  </a:lnTo>
                  <a:lnTo>
                    <a:pt x="858932" y="410209"/>
                  </a:lnTo>
                  <a:lnTo>
                    <a:pt x="852907" y="415289"/>
                  </a:lnTo>
                  <a:lnTo>
                    <a:pt x="849494" y="421639"/>
                  </a:lnTo>
                  <a:lnTo>
                    <a:pt x="848825" y="427989"/>
                  </a:lnTo>
                  <a:lnTo>
                    <a:pt x="815943" y="427989"/>
                  </a:lnTo>
                  <a:lnTo>
                    <a:pt x="810027" y="431799"/>
                  </a:lnTo>
                  <a:lnTo>
                    <a:pt x="168190" y="431799"/>
                  </a:lnTo>
                  <a:lnTo>
                    <a:pt x="164790" y="433069"/>
                  </a:lnTo>
                  <a:close/>
                </a:path>
                <a:path w="1019809" h="821690">
                  <a:moveTo>
                    <a:pt x="848692" y="429259"/>
                  </a:moveTo>
                  <a:lnTo>
                    <a:pt x="840663" y="427989"/>
                  </a:lnTo>
                  <a:lnTo>
                    <a:pt x="848825" y="427989"/>
                  </a:lnTo>
                  <a:lnTo>
                    <a:pt x="848692" y="429259"/>
                  </a:lnTo>
                  <a:close/>
                </a:path>
                <a:path w="1019809" h="821690">
                  <a:moveTo>
                    <a:pt x="308543" y="556259"/>
                  </a:moveTo>
                  <a:lnTo>
                    <a:pt x="301468" y="556259"/>
                  </a:lnTo>
                  <a:lnTo>
                    <a:pt x="296744" y="553719"/>
                  </a:lnTo>
                  <a:lnTo>
                    <a:pt x="292625" y="549909"/>
                  </a:lnTo>
                  <a:lnTo>
                    <a:pt x="282199" y="543559"/>
                  </a:lnTo>
                  <a:lnTo>
                    <a:pt x="275613" y="538479"/>
                  </a:lnTo>
                  <a:lnTo>
                    <a:pt x="268631" y="533399"/>
                  </a:lnTo>
                  <a:lnTo>
                    <a:pt x="268631" y="529589"/>
                  </a:lnTo>
                  <a:lnTo>
                    <a:pt x="262115" y="529589"/>
                  </a:lnTo>
                  <a:lnTo>
                    <a:pt x="257771" y="525779"/>
                  </a:lnTo>
                  <a:lnTo>
                    <a:pt x="253163" y="524509"/>
                  </a:lnTo>
                  <a:lnTo>
                    <a:pt x="248291" y="521969"/>
                  </a:lnTo>
                  <a:lnTo>
                    <a:pt x="248307" y="516889"/>
                  </a:lnTo>
                  <a:lnTo>
                    <a:pt x="247322" y="513079"/>
                  </a:lnTo>
                  <a:lnTo>
                    <a:pt x="245336" y="507999"/>
                  </a:lnTo>
                  <a:lnTo>
                    <a:pt x="241938" y="500379"/>
                  </a:lnTo>
                  <a:lnTo>
                    <a:pt x="236624" y="494029"/>
                  </a:lnTo>
                  <a:lnTo>
                    <a:pt x="227607" y="487679"/>
                  </a:lnTo>
                  <a:lnTo>
                    <a:pt x="225753" y="487679"/>
                  </a:lnTo>
                  <a:lnTo>
                    <a:pt x="223832" y="486409"/>
                  </a:lnTo>
                  <a:lnTo>
                    <a:pt x="223623" y="486409"/>
                  </a:lnTo>
                  <a:lnTo>
                    <a:pt x="222002" y="483869"/>
                  </a:lnTo>
                  <a:lnTo>
                    <a:pt x="220133" y="481329"/>
                  </a:lnTo>
                  <a:lnTo>
                    <a:pt x="218014" y="480059"/>
                  </a:lnTo>
                  <a:lnTo>
                    <a:pt x="221728" y="476249"/>
                  </a:lnTo>
                  <a:lnTo>
                    <a:pt x="224241" y="472439"/>
                  </a:lnTo>
                  <a:lnTo>
                    <a:pt x="227566" y="459739"/>
                  </a:lnTo>
                  <a:lnTo>
                    <a:pt x="226643" y="453389"/>
                  </a:lnTo>
                  <a:lnTo>
                    <a:pt x="222785" y="445769"/>
                  </a:lnTo>
                  <a:lnTo>
                    <a:pt x="219154" y="440689"/>
                  </a:lnTo>
                  <a:lnTo>
                    <a:pt x="213290" y="434339"/>
                  </a:lnTo>
                  <a:lnTo>
                    <a:pt x="206308" y="433069"/>
                  </a:lnTo>
                  <a:lnTo>
                    <a:pt x="198630" y="433069"/>
                  </a:lnTo>
                  <a:lnTo>
                    <a:pt x="190932" y="431799"/>
                  </a:lnTo>
                  <a:lnTo>
                    <a:pt x="810027" y="431799"/>
                  </a:lnTo>
                  <a:lnTo>
                    <a:pt x="808055" y="433069"/>
                  </a:lnTo>
                  <a:lnTo>
                    <a:pt x="804880" y="435609"/>
                  </a:lnTo>
                  <a:lnTo>
                    <a:pt x="802473" y="439419"/>
                  </a:lnTo>
                  <a:lnTo>
                    <a:pt x="801705" y="439419"/>
                  </a:lnTo>
                  <a:lnTo>
                    <a:pt x="801705" y="440689"/>
                  </a:lnTo>
                  <a:lnTo>
                    <a:pt x="797772" y="447039"/>
                  </a:lnTo>
                  <a:lnTo>
                    <a:pt x="796856" y="454659"/>
                  </a:lnTo>
                  <a:lnTo>
                    <a:pt x="798959" y="463549"/>
                  </a:lnTo>
                  <a:lnTo>
                    <a:pt x="798451" y="463549"/>
                  </a:lnTo>
                  <a:lnTo>
                    <a:pt x="798032" y="464819"/>
                  </a:lnTo>
                  <a:lnTo>
                    <a:pt x="797702" y="464819"/>
                  </a:lnTo>
                  <a:lnTo>
                    <a:pt x="795961" y="468629"/>
                  </a:lnTo>
                  <a:lnTo>
                    <a:pt x="794689" y="472439"/>
                  </a:lnTo>
                  <a:lnTo>
                    <a:pt x="793071" y="480059"/>
                  </a:lnTo>
                  <a:lnTo>
                    <a:pt x="793746" y="486409"/>
                  </a:lnTo>
                  <a:lnTo>
                    <a:pt x="789092" y="494029"/>
                  </a:lnTo>
                  <a:lnTo>
                    <a:pt x="783948" y="494029"/>
                  </a:lnTo>
                  <a:lnTo>
                    <a:pt x="775478" y="496569"/>
                  </a:lnTo>
                  <a:lnTo>
                    <a:pt x="771785" y="497839"/>
                  </a:lnTo>
                  <a:lnTo>
                    <a:pt x="768705" y="501649"/>
                  </a:lnTo>
                  <a:lnTo>
                    <a:pt x="765538" y="506729"/>
                  </a:lnTo>
                  <a:lnTo>
                    <a:pt x="761787" y="519429"/>
                  </a:lnTo>
                  <a:lnTo>
                    <a:pt x="758698" y="524509"/>
                  </a:lnTo>
                  <a:lnTo>
                    <a:pt x="756138" y="525779"/>
                  </a:lnTo>
                  <a:lnTo>
                    <a:pt x="751693" y="525779"/>
                  </a:lnTo>
                  <a:lnTo>
                    <a:pt x="747790" y="528319"/>
                  </a:lnTo>
                  <a:lnTo>
                    <a:pt x="741383" y="528319"/>
                  </a:lnTo>
                  <a:lnTo>
                    <a:pt x="741383" y="534669"/>
                  </a:lnTo>
                  <a:lnTo>
                    <a:pt x="740755" y="535939"/>
                  </a:lnTo>
                  <a:lnTo>
                    <a:pt x="740150" y="535939"/>
                  </a:lnTo>
                  <a:lnTo>
                    <a:pt x="735705" y="544829"/>
                  </a:lnTo>
                  <a:lnTo>
                    <a:pt x="733657" y="547369"/>
                  </a:lnTo>
                  <a:lnTo>
                    <a:pt x="723952" y="552449"/>
                  </a:lnTo>
                  <a:lnTo>
                    <a:pt x="721400" y="553719"/>
                  </a:lnTo>
                  <a:lnTo>
                    <a:pt x="314731" y="553719"/>
                  </a:lnTo>
                  <a:lnTo>
                    <a:pt x="308543" y="556259"/>
                  </a:lnTo>
                  <a:close/>
                </a:path>
                <a:path w="1019809" h="821690">
                  <a:moveTo>
                    <a:pt x="657185" y="585469"/>
                  </a:moveTo>
                  <a:lnTo>
                    <a:pt x="381478" y="585469"/>
                  </a:lnTo>
                  <a:lnTo>
                    <a:pt x="373466" y="582929"/>
                  </a:lnTo>
                  <a:lnTo>
                    <a:pt x="365679" y="579119"/>
                  </a:lnTo>
                  <a:lnTo>
                    <a:pt x="358118" y="575309"/>
                  </a:lnTo>
                  <a:lnTo>
                    <a:pt x="350782" y="571499"/>
                  </a:lnTo>
                  <a:lnTo>
                    <a:pt x="349421" y="567689"/>
                  </a:lnTo>
                  <a:lnTo>
                    <a:pt x="347153" y="563879"/>
                  </a:lnTo>
                  <a:lnTo>
                    <a:pt x="340799" y="558799"/>
                  </a:lnTo>
                  <a:lnTo>
                    <a:pt x="337165" y="557529"/>
                  </a:lnTo>
                  <a:lnTo>
                    <a:pt x="333072" y="556259"/>
                  </a:lnTo>
                  <a:lnTo>
                    <a:pt x="326996" y="553719"/>
                  </a:lnTo>
                  <a:lnTo>
                    <a:pt x="721400" y="553719"/>
                  </a:lnTo>
                  <a:lnTo>
                    <a:pt x="719019" y="556259"/>
                  </a:lnTo>
                  <a:lnTo>
                    <a:pt x="711269" y="556259"/>
                  </a:lnTo>
                  <a:lnTo>
                    <a:pt x="711269" y="565149"/>
                  </a:lnTo>
                  <a:lnTo>
                    <a:pt x="710526" y="566419"/>
                  </a:lnTo>
                  <a:lnTo>
                    <a:pt x="709867" y="567689"/>
                  </a:lnTo>
                  <a:lnTo>
                    <a:pt x="705684" y="576579"/>
                  </a:lnTo>
                  <a:lnTo>
                    <a:pt x="704194" y="581659"/>
                  </a:lnTo>
                  <a:lnTo>
                    <a:pt x="694304" y="582929"/>
                  </a:lnTo>
                  <a:lnTo>
                    <a:pt x="661685" y="582929"/>
                  </a:lnTo>
                  <a:lnTo>
                    <a:pt x="659218" y="584199"/>
                  </a:lnTo>
                  <a:lnTo>
                    <a:pt x="657185" y="585469"/>
                  </a:lnTo>
                  <a:close/>
                </a:path>
                <a:path w="1019809" h="821690">
                  <a:moveTo>
                    <a:pt x="686805" y="584199"/>
                  </a:moveTo>
                  <a:lnTo>
                    <a:pt x="679311" y="584199"/>
                  </a:lnTo>
                  <a:lnTo>
                    <a:pt x="671823" y="582929"/>
                  </a:lnTo>
                  <a:lnTo>
                    <a:pt x="694304" y="582929"/>
                  </a:lnTo>
                  <a:lnTo>
                    <a:pt x="686805" y="584199"/>
                  </a:lnTo>
                  <a:close/>
                </a:path>
                <a:path w="1019809" h="821690">
                  <a:moveTo>
                    <a:pt x="605101" y="615949"/>
                  </a:moveTo>
                  <a:lnTo>
                    <a:pt x="432305" y="615949"/>
                  </a:lnTo>
                  <a:lnTo>
                    <a:pt x="430108" y="609599"/>
                  </a:lnTo>
                  <a:lnTo>
                    <a:pt x="425942" y="604519"/>
                  </a:lnTo>
                  <a:lnTo>
                    <a:pt x="419808" y="601979"/>
                  </a:lnTo>
                  <a:lnTo>
                    <a:pt x="404670" y="594359"/>
                  </a:lnTo>
                  <a:lnTo>
                    <a:pt x="396918" y="591819"/>
                  </a:lnTo>
                  <a:lnTo>
                    <a:pt x="389042" y="588009"/>
                  </a:lnTo>
                  <a:lnTo>
                    <a:pt x="389042" y="585469"/>
                  </a:lnTo>
                  <a:lnTo>
                    <a:pt x="654089" y="585469"/>
                  </a:lnTo>
                  <a:lnTo>
                    <a:pt x="654089" y="595629"/>
                  </a:lnTo>
                  <a:lnTo>
                    <a:pt x="653531" y="595629"/>
                  </a:lnTo>
                  <a:lnTo>
                    <a:pt x="652996" y="596899"/>
                  </a:lnTo>
                  <a:lnTo>
                    <a:pt x="650599" y="603249"/>
                  </a:lnTo>
                  <a:lnTo>
                    <a:pt x="650668" y="612139"/>
                  </a:lnTo>
                  <a:lnTo>
                    <a:pt x="648481" y="614679"/>
                  </a:lnTo>
                  <a:lnTo>
                    <a:pt x="606780" y="614679"/>
                  </a:lnTo>
                  <a:lnTo>
                    <a:pt x="605101" y="615949"/>
                  </a:lnTo>
                  <a:close/>
                </a:path>
                <a:path w="1019809" h="821690">
                  <a:moveTo>
                    <a:pt x="647387" y="615949"/>
                  </a:moveTo>
                  <a:lnTo>
                    <a:pt x="618785" y="615949"/>
                  </a:lnTo>
                  <a:lnTo>
                    <a:pt x="616051" y="614679"/>
                  </a:lnTo>
                  <a:lnTo>
                    <a:pt x="648481" y="614679"/>
                  </a:lnTo>
                  <a:lnTo>
                    <a:pt x="647387" y="615949"/>
                  </a:lnTo>
                  <a:close/>
                </a:path>
                <a:path w="1019809" h="821690">
                  <a:moveTo>
                    <a:pt x="593861" y="702309"/>
                  </a:moveTo>
                  <a:lnTo>
                    <a:pt x="446268" y="702309"/>
                  </a:lnTo>
                  <a:lnTo>
                    <a:pt x="446268" y="615949"/>
                  </a:lnTo>
                  <a:lnTo>
                    <a:pt x="593861" y="615949"/>
                  </a:lnTo>
                  <a:lnTo>
                    <a:pt x="593861" y="702309"/>
                  </a:lnTo>
                  <a:close/>
                </a:path>
                <a:path w="1019809" h="821690">
                  <a:moveTo>
                    <a:pt x="711316" y="732789"/>
                  </a:moveTo>
                  <a:lnTo>
                    <a:pt x="328813" y="732789"/>
                  </a:lnTo>
                  <a:lnTo>
                    <a:pt x="328813" y="702309"/>
                  </a:lnTo>
                  <a:lnTo>
                    <a:pt x="711316" y="702309"/>
                  </a:lnTo>
                  <a:lnTo>
                    <a:pt x="711316" y="732789"/>
                  </a:lnTo>
                  <a:close/>
                </a:path>
                <a:path w="1019809" h="821690">
                  <a:moveTo>
                    <a:pt x="771661" y="763269"/>
                  </a:moveTo>
                  <a:lnTo>
                    <a:pt x="298699" y="763269"/>
                  </a:lnTo>
                  <a:lnTo>
                    <a:pt x="298699" y="732789"/>
                  </a:lnTo>
                  <a:lnTo>
                    <a:pt x="741407" y="732789"/>
                  </a:lnTo>
                  <a:lnTo>
                    <a:pt x="741407" y="761999"/>
                  </a:lnTo>
                  <a:lnTo>
                    <a:pt x="771661" y="761999"/>
                  </a:lnTo>
                  <a:lnTo>
                    <a:pt x="771661" y="763269"/>
                  </a:lnTo>
                  <a:close/>
                </a:path>
                <a:path w="1019809" h="821690">
                  <a:moveTo>
                    <a:pt x="771661" y="792479"/>
                  </a:moveTo>
                  <a:lnTo>
                    <a:pt x="268585" y="792479"/>
                  </a:lnTo>
                  <a:lnTo>
                    <a:pt x="268585" y="761999"/>
                  </a:lnTo>
                  <a:lnTo>
                    <a:pt x="298699" y="761999"/>
                  </a:lnTo>
                  <a:lnTo>
                    <a:pt x="298699" y="763269"/>
                  </a:lnTo>
                  <a:lnTo>
                    <a:pt x="771661" y="763269"/>
                  </a:lnTo>
                  <a:lnTo>
                    <a:pt x="771661" y="792479"/>
                  </a:lnTo>
                  <a:close/>
                </a:path>
                <a:path w="1019809" h="821690">
                  <a:moveTo>
                    <a:pt x="801659" y="821689"/>
                  </a:moveTo>
                  <a:lnTo>
                    <a:pt x="238470" y="821689"/>
                  </a:lnTo>
                  <a:lnTo>
                    <a:pt x="238470" y="792479"/>
                  </a:lnTo>
                  <a:lnTo>
                    <a:pt x="801659" y="792479"/>
                  </a:lnTo>
                  <a:lnTo>
                    <a:pt x="801659" y="821689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10080" y="7031392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68" y="87236"/>
                  </a:moveTo>
                  <a:lnTo>
                    <a:pt x="0" y="87236"/>
                  </a:lnTo>
                  <a:lnTo>
                    <a:pt x="0" y="147701"/>
                  </a:lnTo>
                  <a:lnTo>
                    <a:pt x="30568" y="147701"/>
                  </a:lnTo>
                  <a:lnTo>
                    <a:pt x="30568" y="117462"/>
                  </a:lnTo>
                  <a:lnTo>
                    <a:pt x="30568" y="87236"/>
                  </a:lnTo>
                  <a:close/>
                </a:path>
                <a:path w="1003934" h="736600">
                  <a:moveTo>
                    <a:pt x="60706" y="234251"/>
                  </a:moveTo>
                  <a:lnTo>
                    <a:pt x="30568" y="234251"/>
                  </a:lnTo>
                  <a:lnTo>
                    <a:pt x="30568" y="204495"/>
                  </a:lnTo>
                  <a:lnTo>
                    <a:pt x="30568" y="177228"/>
                  </a:lnTo>
                  <a:lnTo>
                    <a:pt x="0" y="177228"/>
                  </a:lnTo>
                  <a:lnTo>
                    <a:pt x="0" y="234708"/>
                  </a:lnTo>
                  <a:lnTo>
                    <a:pt x="30111" y="234708"/>
                  </a:lnTo>
                  <a:lnTo>
                    <a:pt x="30111" y="264731"/>
                  </a:lnTo>
                  <a:lnTo>
                    <a:pt x="60706" y="264731"/>
                  </a:lnTo>
                  <a:lnTo>
                    <a:pt x="60706" y="234251"/>
                  </a:lnTo>
                  <a:close/>
                </a:path>
                <a:path w="1003934" h="736600">
                  <a:moveTo>
                    <a:pt x="533717" y="558317"/>
                  </a:moveTo>
                  <a:lnTo>
                    <a:pt x="503135" y="558317"/>
                  </a:lnTo>
                  <a:lnTo>
                    <a:pt x="503135" y="645782"/>
                  </a:lnTo>
                  <a:lnTo>
                    <a:pt x="533717" y="645782"/>
                  </a:lnTo>
                  <a:lnTo>
                    <a:pt x="533717" y="618553"/>
                  </a:lnTo>
                  <a:lnTo>
                    <a:pt x="533717" y="558317"/>
                  </a:lnTo>
                  <a:close/>
                </a:path>
                <a:path w="1003934" h="736600">
                  <a:moveTo>
                    <a:pt x="651217" y="705942"/>
                  </a:moveTo>
                  <a:lnTo>
                    <a:pt x="621106" y="705942"/>
                  </a:lnTo>
                  <a:lnTo>
                    <a:pt x="621106" y="675525"/>
                  </a:lnTo>
                  <a:lnTo>
                    <a:pt x="472998" y="675525"/>
                  </a:lnTo>
                  <a:lnTo>
                    <a:pt x="472998" y="705942"/>
                  </a:lnTo>
                  <a:lnTo>
                    <a:pt x="503135" y="705942"/>
                  </a:lnTo>
                  <a:lnTo>
                    <a:pt x="503135" y="736358"/>
                  </a:lnTo>
                  <a:lnTo>
                    <a:pt x="651217" y="736358"/>
                  </a:lnTo>
                  <a:lnTo>
                    <a:pt x="651217" y="705942"/>
                  </a:lnTo>
                  <a:close/>
                </a:path>
                <a:path w="1003934" h="736600">
                  <a:moveTo>
                    <a:pt x="708469" y="705358"/>
                  </a:moveTo>
                  <a:lnTo>
                    <a:pt x="680897" y="705358"/>
                  </a:lnTo>
                  <a:lnTo>
                    <a:pt x="680897" y="735812"/>
                  </a:lnTo>
                  <a:lnTo>
                    <a:pt x="708469" y="735812"/>
                  </a:lnTo>
                  <a:lnTo>
                    <a:pt x="708469" y="705358"/>
                  </a:lnTo>
                  <a:close/>
                </a:path>
                <a:path w="1003934" h="736600">
                  <a:moveTo>
                    <a:pt x="798982" y="30683"/>
                  </a:moveTo>
                  <a:lnTo>
                    <a:pt x="768324" y="30683"/>
                  </a:lnTo>
                  <a:lnTo>
                    <a:pt x="768261" y="177165"/>
                  </a:lnTo>
                  <a:lnTo>
                    <a:pt x="798982" y="177165"/>
                  </a:lnTo>
                  <a:lnTo>
                    <a:pt x="798982" y="30683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61" y="0"/>
                  </a:lnTo>
                  <a:lnTo>
                    <a:pt x="325361" y="30416"/>
                  </a:lnTo>
                  <a:lnTo>
                    <a:pt x="325361" y="177431"/>
                  </a:lnTo>
                  <a:lnTo>
                    <a:pt x="325361" y="234467"/>
                  </a:lnTo>
                  <a:lnTo>
                    <a:pt x="325361" y="294043"/>
                  </a:lnTo>
                  <a:lnTo>
                    <a:pt x="325361" y="294487"/>
                  </a:lnTo>
                  <a:lnTo>
                    <a:pt x="325361" y="324459"/>
                  </a:lnTo>
                  <a:lnTo>
                    <a:pt x="355612" y="324459"/>
                  </a:lnTo>
                  <a:lnTo>
                    <a:pt x="355612" y="352336"/>
                  </a:lnTo>
                  <a:lnTo>
                    <a:pt x="355612" y="381482"/>
                  </a:lnTo>
                  <a:lnTo>
                    <a:pt x="385749" y="381482"/>
                  </a:lnTo>
                  <a:lnTo>
                    <a:pt x="385749" y="442328"/>
                  </a:lnTo>
                  <a:lnTo>
                    <a:pt x="442976" y="442328"/>
                  </a:lnTo>
                  <a:lnTo>
                    <a:pt x="442976" y="471766"/>
                  </a:lnTo>
                  <a:lnTo>
                    <a:pt x="472998" y="471766"/>
                  </a:lnTo>
                  <a:lnTo>
                    <a:pt x="472998" y="498779"/>
                  </a:lnTo>
                  <a:lnTo>
                    <a:pt x="651217" y="498779"/>
                  </a:lnTo>
                  <a:lnTo>
                    <a:pt x="651217" y="471766"/>
                  </a:lnTo>
                  <a:lnTo>
                    <a:pt x="708469" y="471766"/>
                  </a:lnTo>
                  <a:lnTo>
                    <a:pt x="708469" y="442328"/>
                  </a:lnTo>
                  <a:lnTo>
                    <a:pt x="738720" y="442328"/>
                  </a:lnTo>
                  <a:lnTo>
                    <a:pt x="738720" y="381482"/>
                  </a:lnTo>
                  <a:lnTo>
                    <a:pt x="768845" y="381482"/>
                  </a:lnTo>
                  <a:lnTo>
                    <a:pt x="768845" y="352336"/>
                  </a:lnTo>
                  <a:lnTo>
                    <a:pt x="798982" y="352336"/>
                  </a:lnTo>
                  <a:lnTo>
                    <a:pt x="798982" y="324459"/>
                  </a:lnTo>
                  <a:lnTo>
                    <a:pt x="798982" y="294487"/>
                  </a:lnTo>
                  <a:lnTo>
                    <a:pt x="798982" y="294182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24" y="234784"/>
                  </a:lnTo>
                  <a:lnTo>
                    <a:pt x="768261" y="294043"/>
                  </a:lnTo>
                  <a:lnTo>
                    <a:pt x="708469" y="294043"/>
                  </a:lnTo>
                  <a:lnTo>
                    <a:pt x="708469" y="234467"/>
                  </a:lnTo>
                  <a:lnTo>
                    <a:pt x="798982" y="234467"/>
                  </a:lnTo>
                  <a:lnTo>
                    <a:pt x="798982" y="177431"/>
                  </a:lnTo>
                  <a:lnTo>
                    <a:pt x="708469" y="177431"/>
                  </a:lnTo>
                  <a:lnTo>
                    <a:pt x="708469" y="30416"/>
                  </a:lnTo>
                  <a:lnTo>
                    <a:pt x="798982" y="30416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28"/>
                  </a:moveTo>
                  <a:lnTo>
                    <a:pt x="976147" y="177228"/>
                  </a:lnTo>
                  <a:lnTo>
                    <a:pt x="976147" y="204495"/>
                  </a:lnTo>
                  <a:lnTo>
                    <a:pt x="976147" y="234251"/>
                  </a:lnTo>
                  <a:lnTo>
                    <a:pt x="946035" y="234251"/>
                  </a:lnTo>
                  <a:lnTo>
                    <a:pt x="946035" y="264731"/>
                  </a:lnTo>
                  <a:lnTo>
                    <a:pt x="976617" y="264731"/>
                  </a:lnTo>
                  <a:lnTo>
                    <a:pt x="976617" y="234708"/>
                  </a:lnTo>
                  <a:lnTo>
                    <a:pt x="1003731" y="234708"/>
                  </a:lnTo>
                  <a:lnTo>
                    <a:pt x="1003731" y="177228"/>
                  </a:lnTo>
                  <a:close/>
                </a:path>
                <a:path w="1003934" h="736600">
                  <a:moveTo>
                    <a:pt x="1003731" y="87236"/>
                  </a:moveTo>
                  <a:lnTo>
                    <a:pt x="976147" y="87236"/>
                  </a:lnTo>
                  <a:lnTo>
                    <a:pt x="976147" y="147701"/>
                  </a:lnTo>
                  <a:lnTo>
                    <a:pt x="1003731" y="147701"/>
                  </a:lnTo>
                  <a:lnTo>
                    <a:pt x="1003731" y="87236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10309" y="7061847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17"/>
                  </a:moveTo>
                  <a:lnTo>
                    <a:pt x="0" y="117017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17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10"/>
                  </a:lnTo>
                  <a:lnTo>
                    <a:pt x="30137" y="57010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400" y="528091"/>
                  </a:moveTo>
                  <a:lnTo>
                    <a:pt x="533260" y="528091"/>
                  </a:lnTo>
                  <a:lnTo>
                    <a:pt x="533260" y="558114"/>
                  </a:lnTo>
                  <a:lnTo>
                    <a:pt x="533260" y="615124"/>
                  </a:lnTo>
                  <a:lnTo>
                    <a:pt x="560400" y="615124"/>
                  </a:lnTo>
                  <a:lnTo>
                    <a:pt x="560400" y="528091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42"/>
                  </a:lnTo>
                  <a:lnTo>
                    <a:pt x="680897" y="705142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25"/>
                  </a:moveTo>
                  <a:lnTo>
                    <a:pt x="708012" y="204025"/>
                  </a:lnTo>
                  <a:lnTo>
                    <a:pt x="708012" y="264033"/>
                  </a:lnTo>
                  <a:lnTo>
                    <a:pt x="768261" y="264033"/>
                  </a:lnTo>
                  <a:lnTo>
                    <a:pt x="768261" y="204025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17"/>
                  </a:moveTo>
                  <a:lnTo>
                    <a:pt x="976147" y="117017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17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10"/>
                  </a:lnTo>
                  <a:lnTo>
                    <a:pt x="1003261" y="57010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78546" y="6970559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888" y="116547"/>
                  </a:moveTo>
                  <a:lnTo>
                    <a:pt x="90385" y="116547"/>
                  </a:lnTo>
                  <a:lnTo>
                    <a:pt x="90385" y="146685"/>
                  </a:lnTo>
                  <a:lnTo>
                    <a:pt x="150888" y="146685"/>
                  </a:lnTo>
                  <a:lnTo>
                    <a:pt x="150888" y="116547"/>
                  </a:lnTo>
                  <a:close/>
                </a:path>
                <a:path w="1066800" h="591184">
                  <a:moveTo>
                    <a:pt x="979436" y="116547"/>
                  </a:moveTo>
                  <a:lnTo>
                    <a:pt x="915898" y="116547"/>
                  </a:lnTo>
                  <a:lnTo>
                    <a:pt x="915898" y="146685"/>
                  </a:lnTo>
                  <a:lnTo>
                    <a:pt x="979436" y="146685"/>
                  </a:lnTo>
                  <a:lnTo>
                    <a:pt x="979436" y="116547"/>
                  </a:lnTo>
                  <a:close/>
                </a:path>
                <a:path w="1066800" h="591184">
                  <a:moveTo>
                    <a:pt x="1066800" y="116598"/>
                  </a:moveTo>
                  <a:lnTo>
                    <a:pt x="1036662" y="116598"/>
                  </a:lnTo>
                  <a:lnTo>
                    <a:pt x="1036662" y="92519"/>
                  </a:lnTo>
                  <a:lnTo>
                    <a:pt x="1036662" y="89979"/>
                  </a:lnTo>
                  <a:lnTo>
                    <a:pt x="1033360" y="89979"/>
                  </a:lnTo>
                  <a:lnTo>
                    <a:pt x="1033360" y="120396"/>
                  </a:lnTo>
                  <a:lnTo>
                    <a:pt x="1033360" y="294030"/>
                  </a:lnTo>
                  <a:lnTo>
                    <a:pt x="1006284" y="294030"/>
                  </a:lnTo>
                  <a:lnTo>
                    <a:pt x="1006284" y="296570"/>
                  </a:lnTo>
                  <a:lnTo>
                    <a:pt x="1006284" y="324446"/>
                  </a:lnTo>
                  <a:lnTo>
                    <a:pt x="976172" y="324446"/>
                  </a:lnTo>
                  <a:lnTo>
                    <a:pt x="976172" y="326986"/>
                  </a:lnTo>
                  <a:lnTo>
                    <a:pt x="976172" y="353606"/>
                  </a:lnTo>
                  <a:lnTo>
                    <a:pt x="946035" y="353606"/>
                  </a:lnTo>
                  <a:lnTo>
                    <a:pt x="946035" y="357403"/>
                  </a:lnTo>
                  <a:lnTo>
                    <a:pt x="946035" y="384022"/>
                  </a:lnTo>
                  <a:lnTo>
                    <a:pt x="889038" y="384022"/>
                  </a:lnTo>
                  <a:lnTo>
                    <a:pt x="889038" y="357403"/>
                  </a:lnTo>
                  <a:lnTo>
                    <a:pt x="919149" y="357403"/>
                  </a:lnTo>
                  <a:lnTo>
                    <a:pt x="919149" y="326986"/>
                  </a:lnTo>
                  <a:lnTo>
                    <a:pt x="949286" y="326986"/>
                  </a:lnTo>
                  <a:lnTo>
                    <a:pt x="949286" y="324446"/>
                  </a:lnTo>
                  <a:lnTo>
                    <a:pt x="946962" y="324446"/>
                  </a:lnTo>
                  <a:lnTo>
                    <a:pt x="946962" y="323189"/>
                  </a:lnTo>
                  <a:lnTo>
                    <a:pt x="889038" y="323189"/>
                  </a:lnTo>
                  <a:lnTo>
                    <a:pt x="889038" y="179971"/>
                  </a:lnTo>
                  <a:lnTo>
                    <a:pt x="919149" y="179971"/>
                  </a:lnTo>
                  <a:lnTo>
                    <a:pt x="919149" y="149555"/>
                  </a:lnTo>
                  <a:lnTo>
                    <a:pt x="1009548" y="149555"/>
                  </a:lnTo>
                  <a:lnTo>
                    <a:pt x="1009548" y="147015"/>
                  </a:lnTo>
                  <a:lnTo>
                    <a:pt x="889038" y="147015"/>
                  </a:lnTo>
                  <a:lnTo>
                    <a:pt x="889038" y="92519"/>
                  </a:lnTo>
                  <a:lnTo>
                    <a:pt x="1006284" y="92519"/>
                  </a:lnTo>
                  <a:lnTo>
                    <a:pt x="1006284" y="116598"/>
                  </a:lnTo>
                  <a:lnTo>
                    <a:pt x="1006284" y="120396"/>
                  </a:lnTo>
                  <a:lnTo>
                    <a:pt x="1033360" y="120396"/>
                  </a:lnTo>
                  <a:lnTo>
                    <a:pt x="1033360" y="89979"/>
                  </a:lnTo>
                  <a:lnTo>
                    <a:pt x="1009548" y="89979"/>
                  </a:lnTo>
                  <a:lnTo>
                    <a:pt x="1009548" y="59563"/>
                  </a:lnTo>
                  <a:lnTo>
                    <a:pt x="889038" y="59563"/>
                  </a:lnTo>
                  <a:lnTo>
                    <a:pt x="889038" y="32943"/>
                  </a:lnTo>
                  <a:lnTo>
                    <a:pt x="889038" y="0"/>
                  </a:lnTo>
                  <a:lnTo>
                    <a:pt x="858647" y="0"/>
                  </a:lnTo>
                  <a:lnTo>
                    <a:pt x="858647" y="32943"/>
                  </a:lnTo>
                  <a:lnTo>
                    <a:pt x="858647" y="59563"/>
                  </a:lnTo>
                  <a:lnTo>
                    <a:pt x="858647" y="410641"/>
                  </a:lnTo>
                  <a:lnTo>
                    <a:pt x="828535" y="410641"/>
                  </a:lnTo>
                  <a:lnTo>
                    <a:pt x="828535" y="414439"/>
                  </a:lnTo>
                  <a:lnTo>
                    <a:pt x="828535" y="441058"/>
                  </a:lnTo>
                  <a:lnTo>
                    <a:pt x="798398" y="441058"/>
                  </a:lnTo>
                  <a:lnTo>
                    <a:pt x="798398" y="443585"/>
                  </a:lnTo>
                  <a:lnTo>
                    <a:pt x="798398" y="500621"/>
                  </a:lnTo>
                  <a:lnTo>
                    <a:pt x="768286" y="500621"/>
                  </a:lnTo>
                  <a:lnTo>
                    <a:pt x="768286" y="504418"/>
                  </a:lnTo>
                  <a:lnTo>
                    <a:pt x="768286" y="531037"/>
                  </a:lnTo>
                  <a:lnTo>
                    <a:pt x="738149" y="531037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897" y="557657"/>
                  </a:lnTo>
                  <a:lnTo>
                    <a:pt x="680897" y="561454"/>
                  </a:lnTo>
                  <a:lnTo>
                    <a:pt x="680897" y="588073"/>
                  </a:lnTo>
                  <a:lnTo>
                    <a:pt x="419036" y="588073"/>
                  </a:lnTo>
                  <a:lnTo>
                    <a:pt x="419036" y="561454"/>
                  </a:lnTo>
                  <a:lnTo>
                    <a:pt x="419036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37"/>
                  </a:lnTo>
                  <a:lnTo>
                    <a:pt x="298513" y="531037"/>
                  </a:lnTo>
                  <a:lnTo>
                    <a:pt x="298513" y="504418"/>
                  </a:lnTo>
                  <a:lnTo>
                    <a:pt x="298513" y="500621"/>
                  </a:lnTo>
                  <a:lnTo>
                    <a:pt x="268389" y="500621"/>
                  </a:lnTo>
                  <a:lnTo>
                    <a:pt x="268389" y="443585"/>
                  </a:lnTo>
                  <a:lnTo>
                    <a:pt x="268389" y="441058"/>
                  </a:lnTo>
                  <a:lnTo>
                    <a:pt x="241325" y="441058"/>
                  </a:lnTo>
                  <a:lnTo>
                    <a:pt x="241325" y="414439"/>
                  </a:lnTo>
                  <a:lnTo>
                    <a:pt x="241325" y="410641"/>
                  </a:lnTo>
                  <a:lnTo>
                    <a:pt x="211074" y="410641"/>
                  </a:lnTo>
                  <a:lnTo>
                    <a:pt x="211074" y="357403"/>
                  </a:lnTo>
                  <a:lnTo>
                    <a:pt x="211074" y="326986"/>
                  </a:lnTo>
                  <a:lnTo>
                    <a:pt x="211074" y="323189"/>
                  </a:lnTo>
                  <a:lnTo>
                    <a:pt x="150888" y="323189"/>
                  </a:lnTo>
                  <a:lnTo>
                    <a:pt x="150888" y="296570"/>
                  </a:lnTo>
                  <a:lnTo>
                    <a:pt x="150888" y="294030"/>
                  </a:lnTo>
                  <a:lnTo>
                    <a:pt x="120637" y="294030"/>
                  </a:lnTo>
                  <a:lnTo>
                    <a:pt x="120637" y="267423"/>
                  </a:lnTo>
                  <a:lnTo>
                    <a:pt x="120637" y="263613"/>
                  </a:lnTo>
                  <a:lnTo>
                    <a:pt x="93637" y="263613"/>
                  </a:lnTo>
                  <a:lnTo>
                    <a:pt x="93637" y="149555"/>
                  </a:lnTo>
                  <a:lnTo>
                    <a:pt x="147637" y="149555"/>
                  </a:lnTo>
                  <a:lnTo>
                    <a:pt x="147637" y="179971"/>
                  </a:lnTo>
                  <a:lnTo>
                    <a:pt x="211074" y="179971"/>
                  </a:lnTo>
                  <a:lnTo>
                    <a:pt x="211074" y="32943"/>
                  </a:lnTo>
                  <a:lnTo>
                    <a:pt x="858647" y="32943"/>
                  </a:lnTo>
                  <a:lnTo>
                    <a:pt x="858647" y="0"/>
                  </a:lnTo>
                  <a:lnTo>
                    <a:pt x="177749" y="0"/>
                  </a:lnTo>
                  <a:lnTo>
                    <a:pt x="177749" y="32943"/>
                  </a:lnTo>
                  <a:lnTo>
                    <a:pt x="177749" y="59563"/>
                  </a:lnTo>
                  <a:lnTo>
                    <a:pt x="177749" y="92519"/>
                  </a:lnTo>
                  <a:lnTo>
                    <a:pt x="177749" y="147015"/>
                  </a:lnTo>
                  <a:lnTo>
                    <a:pt x="60248" y="147015"/>
                  </a:lnTo>
                  <a:lnTo>
                    <a:pt x="60248" y="149555"/>
                  </a:lnTo>
                  <a:lnTo>
                    <a:pt x="60248" y="263613"/>
                  </a:lnTo>
                  <a:lnTo>
                    <a:pt x="60248" y="267423"/>
                  </a:lnTo>
                  <a:lnTo>
                    <a:pt x="90500" y="267423"/>
                  </a:lnTo>
                  <a:lnTo>
                    <a:pt x="90500" y="294030"/>
                  </a:lnTo>
                  <a:lnTo>
                    <a:pt x="90500" y="296570"/>
                  </a:lnTo>
                  <a:lnTo>
                    <a:pt x="117500" y="296570"/>
                  </a:lnTo>
                  <a:lnTo>
                    <a:pt x="117500" y="323189"/>
                  </a:lnTo>
                  <a:lnTo>
                    <a:pt x="117500" y="326986"/>
                  </a:lnTo>
                  <a:lnTo>
                    <a:pt x="147751" y="326986"/>
                  </a:lnTo>
                  <a:lnTo>
                    <a:pt x="147751" y="357403"/>
                  </a:lnTo>
                  <a:lnTo>
                    <a:pt x="177749" y="357403"/>
                  </a:lnTo>
                  <a:lnTo>
                    <a:pt x="177749" y="410641"/>
                  </a:lnTo>
                  <a:lnTo>
                    <a:pt x="150888" y="410641"/>
                  </a:lnTo>
                  <a:lnTo>
                    <a:pt x="150888" y="386549"/>
                  </a:lnTo>
                  <a:lnTo>
                    <a:pt x="150888" y="384022"/>
                  </a:lnTo>
                  <a:lnTo>
                    <a:pt x="120637" y="384022"/>
                  </a:lnTo>
                  <a:lnTo>
                    <a:pt x="120637" y="357403"/>
                  </a:lnTo>
                  <a:lnTo>
                    <a:pt x="120637" y="353606"/>
                  </a:lnTo>
                  <a:lnTo>
                    <a:pt x="93637" y="353606"/>
                  </a:lnTo>
                  <a:lnTo>
                    <a:pt x="93637" y="326986"/>
                  </a:lnTo>
                  <a:lnTo>
                    <a:pt x="93637" y="323189"/>
                  </a:lnTo>
                  <a:lnTo>
                    <a:pt x="63500" y="323189"/>
                  </a:lnTo>
                  <a:lnTo>
                    <a:pt x="63500" y="296570"/>
                  </a:lnTo>
                  <a:lnTo>
                    <a:pt x="63500" y="294030"/>
                  </a:lnTo>
                  <a:lnTo>
                    <a:pt x="33388" y="294030"/>
                  </a:lnTo>
                  <a:lnTo>
                    <a:pt x="33388" y="119138"/>
                  </a:lnTo>
                  <a:lnTo>
                    <a:pt x="63500" y="119138"/>
                  </a:lnTo>
                  <a:lnTo>
                    <a:pt x="63500" y="116598"/>
                  </a:lnTo>
                  <a:lnTo>
                    <a:pt x="63500" y="92519"/>
                  </a:lnTo>
                  <a:lnTo>
                    <a:pt x="177749" y="92519"/>
                  </a:lnTo>
                  <a:lnTo>
                    <a:pt x="177749" y="59563"/>
                  </a:lnTo>
                  <a:lnTo>
                    <a:pt x="60248" y="59563"/>
                  </a:lnTo>
                  <a:lnTo>
                    <a:pt x="60248" y="89979"/>
                  </a:lnTo>
                  <a:lnTo>
                    <a:pt x="30137" y="89979"/>
                  </a:lnTo>
                  <a:lnTo>
                    <a:pt x="30137" y="92519"/>
                  </a:lnTo>
                  <a:lnTo>
                    <a:pt x="30137" y="116598"/>
                  </a:lnTo>
                  <a:lnTo>
                    <a:pt x="0" y="116598"/>
                  </a:lnTo>
                  <a:lnTo>
                    <a:pt x="0" y="119138"/>
                  </a:lnTo>
                  <a:lnTo>
                    <a:pt x="0" y="294030"/>
                  </a:lnTo>
                  <a:lnTo>
                    <a:pt x="0" y="296570"/>
                  </a:lnTo>
                  <a:lnTo>
                    <a:pt x="30251" y="296570"/>
                  </a:lnTo>
                  <a:lnTo>
                    <a:pt x="30251" y="323189"/>
                  </a:lnTo>
                  <a:lnTo>
                    <a:pt x="30251" y="326986"/>
                  </a:lnTo>
                  <a:lnTo>
                    <a:pt x="60248" y="326986"/>
                  </a:lnTo>
                  <a:lnTo>
                    <a:pt x="60248" y="353606"/>
                  </a:lnTo>
                  <a:lnTo>
                    <a:pt x="60248" y="357403"/>
                  </a:lnTo>
                  <a:lnTo>
                    <a:pt x="90500" y="357403"/>
                  </a:lnTo>
                  <a:lnTo>
                    <a:pt x="90500" y="384022"/>
                  </a:lnTo>
                  <a:lnTo>
                    <a:pt x="90500" y="386549"/>
                  </a:lnTo>
                  <a:lnTo>
                    <a:pt x="117500" y="386549"/>
                  </a:lnTo>
                  <a:lnTo>
                    <a:pt x="117500" y="410641"/>
                  </a:lnTo>
                  <a:lnTo>
                    <a:pt x="117500" y="414439"/>
                  </a:lnTo>
                  <a:lnTo>
                    <a:pt x="147751" y="414439"/>
                  </a:lnTo>
                  <a:lnTo>
                    <a:pt x="147751" y="441058"/>
                  </a:lnTo>
                  <a:lnTo>
                    <a:pt x="147751" y="443585"/>
                  </a:lnTo>
                  <a:lnTo>
                    <a:pt x="238112" y="443585"/>
                  </a:lnTo>
                  <a:lnTo>
                    <a:pt x="238112" y="500621"/>
                  </a:lnTo>
                  <a:lnTo>
                    <a:pt x="238112" y="504418"/>
                  </a:lnTo>
                  <a:lnTo>
                    <a:pt x="265252" y="504418"/>
                  </a:lnTo>
                  <a:lnTo>
                    <a:pt x="265252" y="531037"/>
                  </a:lnTo>
                  <a:lnTo>
                    <a:pt x="265252" y="533577"/>
                  </a:lnTo>
                  <a:lnTo>
                    <a:pt x="295363" y="533577"/>
                  </a:lnTo>
                  <a:lnTo>
                    <a:pt x="295363" y="557657"/>
                  </a:lnTo>
                  <a:lnTo>
                    <a:pt x="295363" y="561454"/>
                  </a:lnTo>
                  <a:lnTo>
                    <a:pt x="355612" y="561454"/>
                  </a:lnTo>
                  <a:lnTo>
                    <a:pt x="355612" y="588073"/>
                  </a:lnTo>
                  <a:lnTo>
                    <a:pt x="355612" y="590613"/>
                  </a:lnTo>
                  <a:lnTo>
                    <a:pt x="741400" y="590613"/>
                  </a:lnTo>
                  <a:lnTo>
                    <a:pt x="741400" y="588073"/>
                  </a:lnTo>
                  <a:lnTo>
                    <a:pt x="741400" y="561454"/>
                  </a:lnTo>
                  <a:lnTo>
                    <a:pt x="771537" y="561454"/>
                  </a:lnTo>
                  <a:lnTo>
                    <a:pt x="771537" y="557657"/>
                  </a:lnTo>
                  <a:lnTo>
                    <a:pt x="771537" y="533577"/>
                  </a:lnTo>
                  <a:lnTo>
                    <a:pt x="801649" y="533577"/>
                  </a:lnTo>
                  <a:lnTo>
                    <a:pt x="801649" y="531037"/>
                  </a:lnTo>
                  <a:lnTo>
                    <a:pt x="801649" y="504418"/>
                  </a:lnTo>
                  <a:lnTo>
                    <a:pt x="831913" y="504418"/>
                  </a:lnTo>
                  <a:lnTo>
                    <a:pt x="831913" y="500621"/>
                  </a:lnTo>
                  <a:lnTo>
                    <a:pt x="831913" y="443585"/>
                  </a:lnTo>
                  <a:lnTo>
                    <a:pt x="889152" y="443585"/>
                  </a:lnTo>
                  <a:lnTo>
                    <a:pt x="889152" y="441058"/>
                  </a:lnTo>
                  <a:lnTo>
                    <a:pt x="889152" y="414439"/>
                  </a:lnTo>
                  <a:lnTo>
                    <a:pt x="949413" y="414439"/>
                  </a:lnTo>
                  <a:lnTo>
                    <a:pt x="949413" y="410641"/>
                  </a:lnTo>
                  <a:lnTo>
                    <a:pt x="949413" y="386549"/>
                  </a:lnTo>
                  <a:lnTo>
                    <a:pt x="979665" y="386549"/>
                  </a:lnTo>
                  <a:lnTo>
                    <a:pt x="979665" y="384022"/>
                  </a:lnTo>
                  <a:lnTo>
                    <a:pt x="979665" y="357403"/>
                  </a:lnTo>
                  <a:lnTo>
                    <a:pt x="1009548" y="357403"/>
                  </a:lnTo>
                  <a:lnTo>
                    <a:pt x="1009548" y="353606"/>
                  </a:lnTo>
                  <a:lnTo>
                    <a:pt x="1009548" y="326986"/>
                  </a:lnTo>
                  <a:lnTo>
                    <a:pt x="1036662" y="326986"/>
                  </a:lnTo>
                  <a:lnTo>
                    <a:pt x="1036662" y="324446"/>
                  </a:lnTo>
                  <a:lnTo>
                    <a:pt x="1036662" y="296570"/>
                  </a:lnTo>
                  <a:lnTo>
                    <a:pt x="1066800" y="296570"/>
                  </a:lnTo>
                  <a:lnTo>
                    <a:pt x="1066800" y="294030"/>
                  </a:lnTo>
                  <a:lnTo>
                    <a:pt x="1066800" y="120396"/>
                  </a:lnTo>
                  <a:lnTo>
                    <a:pt x="1066800" y="116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6184" y="7120114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490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33"/>
                  </a:lnTo>
                  <a:lnTo>
                    <a:pt x="620737" y="585533"/>
                  </a:lnTo>
                  <a:lnTo>
                    <a:pt x="620737" y="618490"/>
                  </a:lnTo>
                  <a:lnTo>
                    <a:pt x="620737" y="645109"/>
                  </a:lnTo>
                  <a:lnTo>
                    <a:pt x="181013" y="645109"/>
                  </a:lnTo>
                  <a:lnTo>
                    <a:pt x="181013" y="618490"/>
                  </a:lnTo>
                  <a:lnTo>
                    <a:pt x="211150" y="618490"/>
                  </a:lnTo>
                  <a:lnTo>
                    <a:pt x="211150" y="615950"/>
                  </a:lnTo>
                  <a:lnTo>
                    <a:pt x="211150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490"/>
                  </a:lnTo>
                  <a:lnTo>
                    <a:pt x="620737" y="618490"/>
                  </a:lnTo>
                  <a:lnTo>
                    <a:pt x="620737" y="585533"/>
                  </a:lnTo>
                  <a:lnTo>
                    <a:pt x="593763" y="585533"/>
                  </a:lnTo>
                  <a:lnTo>
                    <a:pt x="593763" y="555117"/>
                  </a:lnTo>
                  <a:lnTo>
                    <a:pt x="476262" y="555117"/>
                  </a:lnTo>
                  <a:lnTo>
                    <a:pt x="476262" y="471474"/>
                  </a:lnTo>
                  <a:lnTo>
                    <a:pt x="536511" y="471474"/>
                  </a:lnTo>
                  <a:lnTo>
                    <a:pt x="536511" y="441058"/>
                  </a:lnTo>
                  <a:lnTo>
                    <a:pt x="442772" y="441058"/>
                  </a:lnTo>
                  <a:lnTo>
                    <a:pt x="442772" y="471474"/>
                  </a:lnTo>
                  <a:lnTo>
                    <a:pt x="442772" y="555117"/>
                  </a:lnTo>
                  <a:lnTo>
                    <a:pt x="358762" y="555117"/>
                  </a:lnTo>
                  <a:lnTo>
                    <a:pt x="358762" y="471474"/>
                  </a:lnTo>
                  <a:lnTo>
                    <a:pt x="442772" y="471474"/>
                  </a:lnTo>
                  <a:lnTo>
                    <a:pt x="442772" y="441058"/>
                  </a:lnTo>
                  <a:lnTo>
                    <a:pt x="268236" y="441058"/>
                  </a:lnTo>
                  <a:lnTo>
                    <a:pt x="268236" y="471474"/>
                  </a:lnTo>
                  <a:lnTo>
                    <a:pt x="325462" y="471474"/>
                  </a:lnTo>
                  <a:lnTo>
                    <a:pt x="325462" y="555117"/>
                  </a:lnTo>
                  <a:lnTo>
                    <a:pt x="207860" y="555117"/>
                  </a:lnTo>
                  <a:lnTo>
                    <a:pt x="207860" y="585533"/>
                  </a:lnTo>
                  <a:lnTo>
                    <a:pt x="177749" y="585533"/>
                  </a:lnTo>
                  <a:lnTo>
                    <a:pt x="177749" y="588073"/>
                  </a:lnTo>
                  <a:lnTo>
                    <a:pt x="177749" y="615950"/>
                  </a:lnTo>
                  <a:lnTo>
                    <a:pt x="147497" y="615950"/>
                  </a:lnTo>
                  <a:lnTo>
                    <a:pt x="147497" y="618490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53"/>
                  </a:lnTo>
                  <a:lnTo>
                    <a:pt x="684149" y="678053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58"/>
                  </a:lnTo>
                  <a:lnTo>
                    <a:pt x="798398" y="114058"/>
                  </a:lnTo>
                  <a:lnTo>
                    <a:pt x="798398" y="117868"/>
                  </a:lnTo>
                  <a:lnTo>
                    <a:pt x="798398" y="144475"/>
                  </a:lnTo>
                  <a:lnTo>
                    <a:pt x="768261" y="144475"/>
                  </a:lnTo>
                  <a:lnTo>
                    <a:pt x="768261" y="147015"/>
                  </a:lnTo>
                  <a:lnTo>
                    <a:pt x="768261" y="174891"/>
                  </a:lnTo>
                  <a:lnTo>
                    <a:pt x="801649" y="174891"/>
                  </a:lnTo>
                  <a:lnTo>
                    <a:pt x="801649" y="147015"/>
                  </a:lnTo>
                  <a:lnTo>
                    <a:pt x="831913" y="147015"/>
                  </a:lnTo>
                  <a:lnTo>
                    <a:pt x="831913" y="144475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58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2205" y="6974135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89"/>
                  </a:moveTo>
                  <a:lnTo>
                    <a:pt x="151129" y="59689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89"/>
                  </a:lnTo>
                  <a:close/>
                </a:path>
                <a:path w="1019809" h="821690">
                  <a:moveTo>
                    <a:pt x="979366" y="88899"/>
                  </a:moveTo>
                  <a:lnTo>
                    <a:pt x="33651" y="88899"/>
                  </a:lnTo>
                  <a:lnTo>
                    <a:pt x="33651" y="59689"/>
                  </a:lnTo>
                  <a:lnTo>
                    <a:pt x="979366" y="59689"/>
                  </a:lnTo>
                  <a:lnTo>
                    <a:pt x="979366" y="88899"/>
                  </a:lnTo>
                  <a:close/>
                </a:path>
                <a:path w="1019809" h="821690">
                  <a:moveTo>
                    <a:pt x="49171" y="201929"/>
                  </a:moveTo>
                  <a:lnTo>
                    <a:pt x="25227" y="201929"/>
                  </a:lnTo>
                  <a:lnTo>
                    <a:pt x="24947" y="200659"/>
                  </a:lnTo>
                  <a:lnTo>
                    <a:pt x="24715" y="200659"/>
                  </a:lnTo>
                  <a:lnTo>
                    <a:pt x="22620" y="191769"/>
                  </a:lnTo>
                  <a:lnTo>
                    <a:pt x="20456" y="185419"/>
                  </a:lnTo>
                  <a:lnTo>
                    <a:pt x="18734" y="179069"/>
                  </a:lnTo>
                  <a:lnTo>
                    <a:pt x="24575" y="147319"/>
                  </a:lnTo>
                  <a:lnTo>
                    <a:pt x="16506" y="147319"/>
                  </a:lnTo>
                  <a:lnTo>
                    <a:pt x="12497" y="146049"/>
                  </a:lnTo>
                  <a:lnTo>
                    <a:pt x="1023" y="146049"/>
                  </a:lnTo>
                  <a:lnTo>
                    <a:pt x="1466" y="139699"/>
                  </a:lnTo>
                  <a:lnTo>
                    <a:pt x="1860" y="137159"/>
                  </a:lnTo>
                  <a:lnTo>
                    <a:pt x="2473" y="134619"/>
                  </a:lnTo>
                  <a:lnTo>
                    <a:pt x="3304" y="132079"/>
                  </a:lnTo>
                  <a:lnTo>
                    <a:pt x="5259" y="123189"/>
                  </a:lnTo>
                  <a:lnTo>
                    <a:pt x="6353" y="118109"/>
                  </a:lnTo>
                  <a:lnTo>
                    <a:pt x="6702" y="113029"/>
                  </a:lnTo>
                  <a:lnTo>
                    <a:pt x="11985" y="110489"/>
                  </a:lnTo>
                  <a:lnTo>
                    <a:pt x="27298" y="110489"/>
                  </a:lnTo>
                  <a:lnTo>
                    <a:pt x="26156" y="102869"/>
                  </a:lnTo>
                  <a:lnTo>
                    <a:pt x="24077" y="96519"/>
                  </a:lnTo>
                  <a:lnTo>
                    <a:pt x="21061" y="88899"/>
                  </a:lnTo>
                  <a:lnTo>
                    <a:pt x="1006478" y="88899"/>
                  </a:lnTo>
                  <a:lnTo>
                    <a:pt x="1006478" y="104139"/>
                  </a:lnTo>
                  <a:lnTo>
                    <a:pt x="1006279" y="105409"/>
                  </a:lnTo>
                  <a:lnTo>
                    <a:pt x="1006279" y="106679"/>
                  </a:lnTo>
                  <a:lnTo>
                    <a:pt x="1006478" y="109219"/>
                  </a:lnTo>
                  <a:lnTo>
                    <a:pt x="1006478" y="115569"/>
                  </a:lnTo>
                  <a:lnTo>
                    <a:pt x="1007804" y="115569"/>
                  </a:lnTo>
                  <a:lnTo>
                    <a:pt x="1008056" y="116839"/>
                  </a:lnTo>
                  <a:lnTo>
                    <a:pt x="19734" y="116839"/>
                  </a:lnTo>
                  <a:lnTo>
                    <a:pt x="14521" y="118109"/>
                  </a:lnTo>
                  <a:lnTo>
                    <a:pt x="13614" y="118109"/>
                  </a:lnTo>
                  <a:lnTo>
                    <a:pt x="13159" y="119379"/>
                  </a:lnTo>
                  <a:lnTo>
                    <a:pt x="12872" y="120649"/>
                  </a:lnTo>
                  <a:lnTo>
                    <a:pt x="12753" y="121919"/>
                  </a:lnTo>
                  <a:lnTo>
                    <a:pt x="9099" y="137159"/>
                  </a:lnTo>
                  <a:lnTo>
                    <a:pt x="8882" y="138429"/>
                  </a:lnTo>
                  <a:lnTo>
                    <a:pt x="8564" y="139699"/>
                  </a:lnTo>
                  <a:lnTo>
                    <a:pt x="16647" y="139699"/>
                  </a:lnTo>
                  <a:lnTo>
                    <a:pt x="21472" y="140969"/>
                  </a:lnTo>
                  <a:lnTo>
                    <a:pt x="76384" y="140969"/>
                  </a:lnTo>
                  <a:lnTo>
                    <a:pt x="69607" y="143509"/>
                  </a:lnTo>
                  <a:lnTo>
                    <a:pt x="63440" y="143509"/>
                  </a:lnTo>
                  <a:lnTo>
                    <a:pt x="63440" y="147319"/>
                  </a:lnTo>
                  <a:lnTo>
                    <a:pt x="50474" y="191769"/>
                  </a:lnTo>
                  <a:lnTo>
                    <a:pt x="49438" y="199389"/>
                  </a:lnTo>
                  <a:lnTo>
                    <a:pt x="49171" y="201929"/>
                  </a:lnTo>
                  <a:close/>
                </a:path>
                <a:path w="1019809" h="821690">
                  <a:moveTo>
                    <a:pt x="76384" y="140969"/>
                  </a:moveTo>
                  <a:lnTo>
                    <a:pt x="26320" y="140969"/>
                  </a:lnTo>
                  <a:lnTo>
                    <a:pt x="28081" y="133349"/>
                  </a:lnTo>
                  <a:lnTo>
                    <a:pt x="28663" y="125729"/>
                  </a:lnTo>
                  <a:lnTo>
                    <a:pt x="28066" y="116839"/>
                  </a:lnTo>
                  <a:lnTo>
                    <a:pt x="1008056" y="116839"/>
                  </a:lnTo>
                  <a:lnTo>
                    <a:pt x="1010572" y="129539"/>
                  </a:lnTo>
                  <a:lnTo>
                    <a:pt x="1012113" y="138429"/>
                  </a:lnTo>
                  <a:lnTo>
                    <a:pt x="99093" y="138429"/>
                  </a:lnTo>
                  <a:lnTo>
                    <a:pt x="91386" y="139699"/>
                  </a:lnTo>
                  <a:lnTo>
                    <a:pt x="83730" y="139699"/>
                  </a:lnTo>
                  <a:lnTo>
                    <a:pt x="76384" y="140969"/>
                  </a:lnTo>
                  <a:close/>
                </a:path>
                <a:path w="1019809" h="821690">
                  <a:moveTo>
                    <a:pt x="909084" y="143509"/>
                  </a:moveTo>
                  <a:lnTo>
                    <a:pt x="107634" y="143509"/>
                  </a:lnTo>
                  <a:lnTo>
                    <a:pt x="105647" y="140969"/>
                  </a:lnTo>
                  <a:lnTo>
                    <a:pt x="102800" y="138429"/>
                  </a:lnTo>
                  <a:lnTo>
                    <a:pt x="1012113" y="138429"/>
                  </a:lnTo>
                  <a:lnTo>
                    <a:pt x="1012554" y="140969"/>
                  </a:lnTo>
                  <a:lnTo>
                    <a:pt x="926921" y="140969"/>
                  </a:lnTo>
                  <a:lnTo>
                    <a:pt x="909084" y="143509"/>
                  </a:lnTo>
                  <a:close/>
                </a:path>
                <a:path w="1019809" h="821690">
                  <a:moveTo>
                    <a:pt x="970453" y="327659"/>
                  </a:moveTo>
                  <a:lnTo>
                    <a:pt x="885369" y="327659"/>
                  </a:lnTo>
                  <a:lnTo>
                    <a:pt x="891722" y="321309"/>
                  </a:lnTo>
                  <a:lnTo>
                    <a:pt x="896470" y="316229"/>
                  </a:lnTo>
                  <a:lnTo>
                    <a:pt x="896447" y="311149"/>
                  </a:lnTo>
                  <a:lnTo>
                    <a:pt x="897098" y="304799"/>
                  </a:lnTo>
                  <a:lnTo>
                    <a:pt x="897820" y="298449"/>
                  </a:lnTo>
                  <a:lnTo>
                    <a:pt x="900659" y="298449"/>
                  </a:lnTo>
                  <a:lnTo>
                    <a:pt x="907129" y="295909"/>
                  </a:lnTo>
                  <a:lnTo>
                    <a:pt x="911019" y="294639"/>
                  </a:lnTo>
                  <a:lnTo>
                    <a:pt x="914432" y="293369"/>
                  </a:lnTo>
                  <a:lnTo>
                    <a:pt x="917368" y="289559"/>
                  </a:lnTo>
                  <a:lnTo>
                    <a:pt x="919091" y="289559"/>
                  </a:lnTo>
                  <a:lnTo>
                    <a:pt x="919091" y="288289"/>
                  </a:lnTo>
                  <a:lnTo>
                    <a:pt x="920861" y="285749"/>
                  </a:lnTo>
                  <a:lnTo>
                    <a:pt x="922156" y="283209"/>
                  </a:lnTo>
                  <a:lnTo>
                    <a:pt x="922977" y="280669"/>
                  </a:lnTo>
                  <a:lnTo>
                    <a:pt x="923529" y="278129"/>
                  </a:lnTo>
                  <a:lnTo>
                    <a:pt x="923630" y="276859"/>
                  </a:lnTo>
                  <a:lnTo>
                    <a:pt x="923280" y="274319"/>
                  </a:lnTo>
                  <a:lnTo>
                    <a:pt x="924276" y="271779"/>
                  </a:lnTo>
                  <a:lnTo>
                    <a:pt x="924469" y="270509"/>
                  </a:lnTo>
                  <a:lnTo>
                    <a:pt x="924590" y="267969"/>
                  </a:lnTo>
                  <a:lnTo>
                    <a:pt x="924443" y="265429"/>
                  </a:lnTo>
                  <a:lnTo>
                    <a:pt x="932933" y="265429"/>
                  </a:lnTo>
                  <a:lnTo>
                    <a:pt x="937797" y="264159"/>
                  </a:lnTo>
                  <a:lnTo>
                    <a:pt x="944439" y="262889"/>
                  </a:lnTo>
                  <a:lnTo>
                    <a:pt x="946029" y="261619"/>
                  </a:lnTo>
                  <a:lnTo>
                    <a:pt x="947343" y="260349"/>
                  </a:lnTo>
                  <a:lnTo>
                    <a:pt x="949205" y="260349"/>
                  </a:lnTo>
                  <a:lnTo>
                    <a:pt x="949205" y="256539"/>
                  </a:lnTo>
                  <a:lnTo>
                    <a:pt x="950423" y="253999"/>
                  </a:lnTo>
                  <a:lnTo>
                    <a:pt x="950423" y="251459"/>
                  </a:lnTo>
                  <a:lnTo>
                    <a:pt x="949205" y="248919"/>
                  </a:lnTo>
                  <a:lnTo>
                    <a:pt x="949205" y="247649"/>
                  </a:lnTo>
                  <a:lnTo>
                    <a:pt x="953463" y="240029"/>
                  </a:lnTo>
                  <a:lnTo>
                    <a:pt x="956345" y="231139"/>
                  </a:lnTo>
                  <a:lnTo>
                    <a:pt x="957850" y="222249"/>
                  </a:lnTo>
                  <a:lnTo>
                    <a:pt x="957860" y="212089"/>
                  </a:lnTo>
                  <a:lnTo>
                    <a:pt x="956552" y="198119"/>
                  </a:lnTo>
                  <a:lnTo>
                    <a:pt x="954246" y="182879"/>
                  </a:lnTo>
                  <a:lnTo>
                    <a:pt x="952649" y="168909"/>
                  </a:lnTo>
                  <a:lnTo>
                    <a:pt x="952569" y="163829"/>
                  </a:lnTo>
                  <a:lnTo>
                    <a:pt x="952804" y="148589"/>
                  </a:lnTo>
                  <a:lnTo>
                    <a:pt x="951617" y="146049"/>
                  </a:lnTo>
                  <a:lnTo>
                    <a:pt x="949205" y="143509"/>
                  </a:lnTo>
                  <a:lnTo>
                    <a:pt x="948553" y="143509"/>
                  </a:lnTo>
                  <a:lnTo>
                    <a:pt x="947502" y="142239"/>
                  </a:lnTo>
                  <a:lnTo>
                    <a:pt x="944923" y="142239"/>
                  </a:lnTo>
                  <a:lnTo>
                    <a:pt x="935901" y="140969"/>
                  </a:lnTo>
                  <a:lnTo>
                    <a:pt x="1012554" y="140969"/>
                  </a:lnTo>
                  <a:lnTo>
                    <a:pt x="1012994" y="143509"/>
                  </a:lnTo>
                  <a:lnTo>
                    <a:pt x="1015731" y="157479"/>
                  </a:lnTo>
                  <a:lnTo>
                    <a:pt x="1019440" y="170179"/>
                  </a:lnTo>
                  <a:lnTo>
                    <a:pt x="1018090" y="172719"/>
                  </a:lnTo>
                  <a:lnTo>
                    <a:pt x="1017136" y="175259"/>
                  </a:lnTo>
                  <a:lnTo>
                    <a:pt x="1016578" y="177799"/>
                  </a:lnTo>
                  <a:lnTo>
                    <a:pt x="1013471" y="198119"/>
                  </a:lnTo>
                  <a:lnTo>
                    <a:pt x="1012427" y="218439"/>
                  </a:lnTo>
                  <a:lnTo>
                    <a:pt x="1012302" y="238759"/>
                  </a:lnTo>
                  <a:lnTo>
                    <a:pt x="1011923" y="260349"/>
                  </a:lnTo>
                  <a:lnTo>
                    <a:pt x="1000450" y="299719"/>
                  </a:lnTo>
                  <a:lnTo>
                    <a:pt x="999868" y="300989"/>
                  </a:lnTo>
                  <a:lnTo>
                    <a:pt x="999147" y="302259"/>
                  </a:lnTo>
                  <a:lnTo>
                    <a:pt x="998468" y="302259"/>
                  </a:lnTo>
                  <a:lnTo>
                    <a:pt x="997848" y="303529"/>
                  </a:lnTo>
                  <a:lnTo>
                    <a:pt x="997285" y="303529"/>
                  </a:lnTo>
                  <a:lnTo>
                    <a:pt x="993259" y="307339"/>
                  </a:lnTo>
                  <a:lnTo>
                    <a:pt x="988954" y="311149"/>
                  </a:lnTo>
                  <a:lnTo>
                    <a:pt x="984555" y="314959"/>
                  </a:lnTo>
                  <a:lnTo>
                    <a:pt x="974617" y="323849"/>
                  </a:lnTo>
                  <a:lnTo>
                    <a:pt x="970453" y="327659"/>
                  </a:lnTo>
                  <a:close/>
                </a:path>
                <a:path w="1019809" h="821690">
                  <a:moveTo>
                    <a:pt x="858815" y="320039"/>
                  </a:moveTo>
                  <a:lnTo>
                    <a:pt x="150804" y="320039"/>
                  </a:lnTo>
                  <a:lnTo>
                    <a:pt x="150804" y="317499"/>
                  </a:lnTo>
                  <a:lnTo>
                    <a:pt x="154091" y="311149"/>
                  </a:lnTo>
                  <a:lnTo>
                    <a:pt x="156248" y="304799"/>
                  </a:lnTo>
                  <a:lnTo>
                    <a:pt x="160240" y="265429"/>
                  </a:lnTo>
                  <a:lnTo>
                    <a:pt x="160355" y="250189"/>
                  </a:lnTo>
                  <a:lnTo>
                    <a:pt x="160228" y="240029"/>
                  </a:lnTo>
                  <a:lnTo>
                    <a:pt x="156760" y="190499"/>
                  </a:lnTo>
                  <a:lnTo>
                    <a:pt x="150897" y="180339"/>
                  </a:lnTo>
                  <a:lnTo>
                    <a:pt x="150897" y="172719"/>
                  </a:lnTo>
                  <a:lnTo>
                    <a:pt x="142007" y="172719"/>
                  </a:lnTo>
                  <a:lnTo>
                    <a:pt x="135958" y="168909"/>
                  </a:lnTo>
                  <a:lnTo>
                    <a:pt x="129356" y="166369"/>
                  </a:lnTo>
                  <a:lnTo>
                    <a:pt x="122202" y="165099"/>
                  </a:lnTo>
                  <a:lnTo>
                    <a:pt x="122696" y="163829"/>
                  </a:lnTo>
                  <a:lnTo>
                    <a:pt x="123076" y="162559"/>
                  </a:lnTo>
                  <a:lnTo>
                    <a:pt x="123342" y="162559"/>
                  </a:lnTo>
                  <a:lnTo>
                    <a:pt x="126270" y="158749"/>
                  </a:lnTo>
                  <a:lnTo>
                    <a:pt x="126565" y="154939"/>
                  </a:lnTo>
                  <a:lnTo>
                    <a:pt x="124227" y="149859"/>
                  </a:lnTo>
                  <a:lnTo>
                    <a:pt x="123598" y="148589"/>
                  </a:lnTo>
                  <a:lnTo>
                    <a:pt x="122911" y="147319"/>
                  </a:lnTo>
                  <a:lnTo>
                    <a:pt x="121965" y="146049"/>
                  </a:lnTo>
                  <a:lnTo>
                    <a:pt x="120759" y="146049"/>
                  </a:lnTo>
                  <a:lnTo>
                    <a:pt x="120759" y="143509"/>
                  </a:lnTo>
                  <a:lnTo>
                    <a:pt x="888953" y="143509"/>
                  </a:lnTo>
                  <a:lnTo>
                    <a:pt x="888953" y="153669"/>
                  </a:lnTo>
                  <a:lnTo>
                    <a:pt x="884951" y="157479"/>
                  </a:lnTo>
                  <a:lnTo>
                    <a:pt x="882375" y="162559"/>
                  </a:lnTo>
                  <a:lnTo>
                    <a:pt x="880821" y="170179"/>
                  </a:lnTo>
                  <a:lnTo>
                    <a:pt x="880883" y="171449"/>
                  </a:lnTo>
                  <a:lnTo>
                    <a:pt x="881413" y="173989"/>
                  </a:lnTo>
                  <a:lnTo>
                    <a:pt x="858815" y="173989"/>
                  </a:lnTo>
                  <a:lnTo>
                    <a:pt x="858815" y="320039"/>
                  </a:lnTo>
                  <a:close/>
                </a:path>
                <a:path w="1019809" h="821690">
                  <a:moveTo>
                    <a:pt x="20015" y="231139"/>
                  </a:moveTo>
                  <a:lnTo>
                    <a:pt x="7191" y="231139"/>
                  </a:lnTo>
                  <a:lnTo>
                    <a:pt x="3350" y="226059"/>
                  </a:lnTo>
                  <a:lnTo>
                    <a:pt x="1333" y="220979"/>
                  </a:lnTo>
                  <a:lnTo>
                    <a:pt x="1140" y="214629"/>
                  </a:lnTo>
                  <a:lnTo>
                    <a:pt x="861" y="212089"/>
                  </a:lnTo>
                  <a:lnTo>
                    <a:pt x="0" y="207009"/>
                  </a:lnTo>
                  <a:lnTo>
                    <a:pt x="3909" y="200659"/>
                  </a:lnTo>
                  <a:lnTo>
                    <a:pt x="15918" y="200659"/>
                  </a:lnTo>
                  <a:lnTo>
                    <a:pt x="20572" y="201929"/>
                  </a:lnTo>
                  <a:lnTo>
                    <a:pt x="49171" y="201929"/>
                  </a:lnTo>
                  <a:lnTo>
                    <a:pt x="48637" y="207009"/>
                  </a:lnTo>
                  <a:lnTo>
                    <a:pt x="12610" y="207009"/>
                  </a:lnTo>
                  <a:lnTo>
                    <a:pt x="9268" y="208279"/>
                  </a:lnTo>
                  <a:lnTo>
                    <a:pt x="7817" y="208279"/>
                  </a:lnTo>
                  <a:lnTo>
                    <a:pt x="7912" y="213359"/>
                  </a:lnTo>
                  <a:lnTo>
                    <a:pt x="8168" y="218439"/>
                  </a:lnTo>
                  <a:lnTo>
                    <a:pt x="9169" y="224789"/>
                  </a:lnTo>
                  <a:lnTo>
                    <a:pt x="13986" y="228599"/>
                  </a:lnTo>
                  <a:lnTo>
                    <a:pt x="16865" y="229869"/>
                  </a:lnTo>
                  <a:lnTo>
                    <a:pt x="20015" y="231139"/>
                  </a:lnTo>
                  <a:close/>
                </a:path>
                <a:path w="1019809" h="821690">
                  <a:moveTo>
                    <a:pt x="927026" y="382269"/>
                  </a:moveTo>
                  <a:lnTo>
                    <a:pt x="82174" y="382269"/>
                  </a:lnTo>
                  <a:lnTo>
                    <a:pt x="80289" y="380999"/>
                  </a:lnTo>
                  <a:lnTo>
                    <a:pt x="75252" y="377189"/>
                  </a:lnTo>
                  <a:lnTo>
                    <a:pt x="69759" y="373379"/>
                  </a:lnTo>
                  <a:lnTo>
                    <a:pt x="63812" y="370839"/>
                  </a:lnTo>
                  <a:lnTo>
                    <a:pt x="63812" y="353059"/>
                  </a:lnTo>
                  <a:lnTo>
                    <a:pt x="54852" y="353059"/>
                  </a:lnTo>
                  <a:lnTo>
                    <a:pt x="51675" y="339089"/>
                  </a:lnTo>
                  <a:lnTo>
                    <a:pt x="46350" y="325119"/>
                  </a:lnTo>
                  <a:lnTo>
                    <a:pt x="38876" y="313689"/>
                  </a:lnTo>
                  <a:lnTo>
                    <a:pt x="29253" y="303529"/>
                  </a:lnTo>
                  <a:lnTo>
                    <a:pt x="30137" y="299719"/>
                  </a:lnTo>
                  <a:lnTo>
                    <a:pt x="30835" y="295909"/>
                  </a:lnTo>
                  <a:lnTo>
                    <a:pt x="31464" y="292099"/>
                  </a:lnTo>
                  <a:lnTo>
                    <a:pt x="30924" y="290829"/>
                  </a:lnTo>
                  <a:lnTo>
                    <a:pt x="30963" y="289559"/>
                  </a:lnTo>
                  <a:lnTo>
                    <a:pt x="31580" y="288289"/>
                  </a:lnTo>
                  <a:lnTo>
                    <a:pt x="31277" y="288289"/>
                  </a:lnTo>
                  <a:lnTo>
                    <a:pt x="30208" y="287019"/>
                  </a:lnTo>
                  <a:lnTo>
                    <a:pt x="29510" y="287019"/>
                  </a:lnTo>
                  <a:lnTo>
                    <a:pt x="29183" y="285749"/>
                  </a:lnTo>
                  <a:lnTo>
                    <a:pt x="27328" y="283209"/>
                  </a:lnTo>
                  <a:lnTo>
                    <a:pt x="26235" y="280669"/>
                  </a:lnTo>
                  <a:lnTo>
                    <a:pt x="25902" y="278129"/>
                  </a:lnTo>
                  <a:lnTo>
                    <a:pt x="25755" y="276859"/>
                  </a:lnTo>
                  <a:lnTo>
                    <a:pt x="25721" y="274319"/>
                  </a:lnTo>
                  <a:lnTo>
                    <a:pt x="25834" y="273049"/>
                  </a:lnTo>
                  <a:lnTo>
                    <a:pt x="26576" y="269239"/>
                  </a:lnTo>
                  <a:lnTo>
                    <a:pt x="25879" y="266699"/>
                  </a:lnTo>
                  <a:lnTo>
                    <a:pt x="25460" y="264159"/>
                  </a:lnTo>
                  <a:lnTo>
                    <a:pt x="25414" y="262889"/>
                  </a:lnTo>
                  <a:lnTo>
                    <a:pt x="25319" y="253999"/>
                  </a:lnTo>
                  <a:lnTo>
                    <a:pt x="25633" y="250189"/>
                  </a:lnTo>
                  <a:lnTo>
                    <a:pt x="26576" y="246379"/>
                  </a:lnTo>
                  <a:lnTo>
                    <a:pt x="26395" y="243839"/>
                  </a:lnTo>
                  <a:lnTo>
                    <a:pt x="26395" y="242569"/>
                  </a:lnTo>
                  <a:lnTo>
                    <a:pt x="26576" y="241299"/>
                  </a:lnTo>
                  <a:lnTo>
                    <a:pt x="26372" y="240029"/>
                  </a:lnTo>
                  <a:lnTo>
                    <a:pt x="26209" y="240029"/>
                  </a:lnTo>
                  <a:lnTo>
                    <a:pt x="26088" y="238759"/>
                  </a:lnTo>
                  <a:lnTo>
                    <a:pt x="3783" y="238759"/>
                  </a:lnTo>
                  <a:lnTo>
                    <a:pt x="3006" y="237489"/>
                  </a:lnTo>
                  <a:lnTo>
                    <a:pt x="1824" y="236219"/>
                  </a:lnTo>
                  <a:lnTo>
                    <a:pt x="1593" y="234949"/>
                  </a:lnTo>
                  <a:lnTo>
                    <a:pt x="1850" y="233679"/>
                  </a:lnTo>
                  <a:lnTo>
                    <a:pt x="2301" y="232409"/>
                  </a:lnTo>
                  <a:lnTo>
                    <a:pt x="3846" y="231139"/>
                  </a:lnTo>
                  <a:lnTo>
                    <a:pt x="23435" y="231139"/>
                  </a:lnTo>
                  <a:lnTo>
                    <a:pt x="25800" y="229869"/>
                  </a:lnTo>
                  <a:lnTo>
                    <a:pt x="30789" y="229869"/>
                  </a:lnTo>
                  <a:lnTo>
                    <a:pt x="28485" y="215899"/>
                  </a:lnTo>
                  <a:lnTo>
                    <a:pt x="26949" y="209549"/>
                  </a:lnTo>
                  <a:lnTo>
                    <a:pt x="23956" y="208279"/>
                  </a:lnTo>
                  <a:lnTo>
                    <a:pt x="18035" y="208279"/>
                  </a:lnTo>
                  <a:lnTo>
                    <a:pt x="15333" y="207009"/>
                  </a:lnTo>
                  <a:lnTo>
                    <a:pt x="48637" y="207009"/>
                  </a:lnTo>
                  <a:lnTo>
                    <a:pt x="47801" y="215899"/>
                  </a:lnTo>
                  <a:lnTo>
                    <a:pt x="47480" y="222249"/>
                  </a:lnTo>
                  <a:lnTo>
                    <a:pt x="65197" y="261619"/>
                  </a:lnTo>
                  <a:lnTo>
                    <a:pt x="72702" y="264159"/>
                  </a:lnTo>
                  <a:lnTo>
                    <a:pt x="79800" y="266699"/>
                  </a:lnTo>
                  <a:lnTo>
                    <a:pt x="81243" y="273049"/>
                  </a:lnTo>
                  <a:lnTo>
                    <a:pt x="86836" y="281939"/>
                  </a:lnTo>
                  <a:lnTo>
                    <a:pt x="88612" y="283209"/>
                  </a:lnTo>
                  <a:lnTo>
                    <a:pt x="90552" y="285749"/>
                  </a:lnTo>
                  <a:lnTo>
                    <a:pt x="90552" y="289559"/>
                  </a:lnTo>
                  <a:lnTo>
                    <a:pt x="95625" y="289559"/>
                  </a:lnTo>
                  <a:lnTo>
                    <a:pt x="95904" y="290829"/>
                  </a:lnTo>
                  <a:lnTo>
                    <a:pt x="96160" y="290829"/>
                  </a:lnTo>
                  <a:lnTo>
                    <a:pt x="102909" y="294639"/>
                  </a:lnTo>
                  <a:lnTo>
                    <a:pt x="110380" y="297179"/>
                  </a:lnTo>
                  <a:lnTo>
                    <a:pt x="118013" y="297179"/>
                  </a:lnTo>
                  <a:lnTo>
                    <a:pt x="114188" y="306069"/>
                  </a:lnTo>
                  <a:lnTo>
                    <a:pt x="114764" y="314959"/>
                  </a:lnTo>
                  <a:lnTo>
                    <a:pt x="119751" y="322579"/>
                  </a:lnTo>
                  <a:lnTo>
                    <a:pt x="129160" y="325119"/>
                  </a:lnTo>
                  <a:lnTo>
                    <a:pt x="130741" y="326389"/>
                  </a:lnTo>
                  <a:lnTo>
                    <a:pt x="880866" y="326389"/>
                  </a:lnTo>
                  <a:lnTo>
                    <a:pt x="885369" y="327659"/>
                  </a:lnTo>
                  <a:lnTo>
                    <a:pt x="970453" y="327659"/>
                  </a:lnTo>
                  <a:lnTo>
                    <a:pt x="964902" y="332739"/>
                  </a:lnTo>
                  <a:lnTo>
                    <a:pt x="956234" y="341629"/>
                  </a:lnTo>
                  <a:lnTo>
                    <a:pt x="949437" y="351789"/>
                  </a:lnTo>
                  <a:lnTo>
                    <a:pt x="949228" y="351789"/>
                  </a:lnTo>
                  <a:lnTo>
                    <a:pt x="949228" y="353059"/>
                  </a:lnTo>
                  <a:lnTo>
                    <a:pt x="946033" y="359409"/>
                  </a:lnTo>
                  <a:lnTo>
                    <a:pt x="944481" y="365759"/>
                  </a:lnTo>
                  <a:lnTo>
                    <a:pt x="944573" y="373379"/>
                  </a:lnTo>
                  <a:lnTo>
                    <a:pt x="939867" y="374649"/>
                  </a:lnTo>
                  <a:lnTo>
                    <a:pt x="935329" y="377189"/>
                  </a:lnTo>
                  <a:lnTo>
                    <a:pt x="930959" y="379729"/>
                  </a:lnTo>
                  <a:lnTo>
                    <a:pt x="929633" y="380999"/>
                  </a:lnTo>
                  <a:lnTo>
                    <a:pt x="928329" y="380999"/>
                  </a:lnTo>
                  <a:lnTo>
                    <a:pt x="927026" y="382269"/>
                  </a:lnTo>
                  <a:close/>
                </a:path>
                <a:path w="1019809" h="821690">
                  <a:moveTo>
                    <a:pt x="14165" y="240029"/>
                  </a:moveTo>
                  <a:lnTo>
                    <a:pt x="9456" y="240029"/>
                  </a:lnTo>
                  <a:lnTo>
                    <a:pt x="4747" y="238759"/>
                  </a:lnTo>
                  <a:lnTo>
                    <a:pt x="18873" y="238759"/>
                  </a:lnTo>
                  <a:lnTo>
                    <a:pt x="14165" y="240029"/>
                  </a:lnTo>
                  <a:close/>
                </a:path>
                <a:path w="1019809" h="821690">
                  <a:moveTo>
                    <a:pt x="880866" y="326389"/>
                  </a:moveTo>
                  <a:lnTo>
                    <a:pt x="140300" y="326389"/>
                  </a:lnTo>
                  <a:lnTo>
                    <a:pt x="145102" y="325119"/>
                  </a:lnTo>
                  <a:lnTo>
                    <a:pt x="148686" y="320039"/>
                  </a:lnTo>
                  <a:lnTo>
                    <a:pt x="862911" y="320039"/>
                  </a:lnTo>
                  <a:lnTo>
                    <a:pt x="864294" y="321309"/>
                  </a:lnTo>
                  <a:lnTo>
                    <a:pt x="866226" y="323849"/>
                  </a:lnTo>
                  <a:lnTo>
                    <a:pt x="876363" y="325119"/>
                  </a:lnTo>
                  <a:lnTo>
                    <a:pt x="880866" y="326389"/>
                  </a:lnTo>
                  <a:close/>
                </a:path>
                <a:path w="1019809" h="821690">
                  <a:moveTo>
                    <a:pt x="164790" y="433069"/>
                  </a:moveTo>
                  <a:lnTo>
                    <a:pt x="159240" y="430529"/>
                  </a:lnTo>
                  <a:lnTo>
                    <a:pt x="153461" y="426719"/>
                  </a:lnTo>
                  <a:lnTo>
                    <a:pt x="147453" y="424179"/>
                  </a:lnTo>
                  <a:lnTo>
                    <a:pt x="141216" y="422909"/>
                  </a:lnTo>
                  <a:lnTo>
                    <a:pt x="139096" y="421639"/>
                  </a:lnTo>
                  <a:lnTo>
                    <a:pt x="134746" y="421639"/>
                  </a:lnTo>
                  <a:lnTo>
                    <a:pt x="128648" y="420369"/>
                  </a:lnTo>
                  <a:lnTo>
                    <a:pt x="121458" y="408939"/>
                  </a:lnTo>
                  <a:lnTo>
                    <a:pt x="112774" y="398779"/>
                  </a:lnTo>
                  <a:lnTo>
                    <a:pt x="102596" y="391159"/>
                  </a:lnTo>
                  <a:lnTo>
                    <a:pt x="90924" y="384809"/>
                  </a:lnTo>
                  <a:lnTo>
                    <a:pt x="90924" y="382269"/>
                  </a:lnTo>
                  <a:lnTo>
                    <a:pt x="919160" y="382269"/>
                  </a:lnTo>
                  <a:lnTo>
                    <a:pt x="919160" y="388619"/>
                  </a:lnTo>
                  <a:lnTo>
                    <a:pt x="916008" y="392429"/>
                  </a:lnTo>
                  <a:lnTo>
                    <a:pt x="913719" y="396239"/>
                  </a:lnTo>
                  <a:lnTo>
                    <a:pt x="912295" y="400049"/>
                  </a:lnTo>
                  <a:lnTo>
                    <a:pt x="910631" y="401319"/>
                  </a:lnTo>
                  <a:lnTo>
                    <a:pt x="907198" y="401319"/>
                  </a:lnTo>
                  <a:lnTo>
                    <a:pt x="899525" y="402589"/>
                  </a:lnTo>
                  <a:lnTo>
                    <a:pt x="884005" y="402589"/>
                  </a:lnTo>
                  <a:lnTo>
                    <a:pt x="876293" y="403859"/>
                  </a:lnTo>
                  <a:lnTo>
                    <a:pt x="870524" y="403859"/>
                  </a:lnTo>
                  <a:lnTo>
                    <a:pt x="865264" y="406399"/>
                  </a:lnTo>
                  <a:lnTo>
                    <a:pt x="860514" y="408939"/>
                  </a:lnTo>
                  <a:lnTo>
                    <a:pt x="858932" y="408939"/>
                  </a:lnTo>
                  <a:lnTo>
                    <a:pt x="858932" y="410209"/>
                  </a:lnTo>
                  <a:lnTo>
                    <a:pt x="852907" y="415289"/>
                  </a:lnTo>
                  <a:lnTo>
                    <a:pt x="849494" y="421639"/>
                  </a:lnTo>
                  <a:lnTo>
                    <a:pt x="848825" y="427989"/>
                  </a:lnTo>
                  <a:lnTo>
                    <a:pt x="815943" y="427989"/>
                  </a:lnTo>
                  <a:lnTo>
                    <a:pt x="810027" y="431799"/>
                  </a:lnTo>
                  <a:lnTo>
                    <a:pt x="168190" y="431799"/>
                  </a:lnTo>
                  <a:lnTo>
                    <a:pt x="164790" y="433069"/>
                  </a:lnTo>
                  <a:close/>
                </a:path>
                <a:path w="1019809" h="821690">
                  <a:moveTo>
                    <a:pt x="848692" y="429259"/>
                  </a:moveTo>
                  <a:lnTo>
                    <a:pt x="840663" y="427989"/>
                  </a:lnTo>
                  <a:lnTo>
                    <a:pt x="848825" y="427989"/>
                  </a:lnTo>
                  <a:lnTo>
                    <a:pt x="848692" y="429259"/>
                  </a:lnTo>
                  <a:close/>
                </a:path>
                <a:path w="1019809" h="821690">
                  <a:moveTo>
                    <a:pt x="308543" y="556259"/>
                  </a:moveTo>
                  <a:lnTo>
                    <a:pt x="301468" y="556259"/>
                  </a:lnTo>
                  <a:lnTo>
                    <a:pt x="296744" y="553719"/>
                  </a:lnTo>
                  <a:lnTo>
                    <a:pt x="292625" y="549909"/>
                  </a:lnTo>
                  <a:lnTo>
                    <a:pt x="282199" y="543559"/>
                  </a:lnTo>
                  <a:lnTo>
                    <a:pt x="275613" y="538479"/>
                  </a:lnTo>
                  <a:lnTo>
                    <a:pt x="268631" y="533399"/>
                  </a:lnTo>
                  <a:lnTo>
                    <a:pt x="268631" y="529589"/>
                  </a:lnTo>
                  <a:lnTo>
                    <a:pt x="262115" y="529589"/>
                  </a:lnTo>
                  <a:lnTo>
                    <a:pt x="257771" y="525779"/>
                  </a:lnTo>
                  <a:lnTo>
                    <a:pt x="253163" y="524509"/>
                  </a:lnTo>
                  <a:lnTo>
                    <a:pt x="248291" y="521969"/>
                  </a:lnTo>
                  <a:lnTo>
                    <a:pt x="248307" y="516889"/>
                  </a:lnTo>
                  <a:lnTo>
                    <a:pt x="247322" y="513079"/>
                  </a:lnTo>
                  <a:lnTo>
                    <a:pt x="245336" y="507999"/>
                  </a:lnTo>
                  <a:lnTo>
                    <a:pt x="241938" y="500379"/>
                  </a:lnTo>
                  <a:lnTo>
                    <a:pt x="236624" y="494029"/>
                  </a:lnTo>
                  <a:lnTo>
                    <a:pt x="227607" y="487679"/>
                  </a:lnTo>
                  <a:lnTo>
                    <a:pt x="225753" y="487679"/>
                  </a:lnTo>
                  <a:lnTo>
                    <a:pt x="223832" y="486409"/>
                  </a:lnTo>
                  <a:lnTo>
                    <a:pt x="223623" y="486409"/>
                  </a:lnTo>
                  <a:lnTo>
                    <a:pt x="222002" y="483869"/>
                  </a:lnTo>
                  <a:lnTo>
                    <a:pt x="220133" y="481329"/>
                  </a:lnTo>
                  <a:lnTo>
                    <a:pt x="218014" y="480059"/>
                  </a:lnTo>
                  <a:lnTo>
                    <a:pt x="221728" y="476249"/>
                  </a:lnTo>
                  <a:lnTo>
                    <a:pt x="224241" y="472439"/>
                  </a:lnTo>
                  <a:lnTo>
                    <a:pt x="227566" y="459739"/>
                  </a:lnTo>
                  <a:lnTo>
                    <a:pt x="226643" y="453389"/>
                  </a:lnTo>
                  <a:lnTo>
                    <a:pt x="222785" y="445769"/>
                  </a:lnTo>
                  <a:lnTo>
                    <a:pt x="219154" y="440689"/>
                  </a:lnTo>
                  <a:lnTo>
                    <a:pt x="213290" y="434339"/>
                  </a:lnTo>
                  <a:lnTo>
                    <a:pt x="206308" y="433069"/>
                  </a:lnTo>
                  <a:lnTo>
                    <a:pt x="198630" y="433069"/>
                  </a:lnTo>
                  <a:lnTo>
                    <a:pt x="190932" y="431799"/>
                  </a:lnTo>
                  <a:lnTo>
                    <a:pt x="810027" y="431799"/>
                  </a:lnTo>
                  <a:lnTo>
                    <a:pt x="808055" y="433069"/>
                  </a:lnTo>
                  <a:lnTo>
                    <a:pt x="804880" y="435609"/>
                  </a:lnTo>
                  <a:lnTo>
                    <a:pt x="802473" y="439419"/>
                  </a:lnTo>
                  <a:lnTo>
                    <a:pt x="801705" y="439419"/>
                  </a:lnTo>
                  <a:lnTo>
                    <a:pt x="801705" y="440689"/>
                  </a:lnTo>
                  <a:lnTo>
                    <a:pt x="797772" y="447039"/>
                  </a:lnTo>
                  <a:lnTo>
                    <a:pt x="796856" y="454659"/>
                  </a:lnTo>
                  <a:lnTo>
                    <a:pt x="798959" y="463549"/>
                  </a:lnTo>
                  <a:lnTo>
                    <a:pt x="798451" y="463549"/>
                  </a:lnTo>
                  <a:lnTo>
                    <a:pt x="798032" y="464819"/>
                  </a:lnTo>
                  <a:lnTo>
                    <a:pt x="797702" y="464819"/>
                  </a:lnTo>
                  <a:lnTo>
                    <a:pt x="795961" y="468629"/>
                  </a:lnTo>
                  <a:lnTo>
                    <a:pt x="794689" y="472439"/>
                  </a:lnTo>
                  <a:lnTo>
                    <a:pt x="793071" y="480059"/>
                  </a:lnTo>
                  <a:lnTo>
                    <a:pt x="793746" y="486409"/>
                  </a:lnTo>
                  <a:lnTo>
                    <a:pt x="789092" y="494029"/>
                  </a:lnTo>
                  <a:lnTo>
                    <a:pt x="783948" y="494029"/>
                  </a:lnTo>
                  <a:lnTo>
                    <a:pt x="775478" y="496569"/>
                  </a:lnTo>
                  <a:lnTo>
                    <a:pt x="771785" y="497839"/>
                  </a:lnTo>
                  <a:lnTo>
                    <a:pt x="768705" y="501649"/>
                  </a:lnTo>
                  <a:lnTo>
                    <a:pt x="765538" y="506729"/>
                  </a:lnTo>
                  <a:lnTo>
                    <a:pt x="761787" y="519429"/>
                  </a:lnTo>
                  <a:lnTo>
                    <a:pt x="758698" y="524509"/>
                  </a:lnTo>
                  <a:lnTo>
                    <a:pt x="756138" y="525779"/>
                  </a:lnTo>
                  <a:lnTo>
                    <a:pt x="751693" y="525779"/>
                  </a:lnTo>
                  <a:lnTo>
                    <a:pt x="747790" y="528319"/>
                  </a:lnTo>
                  <a:lnTo>
                    <a:pt x="741383" y="528319"/>
                  </a:lnTo>
                  <a:lnTo>
                    <a:pt x="741383" y="534669"/>
                  </a:lnTo>
                  <a:lnTo>
                    <a:pt x="740755" y="535939"/>
                  </a:lnTo>
                  <a:lnTo>
                    <a:pt x="740150" y="535939"/>
                  </a:lnTo>
                  <a:lnTo>
                    <a:pt x="735705" y="544829"/>
                  </a:lnTo>
                  <a:lnTo>
                    <a:pt x="733657" y="547369"/>
                  </a:lnTo>
                  <a:lnTo>
                    <a:pt x="723952" y="552449"/>
                  </a:lnTo>
                  <a:lnTo>
                    <a:pt x="721400" y="553719"/>
                  </a:lnTo>
                  <a:lnTo>
                    <a:pt x="314731" y="553719"/>
                  </a:lnTo>
                  <a:lnTo>
                    <a:pt x="308543" y="556259"/>
                  </a:lnTo>
                  <a:close/>
                </a:path>
                <a:path w="1019809" h="821690">
                  <a:moveTo>
                    <a:pt x="657185" y="585469"/>
                  </a:moveTo>
                  <a:lnTo>
                    <a:pt x="381478" y="585469"/>
                  </a:lnTo>
                  <a:lnTo>
                    <a:pt x="373466" y="582929"/>
                  </a:lnTo>
                  <a:lnTo>
                    <a:pt x="365679" y="579119"/>
                  </a:lnTo>
                  <a:lnTo>
                    <a:pt x="358118" y="575309"/>
                  </a:lnTo>
                  <a:lnTo>
                    <a:pt x="350782" y="571499"/>
                  </a:lnTo>
                  <a:lnTo>
                    <a:pt x="349421" y="567689"/>
                  </a:lnTo>
                  <a:lnTo>
                    <a:pt x="347153" y="563879"/>
                  </a:lnTo>
                  <a:lnTo>
                    <a:pt x="340799" y="558799"/>
                  </a:lnTo>
                  <a:lnTo>
                    <a:pt x="337165" y="557529"/>
                  </a:lnTo>
                  <a:lnTo>
                    <a:pt x="333072" y="556259"/>
                  </a:lnTo>
                  <a:lnTo>
                    <a:pt x="326996" y="553719"/>
                  </a:lnTo>
                  <a:lnTo>
                    <a:pt x="721400" y="553719"/>
                  </a:lnTo>
                  <a:lnTo>
                    <a:pt x="719019" y="556259"/>
                  </a:lnTo>
                  <a:lnTo>
                    <a:pt x="711269" y="556259"/>
                  </a:lnTo>
                  <a:lnTo>
                    <a:pt x="711269" y="565149"/>
                  </a:lnTo>
                  <a:lnTo>
                    <a:pt x="710526" y="566419"/>
                  </a:lnTo>
                  <a:lnTo>
                    <a:pt x="709867" y="567689"/>
                  </a:lnTo>
                  <a:lnTo>
                    <a:pt x="705684" y="576579"/>
                  </a:lnTo>
                  <a:lnTo>
                    <a:pt x="704194" y="581659"/>
                  </a:lnTo>
                  <a:lnTo>
                    <a:pt x="694304" y="582929"/>
                  </a:lnTo>
                  <a:lnTo>
                    <a:pt x="661685" y="582929"/>
                  </a:lnTo>
                  <a:lnTo>
                    <a:pt x="659218" y="584199"/>
                  </a:lnTo>
                  <a:lnTo>
                    <a:pt x="657185" y="585469"/>
                  </a:lnTo>
                  <a:close/>
                </a:path>
                <a:path w="1019809" h="821690">
                  <a:moveTo>
                    <a:pt x="686805" y="584199"/>
                  </a:moveTo>
                  <a:lnTo>
                    <a:pt x="679311" y="584199"/>
                  </a:lnTo>
                  <a:lnTo>
                    <a:pt x="671823" y="582929"/>
                  </a:lnTo>
                  <a:lnTo>
                    <a:pt x="694304" y="582929"/>
                  </a:lnTo>
                  <a:lnTo>
                    <a:pt x="686805" y="584199"/>
                  </a:lnTo>
                  <a:close/>
                </a:path>
                <a:path w="1019809" h="821690">
                  <a:moveTo>
                    <a:pt x="605101" y="615949"/>
                  </a:moveTo>
                  <a:lnTo>
                    <a:pt x="432305" y="615949"/>
                  </a:lnTo>
                  <a:lnTo>
                    <a:pt x="430108" y="609599"/>
                  </a:lnTo>
                  <a:lnTo>
                    <a:pt x="425942" y="604519"/>
                  </a:lnTo>
                  <a:lnTo>
                    <a:pt x="419808" y="601979"/>
                  </a:lnTo>
                  <a:lnTo>
                    <a:pt x="404670" y="594359"/>
                  </a:lnTo>
                  <a:lnTo>
                    <a:pt x="396918" y="591819"/>
                  </a:lnTo>
                  <a:lnTo>
                    <a:pt x="389042" y="588009"/>
                  </a:lnTo>
                  <a:lnTo>
                    <a:pt x="389042" y="585469"/>
                  </a:lnTo>
                  <a:lnTo>
                    <a:pt x="654089" y="585469"/>
                  </a:lnTo>
                  <a:lnTo>
                    <a:pt x="654089" y="595629"/>
                  </a:lnTo>
                  <a:lnTo>
                    <a:pt x="653531" y="595629"/>
                  </a:lnTo>
                  <a:lnTo>
                    <a:pt x="652996" y="596899"/>
                  </a:lnTo>
                  <a:lnTo>
                    <a:pt x="650599" y="603249"/>
                  </a:lnTo>
                  <a:lnTo>
                    <a:pt x="650668" y="612139"/>
                  </a:lnTo>
                  <a:lnTo>
                    <a:pt x="648481" y="614679"/>
                  </a:lnTo>
                  <a:lnTo>
                    <a:pt x="606780" y="614679"/>
                  </a:lnTo>
                  <a:lnTo>
                    <a:pt x="605101" y="615949"/>
                  </a:lnTo>
                  <a:close/>
                </a:path>
                <a:path w="1019809" h="821690">
                  <a:moveTo>
                    <a:pt x="647387" y="615949"/>
                  </a:moveTo>
                  <a:lnTo>
                    <a:pt x="618785" y="615949"/>
                  </a:lnTo>
                  <a:lnTo>
                    <a:pt x="616051" y="614679"/>
                  </a:lnTo>
                  <a:lnTo>
                    <a:pt x="648481" y="614679"/>
                  </a:lnTo>
                  <a:lnTo>
                    <a:pt x="647387" y="615949"/>
                  </a:lnTo>
                  <a:close/>
                </a:path>
                <a:path w="1019809" h="821690">
                  <a:moveTo>
                    <a:pt x="593861" y="702309"/>
                  </a:moveTo>
                  <a:lnTo>
                    <a:pt x="446268" y="702309"/>
                  </a:lnTo>
                  <a:lnTo>
                    <a:pt x="446268" y="615949"/>
                  </a:lnTo>
                  <a:lnTo>
                    <a:pt x="593861" y="615949"/>
                  </a:lnTo>
                  <a:lnTo>
                    <a:pt x="593861" y="702309"/>
                  </a:lnTo>
                  <a:close/>
                </a:path>
                <a:path w="1019809" h="821690">
                  <a:moveTo>
                    <a:pt x="711316" y="732789"/>
                  </a:moveTo>
                  <a:lnTo>
                    <a:pt x="328813" y="732789"/>
                  </a:lnTo>
                  <a:lnTo>
                    <a:pt x="328813" y="702309"/>
                  </a:lnTo>
                  <a:lnTo>
                    <a:pt x="711316" y="702309"/>
                  </a:lnTo>
                  <a:lnTo>
                    <a:pt x="711316" y="732789"/>
                  </a:lnTo>
                  <a:close/>
                </a:path>
                <a:path w="1019809" h="821690">
                  <a:moveTo>
                    <a:pt x="771661" y="763269"/>
                  </a:moveTo>
                  <a:lnTo>
                    <a:pt x="298699" y="763269"/>
                  </a:lnTo>
                  <a:lnTo>
                    <a:pt x="298699" y="732789"/>
                  </a:lnTo>
                  <a:lnTo>
                    <a:pt x="741407" y="732789"/>
                  </a:lnTo>
                  <a:lnTo>
                    <a:pt x="741407" y="761999"/>
                  </a:lnTo>
                  <a:lnTo>
                    <a:pt x="771661" y="761999"/>
                  </a:lnTo>
                  <a:lnTo>
                    <a:pt x="771661" y="763269"/>
                  </a:lnTo>
                  <a:close/>
                </a:path>
                <a:path w="1019809" h="821690">
                  <a:moveTo>
                    <a:pt x="771661" y="792479"/>
                  </a:moveTo>
                  <a:lnTo>
                    <a:pt x="268585" y="792479"/>
                  </a:lnTo>
                  <a:lnTo>
                    <a:pt x="268585" y="761999"/>
                  </a:lnTo>
                  <a:lnTo>
                    <a:pt x="298699" y="761999"/>
                  </a:lnTo>
                  <a:lnTo>
                    <a:pt x="298699" y="763269"/>
                  </a:lnTo>
                  <a:lnTo>
                    <a:pt x="771661" y="763269"/>
                  </a:lnTo>
                  <a:lnTo>
                    <a:pt x="771661" y="792479"/>
                  </a:lnTo>
                  <a:close/>
                </a:path>
                <a:path w="1019809" h="821690">
                  <a:moveTo>
                    <a:pt x="801659" y="821689"/>
                  </a:moveTo>
                  <a:lnTo>
                    <a:pt x="238470" y="821689"/>
                  </a:lnTo>
                  <a:lnTo>
                    <a:pt x="238470" y="792479"/>
                  </a:lnTo>
                  <a:lnTo>
                    <a:pt x="801659" y="792479"/>
                  </a:lnTo>
                  <a:lnTo>
                    <a:pt x="801659" y="821689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75521" y="7031392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81" y="87236"/>
                  </a:moveTo>
                  <a:lnTo>
                    <a:pt x="0" y="87236"/>
                  </a:lnTo>
                  <a:lnTo>
                    <a:pt x="0" y="147701"/>
                  </a:lnTo>
                  <a:lnTo>
                    <a:pt x="30581" y="147701"/>
                  </a:lnTo>
                  <a:lnTo>
                    <a:pt x="30581" y="117462"/>
                  </a:lnTo>
                  <a:lnTo>
                    <a:pt x="30581" y="87236"/>
                  </a:lnTo>
                  <a:close/>
                </a:path>
                <a:path w="1003934" h="736600">
                  <a:moveTo>
                    <a:pt x="60718" y="234251"/>
                  </a:moveTo>
                  <a:lnTo>
                    <a:pt x="30581" y="234251"/>
                  </a:lnTo>
                  <a:lnTo>
                    <a:pt x="30581" y="204495"/>
                  </a:lnTo>
                  <a:lnTo>
                    <a:pt x="30581" y="177228"/>
                  </a:lnTo>
                  <a:lnTo>
                    <a:pt x="0" y="177228"/>
                  </a:lnTo>
                  <a:lnTo>
                    <a:pt x="0" y="234708"/>
                  </a:lnTo>
                  <a:lnTo>
                    <a:pt x="30124" y="234708"/>
                  </a:lnTo>
                  <a:lnTo>
                    <a:pt x="30124" y="264731"/>
                  </a:lnTo>
                  <a:lnTo>
                    <a:pt x="60718" y="264731"/>
                  </a:lnTo>
                  <a:lnTo>
                    <a:pt x="60718" y="234251"/>
                  </a:lnTo>
                  <a:close/>
                </a:path>
                <a:path w="1003934" h="736600">
                  <a:moveTo>
                    <a:pt x="533730" y="558317"/>
                  </a:moveTo>
                  <a:lnTo>
                    <a:pt x="503148" y="558317"/>
                  </a:lnTo>
                  <a:lnTo>
                    <a:pt x="503148" y="645782"/>
                  </a:lnTo>
                  <a:lnTo>
                    <a:pt x="533730" y="645782"/>
                  </a:lnTo>
                  <a:lnTo>
                    <a:pt x="533730" y="618553"/>
                  </a:lnTo>
                  <a:lnTo>
                    <a:pt x="533730" y="558317"/>
                  </a:lnTo>
                  <a:close/>
                </a:path>
                <a:path w="1003934" h="736600">
                  <a:moveTo>
                    <a:pt x="651230" y="705942"/>
                  </a:moveTo>
                  <a:lnTo>
                    <a:pt x="621118" y="705942"/>
                  </a:lnTo>
                  <a:lnTo>
                    <a:pt x="621118" y="675525"/>
                  </a:lnTo>
                  <a:lnTo>
                    <a:pt x="473011" y="675525"/>
                  </a:lnTo>
                  <a:lnTo>
                    <a:pt x="473011" y="705942"/>
                  </a:lnTo>
                  <a:lnTo>
                    <a:pt x="503148" y="705942"/>
                  </a:lnTo>
                  <a:lnTo>
                    <a:pt x="503148" y="736358"/>
                  </a:lnTo>
                  <a:lnTo>
                    <a:pt x="651230" y="736358"/>
                  </a:lnTo>
                  <a:lnTo>
                    <a:pt x="651230" y="705942"/>
                  </a:lnTo>
                  <a:close/>
                </a:path>
                <a:path w="1003934" h="736600">
                  <a:moveTo>
                    <a:pt x="708482" y="705358"/>
                  </a:moveTo>
                  <a:lnTo>
                    <a:pt x="680910" y="705358"/>
                  </a:lnTo>
                  <a:lnTo>
                    <a:pt x="680910" y="735812"/>
                  </a:lnTo>
                  <a:lnTo>
                    <a:pt x="708482" y="735812"/>
                  </a:lnTo>
                  <a:lnTo>
                    <a:pt x="708482" y="705358"/>
                  </a:lnTo>
                  <a:close/>
                </a:path>
                <a:path w="1003934" h="736600">
                  <a:moveTo>
                    <a:pt x="798982" y="30683"/>
                  </a:moveTo>
                  <a:lnTo>
                    <a:pt x="768337" y="30683"/>
                  </a:lnTo>
                  <a:lnTo>
                    <a:pt x="768273" y="177165"/>
                  </a:lnTo>
                  <a:lnTo>
                    <a:pt x="798982" y="177165"/>
                  </a:lnTo>
                  <a:lnTo>
                    <a:pt x="798982" y="30683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74" y="0"/>
                  </a:lnTo>
                  <a:lnTo>
                    <a:pt x="325374" y="30416"/>
                  </a:lnTo>
                  <a:lnTo>
                    <a:pt x="325374" y="177431"/>
                  </a:lnTo>
                  <a:lnTo>
                    <a:pt x="325374" y="234467"/>
                  </a:lnTo>
                  <a:lnTo>
                    <a:pt x="325374" y="294043"/>
                  </a:lnTo>
                  <a:lnTo>
                    <a:pt x="325374" y="294487"/>
                  </a:lnTo>
                  <a:lnTo>
                    <a:pt x="325374" y="324459"/>
                  </a:lnTo>
                  <a:lnTo>
                    <a:pt x="355625" y="324459"/>
                  </a:lnTo>
                  <a:lnTo>
                    <a:pt x="355625" y="352336"/>
                  </a:lnTo>
                  <a:lnTo>
                    <a:pt x="355625" y="381482"/>
                  </a:lnTo>
                  <a:lnTo>
                    <a:pt x="385762" y="381482"/>
                  </a:lnTo>
                  <a:lnTo>
                    <a:pt x="385762" y="442328"/>
                  </a:lnTo>
                  <a:lnTo>
                    <a:pt x="442988" y="442328"/>
                  </a:lnTo>
                  <a:lnTo>
                    <a:pt x="442988" y="471766"/>
                  </a:lnTo>
                  <a:lnTo>
                    <a:pt x="473011" y="471766"/>
                  </a:lnTo>
                  <a:lnTo>
                    <a:pt x="473011" y="498779"/>
                  </a:lnTo>
                  <a:lnTo>
                    <a:pt x="651230" y="498779"/>
                  </a:lnTo>
                  <a:lnTo>
                    <a:pt x="651230" y="471766"/>
                  </a:lnTo>
                  <a:lnTo>
                    <a:pt x="708482" y="471766"/>
                  </a:lnTo>
                  <a:lnTo>
                    <a:pt x="708482" y="442328"/>
                  </a:lnTo>
                  <a:lnTo>
                    <a:pt x="738733" y="442328"/>
                  </a:lnTo>
                  <a:lnTo>
                    <a:pt x="738733" y="381482"/>
                  </a:lnTo>
                  <a:lnTo>
                    <a:pt x="768845" y="381482"/>
                  </a:lnTo>
                  <a:lnTo>
                    <a:pt x="768845" y="352336"/>
                  </a:lnTo>
                  <a:lnTo>
                    <a:pt x="798982" y="352336"/>
                  </a:lnTo>
                  <a:lnTo>
                    <a:pt x="798982" y="324459"/>
                  </a:lnTo>
                  <a:lnTo>
                    <a:pt x="798982" y="294487"/>
                  </a:lnTo>
                  <a:lnTo>
                    <a:pt x="798982" y="294182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37" y="234784"/>
                  </a:lnTo>
                  <a:lnTo>
                    <a:pt x="768273" y="294043"/>
                  </a:lnTo>
                  <a:lnTo>
                    <a:pt x="708482" y="294043"/>
                  </a:lnTo>
                  <a:lnTo>
                    <a:pt x="708482" y="234467"/>
                  </a:lnTo>
                  <a:lnTo>
                    <a:pt x="798982" y="234467"/>
                  </a:lnTo>
                  <a:lnTo>
                    <a:pt x="798982" y="177431"/>
                  </a:lnTo>
                  <a:lnTo>
                    <a:pt x="708482" y="177431"/>
                  </a:lnTo>
                  <a:lnTo>
                    <a:pt x="708482" y="30416"/>
                  </a:lnTo>
                  <a:lnTo>
                    <a:pt x="798982" y="30416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28"/>
                  </a:moveTo>
                  <a:lnTo>
                    <a:pt x="976160" y="177228"/>
                  </a:lnTo>
                  <a:lnTo>
                    <a:pt x="976160" y="204495"/>
                  </a:lnTo>
                  <a:lnTo>
                    <a:pt x="976160" y="234251"/>
                  </a:lnTo>
                  <a:lnTo>
                    <a:pt x="946048" y="234251"/>
                  </a:lnTo>
                  <a:lnTo>
                    <a:pt x="946048" y="264731"/>
                  </a:lnTo>
                  <a:lnTo>
                    <a:pt x="976630" y="264731"/>
                  </a:lnTo>
                  <a:lnTo>
                    <a:pt x="976630" y="234708"/>
                  </a:lnTo>
                  <a:lnTo>
                    <a:pt x="1003731" y="234708"/>
                  </a:lnTo>
                  <a:lnTo>
                    <a:pt x="1003731" y="177228"/>
                  </a:lnTo>
                  <a:close/>
                </a:path>
                <a:path w="1003934" h="736600">
                  <a:moveTo>
                    <a:pt x="1003731" y="87236"/>
                  </a:moveTo>
                  <a:lnTo>
                    <a:pt x="976160" y="87236"/>
                  </a:lnTo>
                  <a:lnTo>
                    <a:pt x="976160" y="147701"/>
                  </a:lnTo>
                  <a:lnTo>
                    <a:pt x="1003731" y="147701"/>
                  </a:lnTo>
                  <a:lnTo>
                    <a:pt x="1003731" y="87236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75763" y="7061847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17"/>
                  </a:moveTo>
                  <a:lnTo>
                    <a:pt x="0" y="117017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17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10"/>
                  </a:lnTo>
                  <a:lnTo>
                    <a:pt x="30137" y="57010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387" y="528091"/>
                  </a:moveTo>
                  <a:lnTo>
                    <a:pt x="533260" y="528091"/>
                  </a:lnTo>
                  <a:lnTo>
                    <a:pt x="533260" y="558114"/>
                  </a:lnTo>
                  <a:lnTo>
                    <a:pt x="533260" y="615124"/>
                  </a:lnTo>
                  <a:lnTo>
                    <a:pt x="560387" y="615124"/>
                  </a:lnTo>
                  <a:lnTo>
                    <a:pt x="560387" y="528091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42"/>
                  </a:lnTo>
                  <a:lnTo>
                    <a:pt x="680897" y="705142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25"/>
                  </a:moveTo>
                  <a:lnTo>
                    <a:pt x="708012" y="204025"/>
                  </a:lnTo>
                  <a:lnTo>
                    <a:pt x="708012" y="264033"/>
                  </a:lnTo>
                  <a:lnTo>
                    <a:pt x="768261" y="264033"/>
                  </a:lnTo>
                  <a:lnTo>
                    <a:pt x="768261" y="204025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17"/>
                  </a:moveTo>
                  <a:lnTo>
                    <a:pt x="976147" y="117017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17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10"/>
                  </a:lnTo>
                  <a:lnTo>
                    <a:pt x="1003261" y="57010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3987" y="6970559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901" y="116547"/>
                  </a:moveTo>
                  <a:lnTo>
                    <a:pt x="90398" y="116547"/>
                  </a:lnTo>
                  <a:lnTo>
                    <a:pt x="90398" y="146685"/>
                  </a:lnTo>
                  <a:lnTo>
                    <a:pt x="150901" y="146685"/>
                  </a:lnTo>
                  <a:lnTo>
                    <a:pt x="150901" y="116547"/>
                  </a:lnTo>
                  <a:close/>
                </a:path>
                <a:path w="1066800" h="591184">
                  <a:moveTo>
                    <a:pt x="979436" y="116547"/>
                  </a:moveTo>
                  <a:lnTo>
                    <a:pt x="915911" y="116547"/>
                  </a:lnTo>
                  <a:lnTo>
                    <a:pt x="915911" y="146685"/>
                  </a:lnTo>
                  <a:lnTo>
                    <a:pt x="979436" y="146685"/>
                  </a:lnTo>
                  <a:lnTo>
                    <a:pt x="979436" y="116547"/>
                  </a:lnTo>
                  <a:close/>
                </a:path>
                <a:path w="1066800" h="591184">
                  <a:moveTo>
                    <a:pt x="1066800" y="116598"/>
                  </a:moveTo>
                  <a:lnTo>
                    <a:pt x="1036662" y="116598"/>
                  </a:lnTo>
                  <a:lnTo>
                    <a:pt x="1036662" y="92519"/>
                  </a:lnTo>
                  <a:lnTo>
                    <a:pt x="1036662" y="89979"/>
                  </a:lnTo>
                  <a:lnTo>
                    <a:pt x="1033373" y="89979"/>
                  </a:lnTo>
                  <a:lnTo>
                    <a:pt x="1033373" y="120396"/>
                  </a:lnTo>
                  <a:lnTo>
                    <a:pt x="1033373" y="294030"/>
                  </a:lnTo>
                  <a:lnTo>
                    <a:pt x="1006297" y="294030"/>
                  </a:lnTo>
                  <a:lnTo>
                    <a:pt x="1006297" y="296570"/>
                  </a:lnTo>
                  <a:lnTo>
                    <a:pt x="1006297" y="324446"/>
                  </a:lnTo>
                  <a:lnTo>
                    <a:pt x="976185" y="324446"/>
                  </a:lnTo>
                  <a:lnTo>
                    <a:pt x="976185" y="326986"/>
                  </a:lnTo>
                  <a:lnTo>
                    <a:pt x="976185" y="353606"/>
                  </a:lnTo>
                  <a:lnTo>
                    <a:pt x="946048" y="353606"/>
                  </a:lnTo>
                  <a:lnTo>
                    <a:pt x="946048" y="357403"/>
                  </a:lnTo>
                  <a:lnTo>
                    <a:pt x="946048" y="384022"/>
                  </a:lnTo>
                  <a:lnTo>
                    <a:pt x="889050" y="384022"/>
                  </a:lnTo>
                  <a:lnTo>
                    <a:pt x="889050" y="357403"/>
                  </a:lnTo>
                  <a:lnTo>
                    <a:pt x="919162" y="357403"/>
                  </a:lnTo>
                  <a:lnTo>
                    <a:pt x="919162" y="326986"/>
                  </a:lnTo>
                  <a:lnTo>
                    <a:pt x="949299" y="326986"/>
                  </a:lnTo>
                  <a:lnTo>
                    <a:pt x="949299" y="324446"/>
                  </a:lnTo>
                  <a:lnTo>
                    <a:pt x="946975" y="324446"/>
                  </a:lnTo>
                  <a:lnTo>
                    <a:pt x="946975" y="323189"/>
                  </a:lnTo>
                  <a:lnTo>
                    <a:pt x="889050" y="323189"/>
                  </a:lnTo>
                  <a:lnTo>
                    <a:pt x="889050" y="179971"/>
                  </a:lnTo>
                  <a:lnTo>
                    <a:pt x="919162" y="179971"/>
                  </a:lnTo>
                  <a:lnTo>
                    <a:pt x="919162" y="149555"/>
                  </a:lnTo>
                  <a:lnTo>
                    <a:pt x="1009561" y="149555"/>
                  </a:lnTo>
                  <a:lnTo>
                    <a:pt x="1009561" y="147015"/>
                  </a:lnTo>
                  <a:lnTo>
                    <a:pt x="889050" y="147015"/>
                  </a:lnTo>
                  <a:lnTo>
                    <a:pt x="889050" y="92519"/>
                  </a:lnTo>
                  <a:lnTo>
                    <a:pt x="1006297" y="92519"/>
                  </a:lnTo>
                  <a:lnTo>
                    <a:pt x="1006297" y="116598"/>
                  </a:lnTo>
                  <a:lnTo>
                    <a:pt x="1006297" y="120396"/>
                  </a:lnTo>
                  <a:lnTo>
                    <a:pt x="1033373" y="120396"/>
                  </a:lnTo>
                  <a:lnTo>
                    <a:pt x="1033373" y="89979"/>
                  </a:lnTo>
                  <a:lnTo>
                    <a:pt x="1009561" y="89979"/>
                  </a:lnTo>
                  <a:lnTo>
                    <a:pt x="1009561" y="59563"/>
                  </a:lnTo>
                  <a:lnTo>
                    <a:pt x="889050" y="59563"/>
                  </a:lnTo>
                  <a:lnTo>
                    <a:pt x="889050" y="32943"/>
                  </a:lnTo>
                  <a:lnTo>
                    <a:pt x="889050" y="0"/>
                  </a:lnTo>
                  <a:lnTo>
                    <a:pt x="858659" y="0"/>
                  </a:lnTo>
                  <a:lnTo>
                    <a:pt x="858659" y="32943"/>
                  </a:lnTo>
                  <a:lnTo>
                    <a:pt x="858659" y="59563"/>
                  </a:lnTo>
                  <a:lnTo>
                    <a:pt x="858659" y="410641"/>
                  </a:lnTo>
                  <a:lnTo>
                    <a:pt x="828548" y="410641"/>
                  </a:lnTo>
                  <a:lnTo>
                    <a:pt x="828548" y="414439"/>
                  </a:lnTo>
                  <a:lnTo>
                    <a:pt x="828548" y="441058"/>
                  </a:lnTo>
                  <a:lnTo>
                    <a:pt x="798410" y="441058"/>
                  </a:lnTo>
                  <a:lnTo>
                    <a:pt x="798410" y="443585"/>
                  </a:lnTo>
                  <a:lnTo>
                    <a:pt x="798410" y="500621"/>
                  </a:lnTo>
                  <a:lnTo>
                    <a:pt x="768286" y="500621"/>
                  </a:lnTo>
                  <a:lnTo>
                    <a:pt x="768286" y="504418"/>
                  </a:lnTo>
                  <a:lnTo>
                    <a:pt x="768286" y="531037"/>
                  </a:lnTo>
                  <a:lnTo>
                    <a:pt x="738149" y="531037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910" y="557657"/>
                  </a:lnTo>
                  <a:lnTo>
                    <a:pt x="680910" y="561454"/>
                  </a:lnTo>
                  <a:lnTo>
                    <a:pt x="680910" y="588073"/>
                  </a:lnTo>
                  <a:lnTo>
                    <a:pt x="419049" y="588073"/>
                  </a:lnTo>
                  <a:lnTo>
                    <a:pt x="419049" y="561454"/>
                  </a:lnTo>
                  <a:lnTo>
                    <a:pt x="419049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37"/>
                  </a:lnTo>
                  <a:lnTo>
                    <a:pt x="298513" y="531037"/>
                  </a:lnTo>
                  <a:lnTo>
                    <a:pt x="298513" y="504418"/>
                  </a:lnTo>
                  <a:lnTo>
                    <a:pt x="298513" y="500621"/>
                  </a:lnTo>
                  <a:lnTo>
                    <a:pt x="268401" y="500621"/>
                  </a:lnTo>
                  <a:lnTo>
                    <a:pt x="268401" y="443585"/>
                  </a:lnTo>
                  <a:lnTo>
                    <a:pt x="268401" y="441058"/>
                  </a:lnTo>
                  <a:lnTo>
                    <a:pt x="241338" y="441058"/>
                  </a:lnTo>
                  <a:lnTo>
                    <a:pt x="241338" y="414439"/>
                  </a:lnTo>
                  <a:lnTo>
                    <a:pt x="241338" y="410641"/>
                  </a:lnTo>
                  <a:lnTo>
                    <a:pt x="211086" y="410641"/>
                  </a:lnTo>
                  <a:lnTo>
                    <a:pt x="211086" y="357403"/>
                  </a:lnTo>
                  <a:lnTo>
                    <a:pt x="211086" y="326986"/>
                  </a:lnTo>
                  <a:lnTo>
                    <a:pt x="211086" y="323189"/>
                  </a:lnTo>
                  <a:lnTo>
                    <a:pt x="150901" y="323189"/>
                  </a:lnTo>
                  <a:lnTo>
                    <a:pt x="150901" y="296570"/>
                  </a:lnTo>
                  <a:lnTo>
                    <a:pt x="150901" y="294030"/>
                  </a:lnTo>
                  <a:lnTo>
                    <a:pt x="120650" y="294030"/>
                  </a:lnTo>
                  <a:lnTo>
                    <a:pt x="120650" y="267423"/>
                  </a:lnTo>
                  <a:lnTo>
                    <a:pt x="120650" y="263613"/>
                  </a:lnTo>
                  <a:lnTo>
                    <a:pt x="93649" y="263613"/>
                  </a:lnTo>
                  <a:lnTo>
                    <a:pt x="93649" y="149555"/>
                  </a:lnTo>
                  <a:lnTo>
                    <a:pt x="147650" y="149555"/>
                  </a:lnTo>
                  <a:lnTo>
                    <a:pt x="147650" y="179971"/>
                  </a:lnTo>
                  <a:lnTo>
                    <a:pt x="211086" y="179971"/>
                  </a:lnTo>
                  <a:lnTo>
                    <a:pt x="211086" y="32943"/>
                  </a:lnTo>
                  <a:lnTo>
                    <a:pt x="858659" y="32943"/>
                  </a:lnTo>
                  <a:lnTo>
                    <a:pt x="858659" y="0"/>
                  </a:lnTo>
                  <a:lnTo>
                    <a:pt x="177761" y="0"/>
                  </a:lnTo>
                  <a:lnTo>
                    <a:pt x="177761" y="32943"/>
                  </a:lnTo>
                  <a:lnTo>
                    <a:pt x="177761" y="59563"/>
                  </a:lnTo>
                  <a:lnTo>
                    <a:pt x="177761" y="92519"/>
                  </a:lnTo>
                  <a:lnTo>
                    <a:pt x="177761" y="147015"/>
                  </a:lnTo>
                  <a:lnTo>
                    <a:pt x="60261" y="147015"/>
                  </a:lnTo>
                  <a:lnTo>
                    <a:pt x="60261" y="149555"/>
                  </a:lnTo>
                  <a:lnTo>
                    <a:pt x="60261" y="263613"/>
                  </a:lnTo>
                  <a:lnTo>
                    <a:pt x="60261" y="267423"/>
                  </a:lnTo>
                  <a:lnTo>
                    <a:pt x="90512" y="267423"/>
                  </a:lnTo>
                  <a:lnTo>
                    <a:pt x="90512" y="294030"/>
                  </a:lnTo>
                  <a:lnTo>
                    <a:pt x="90512" y="296570"/>
                  </a:lnTo>
                  <a:lnTo>
                    <a:pt x="117513" y="296570"/>
                  </a:lnTo>
                  <a:lnTo>
                    <a:pt x="117513" y="323189"/>
                  </a:lnTo>
                  <a:lnTo>
                    <a:pt x="117513" y="326986"/>
                  </a:lnTo>
                  <a:lnTo>
                    <a:pt x="147764" y="326986"/>
                  </a:lnTo>
                  <a:lnTo>
                    <a:pt x="147764" y="357403"/>
                  </a:lnTo>
                  <a:lnTo>
                    <a:pt x="177761" y="357403"/>
                  </a:lnTo>
                  <a:lnTo>
                    <a:pt x="177761" y="410641"/>
                  </a:lnTo>
                  <a:lnTo>
                    <a:pt x="150901" y="410641"/>
                  </a:lnTo>
                  <a:lnTo>
                    <a:pt x="150901" y="386549"/>
                  </a:lnTo>
                  <a:lnTo>
                    <a:pt x="150901" y="384022"/>
                  </a:lnTo>
                  <a:lnTo>
                    <a:pt x="120650" y="384022"/>
                  </a:lnTo>
                  <a:lnTo>
                    <a:pt x="120650" y="357403"/>
                  </a:lnTo>
                  <a:lnTo>
                    <a:pt x="120650" y="353606"/>
                  </a:lnTo>
                  <a:lnTo>
                    <a:pt x="93649" y="353606"/>
                  </a:lnTo>
                  <a:lnTo>
                    <a:pt x="93649" y="326986"/>
                  </a:lnTo>
                  <a:lnTo>
                    <a:pt x="93649" y="323189"/>
                  </a:lnTo>
                  <a:lnTo>
                    <a:pt x="63512" y="323189"/>
                  </a:lnTo>
                  <a:lnTo>
                    <a:pt x="63512" y="296570"/>
                  </a:lnTo>
                  <a:lnTo>
                    <a:pt x="63512" y="294030"/>
                  </a:lnTo>
                  <a:lnTo>
                    <a:pt x="33401" y="294030"/>
                  </a:lnTo>
                  <a:lnTo>
                    <a:pt x="33401" y="119138"/>
                  </a:lnTo>
                  <a:lnTo>
                    <a:pt x="63512" y="119138"/>
                  </a:lnTo>
                  <a:lnTo>
                    <a:pt x="63512" y="116598"/>
                  </a:lnTo>
                  <a:lnTo>
                    <a:pt x="63512" y="92519"/>
                  </a:lnTo>
                  <a:lnTo>
                    <a:pt x="177761" y="92519"/>
                  </a:lnTo>
                  <a:lnTo>
                    <a:pt x="177761" y="59563"/>
                  </a:lnTo>
                  <a:lnTo>
                    <a:pt x="60261" y="59563"/>
                  </a:lnTo>
                  <a:lnTo>
                    <a:pt x="60261" y="89979"/>
                  </a:lnTo>
                  <a:lnTo>
                    <a:pt x="30137" y="89979"/>
                  </a:lnTo>
                  <a:lnTo>
                    <a:pt x="30137" y="92519"/>
                  </a:lnTo>
                  <a:lnTo>
                    <a:pt x="30137" y="116598"/>
                  </a:lnTo>
                  <a:lnTo>
                    <a:pt x="0" y="116598"/>
                  </a:lnTo>
                  <a:lnTo>
                    <a:pt x="0" y="119138"/>
                  </a:lnTo>
                  <a:lnTo>
                    <a:pt x="0" y="294030"/>
                  </a:lnTo>
                  <a:lnTo>
                    <a:pt x="0" y="296570"/>
                  </a:lnTo>
                  <a:lnTo>
                    <a:pt x="30264" y="296570"/>
                  </a:lnTo>
                  <a:lnTo>
                    <a:pt x="30264" y="323189"/>
                  </a:lnTo>
                  <a:lnTo>
                    <a:pt x="30264" y="326986"/>
                  </a:lnTo>
                  <a:lnTo>
                    <a:pt x="60261" y="326986"/>
                  </a:lnTo>
                  <a:lnTo>
                    <a:pt x="60261" y="353606"/>
                  </a:lnTo>
                  <a:lnTo>
                    <a:pt x="60261" y="357403"/>
                  </a:lnTo>
                  <a:lnTo>
                    <a:pt x="90512" y="357403"/>
                  </a:lnTo>
                  <a:lnTo>
                    <a:pt x="90512" y="384022"/>
                  </a:lnTo>
                  <a:lnTo>
                    <a:pt x="90512" y="386549"/>
                  </a:lnTo>
                  <a:lnTo>
                    <a:pt x="117513" y="386549"/>
                  </a:lnTo>
                  <a:lnTo>
                    <a:pt x="117513" y="410641"/>
                  </a:lnTo>
                  <a:lnTo>
                    <a:pt x="117513" y="414439"/>
                  </a:lnTo>
                  <a:lnTo>
                    <a:pt x="147764" y="414439"/>
                  </a:lnTo>
                  <a:lnTo>
                    <a:pt x="147764" y="441058"/>
                  </a:lnTo>
                  <a:lnTo>
                    <a:pt x="147764" y="443585"/>
                  </a:lnTo>
                  <a:lnTo>
                    <a:pt x="238125" y="443585"/>
                  </a:lnTo>
                  <a:lnTo>
                    <a:pt x="238125" y="500621"/>
                  </a:lnTo>
                  <a:lnTo>
                    <a:pt x="238125" y="504418"/>
                  </a:lnTo>
                  <a:lnTo>
                    <a:pt x="265264" y="504418"/>
                  </a:lnTo>
                  <a:lnTo>
                    <a:pt x="265264" y="531037"/>
                  </a:lnTo>
                  <a:lnTo>
                    <a:pt x="265264" y="533577"/>
                  </a:lnTo>
                  <a:lnTo>
                    <a:pt x="295376" y="533577"/>
                  </a:lnTo>
                  <a:lnTo>
                    <a:pt x="295376" y="557657"/>
                  </a:lnTo>
                  <a:lnTo>
                    <a:pt x="295376" y="561454"/>
                  </a:lnTo>
                  <a:lnTo>
                    <a:pt x="355625" y="561454"/>
                  </a:lnTo>
                  <a:lnTo>
                    <a:pt x="355625" y="588073"/>
                  </a:lnTo>
                  <a:lnTo>
                    <a:pt x="355625" y="590613"/>
                  </a:lnTo>
                  <a:lnTo>
                    <a:pt x="741413" y="590613"/>
                  </a:lnTo>
                  <a:lnTo>
                    <a:pt x="741413" y="588073"/>
                  </a:lnTo>
                  <a:lnTo>
                    <a:pt x="741413" y="561454"/>
                  </a:lnTo>
                  <a:lnTo>
                    <a:pt x="771550" y="561454"/>
                  </a:lnTo>
                  <a:lnTo>
                    <a:pt x="771550" y="557657"/>
                  </a:lnTo>
                  <a:lnTo>
                    <a:pt x="771550" y="533577"/>
                  </a:lnTo>
                  <a:lnTo>
                    <a:pt x="801662" y="533577"/>
                  </a:lnTo>
                  <a:lnTo>
                    <a:pt x="801662" y="531037"/>
                  </a:lnTo>
                  <a:lnTo>
                    <a:pt x="801662" y="504418"/>
                  </a:lnTo>
                  <a:lnTo>
                    <a:pt x="831913" y="504418"/>
                  </a:lnTo>
                  <a:lnTo>
                    <a:pt x="831913" y="500621"/>
                  </a:lnTo>
                  <a:lnTo>
                    <a:pt x="831913" y="443585"/>
                  </a:lnTo>
                  <a:lnTo>
                    <a:pt x="889165" y="443585"/>
                  </a:lnTo>
                  <a:lnTo>
                    <a:pt x="889165" y="441058"/>
                  </a:lnTo>
                  <a:lnTo>
                    <a:pt x="889165" y="414439"/>
                  </a:lnTo>
                  <a:lnTo>
                    <a:pt x="949426" y="414439"/>
                  </a:lnTo>
                  <a:lnTo>
                    <a:pt x="949426" y="410641"/>
                  </a:lnTo>
                  <a:lnTo>
                    <a:pt x="949426" y="386549"/>
                  </a:lnTo>
                  <a:lnTo>
                    <a:pt x="979678" y="386549"/>
                  </a:lnTo>
                  <a:lnTo>
                    <a:pt x="979678" y="384022"/>
                  </a:lnTo>
                  <a:lnTo>
                    <a:pt x="979678" y="357403"/>
                  </a:lnTo>
                  <a:lnTo>
                    <a:pt x="1009561" y="357403"/>
                  </a:lnTo>
                  <a:lnTo>
                    <a:pt x="1009561" y="353606"/>
                  </a:lnTo>
                  <a:lnTo>
                    <a:pt x="1009561" y="326986"/>
                  </a:lnTo>
                  <a:lnTo>
                    <a:pt x="1036662" y="326986"/>
                  </a:lnTo>
                  <a:lnTo>
                    <a:pt x="1036662" y="324446"/>
                  </a:lnTo>
                  <a:lnTo>
                    <a:pt x="1036662" y="296570"/>
                  </a:lnTo>
                  <a:lnTo>
                    <a:pt x="1066800" y="296570"/>
                  </a:lnTo>
                  <a:lnTo>
                    <a:pt x="1066800" y="294030"/>
                  </a:lnTo>
                  <a:lnTo>
                    <a:pt x="1066800" y="120396"/>
                  </a:lnTo>
                  <a:lnTo>
                    <a:pt x="1066800" y="116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91637" y="7120114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490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33"/>
                  </a:lnTo>
                  <a:lnTo>
                    <a:pt x="620737" y="585533"/>
                  </a:lnTo>
                  <a:lnTo>
                    <a:pt x="620737" y="618490"/>
                  </a:lnTo>
                  <a:lnTo>
                    <a:pt x="620737" y="645109"/>
                  </a:lnTo>
                  <a:lnTo>
                    <a:pt x="181000" y="645109"/>
                  </a:lnTo>
                  <a:lnTo>
                    <a:pt x="181000" y="618490"/>
                  </a:lnTo>
                  <a:lnTo>
                    <a:pt x="211137" y="618490"/>
                  </a:lnTo>
                  <a:lnTo>
                    <a:pt x="211137" y="615950"/>
                  </a:lnTo>
                  <a:lnTo>
                    <a:pt x="211137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490"/>
                  </a:lnTo>
                  <a:lnTo>
                    <a:pt x="620737" y="618490"/>
                  </a:lnTo>
                  <a:lnTo>
                    <a:pt x="620737" y="585533"/>
                  </a:lnTo>
                  <a:lnTo>
                    <a:pt x="593763" y="585533"/>
                  </a:lnTo>
                  <a:lnTo>
                    <a:pt x="593763" y="555117"/>
                  </a:lnTo>
                  <a:lnTo>
                    <a:pt x="476262" y="555117"/>
                  </a:lnTo>
                  <a:lnTo>
                    <a:pt x="476262" y="471474"/>
                  </a:lnTo>
                  <a:lnTo>
                    <a:pt x="536511" y="471474"/>
                  </a:lnTo>
                  <a:lnTo>
                    <a:pt x="536511" y="441058"/>
                  </a:lnTo>
                  <a:lnTo>
                    <a:pt x="442772" y="441058"/>
                  </a:lnTo>
                  <a:lnTo>
                    <a:pt x="442772" y="471474"/>
                  </a:lnTo>
                  <a:lnTo>
                    <a:pt x="442772" y="555117"/>
                  </a:lnTo>
                  <a:lnTo>
                    <a:pt x="358762" y="555117"/>
                  </a:lnTo>
                  <a:lnTo>
                    <a:pt x="358762" y="471474"/>
                  </a:lnTo>
                  <a:lnTo>
                    <a:pt x="442772" y="471474"/>
                  </a:lnTo>
                  <a:lnTo>
                    <a:pt x="442772" y="441058"/>
                  </a:lnTo>
                  <a:lnTo>
                    <a:pt x="268236" y="441058"/>
                  </a:lnTo>
                  <a:lnTo>
                    <a:pt x="268236" y="471474"/>
                  </a:lnTo>
                  <a:lnTo>
                    <a:pt x="325462" y="471474"/>
                  </a:lnTo>
                  <a:lnTo>
                    <a:pt x="325462" y="555117"/>
                  </a:lnTo>
                  <a:lnTo>
                    <a:pt x="207860" y="555117"/>
                  </a:lnTo>
                  <a:lnTo>
                    <a:pt x="207860" y="585533"/>
                  </a:lnTo>
                  <a:lnTo>
                    <a:pt x="177749" y="585533"/>
                  </a:lnTo>
                  <a:lnTo>
                    <a:pt x="177749" y="588073"/>
                  </a:lnTo>
                  <a:lnTo>
                    <a:pt x="177749" y="615950"/>
                  </a:lnTo>
                  <a:lnTo>
                    <a:pt x="147497" y="615950"/>
                  </a:lnTo>
                  <a:lnTo>
                    <a:pt x="147497" y="618490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53"/>
                  </a:lnTo>
                  <a:lnTo>
                    <a:pt x="684149" y="678053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58"/>
                  </a:lnTo>
                  <a:lnTo>
                    <a:pt x="798398" y="114058"/>
                  </a:lnTo>
                  <a:lnTo>
                    <a:pt x="798398" y="117868"/>
                  </a:lnTo>
                  <a:lnTo>
                    <a:pt x="798398" y="144475"/>
                  </a:lnTo>
                  <a:lnTo>
                    <a:pt x="768261" y="144475"/>
                  </a:lnTo>
                  <a:lnTo>
                    <a:pt x="768261" y="147015"/>
                  </a:lnTo>
                  <a:lnTo>
                    <a:pt x="768261" y="174891"/>
                  </a:lnTo>
                  <a:lnTo>
                    <a:pt x="801649" y="174891"/>
                  </a:lnTo>
                  <a:lnTo>
                    <a:pt x="801649" y="147015"/>
                  </a:lnTo>
                  <a:lnTo>
                    <a:pt x="831913" y="147015"/>
                  </a:lnTo>
                  <a:lnTo>
                    <a:pt x="831913" y="144475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58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2022-06-17T15:21:36Z</dcterms:created>
  <dcterms:modified xsi:type="dcterms:W3CDTF">2022-06-17T15:21:36Z</dcterms:modified>
</cp:coreProperties>
</file>