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bm-cloud-architecture.github.io/refarch-eda/kafka/monitor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bm-cloud-architecture.github.io/refarch-eda/kafka/monitor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chiotludo/kafkahq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afka.esque.a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hoo/kafka-manag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kedin/kafka-moni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nses.io/star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1&amp;cad=rja&amp;uact=8&amp;ved=2ahUKEwjNsKf1t7PlAhUN2qwKHTYKBeEQFjAAegQIABAB&amp;url=https%3A%2F%2Fgithub.com%2Flinkedin%2FBurrow&amp;usg=AOvVaw24ivgyw8ZjnftI4FzauqV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fkatool.com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fka-eagl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bsidiandynamics/kafdro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6DE8-65BA-ED48-B918-39C863C5F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Kafka monitoring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09C88-9E68-EC40-8D86-03700B58B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4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5A35-4501-C849-94EF-DC60D5BD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Prometheus+Grafana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929E3-7132-114D-A1E1-56252B6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29561" cy="358140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High Personalization</a:t>
            </a:r>
          </a:p>
          <a:p>
            <a:pPr lvl="1"/>
            <a:r>
              <a:rPr lang="en-US" dirty="0"/>
              <a:t>Graphic Interface</a:t>
            </a:r>
          </a:p>
          <a:p>
            <a:pPr lvl="1"/>
            <a:r>
              <a:rPr lang="en-US" dirty="0"/>
              <a:t>Very Complete</a:t>
            </a:r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681B13-2A83-EA40-B494-7D02C4A9375D}"/>
              </a:ext>
            </a:extLst>
          </p:cNvPr>
          <p:cNvSpPr txBox="1">
            <a:spLocks/>
          </p:cNvSpPr>
          <p:nvPr/>
        </p:nvSpPr>
        <p:spPr>
          <a:xfrm>
            <a:off x="5939883" y="2286000"/>
            <a:ext cx="5129561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Cons:</a:t>
            </a:r>
          </a:p>
          <a:p>
            <a:pPr lvl="1"/>
            <a:r>
              <a:rPr lang="en-US" dirty="0"/>
              <a:t>Needs to be done manually</a:t>
            </a:r>
          </a:p>
          <a:p>
            <a:pPr lvl="1"/>
            <a:r>
              <a:rPr lang="en-US" dirty="0"/>
              <a:t>Support depends on forums and so</a:t>
            </a:r>
          </a:p>
          <a:p>
            <a:pPr lvl="1"/>
            <a:r>
              <a:rPr lang="en-US" dirty="0"/>
              <a:t>No User Management</a:t>
            </a:r>
          </a:p>
          <a:p>
            <a:pPr lvl="1"/>
            <a:r>
              <a:rPr lang="en-US" dirty="0"/>
              <a:t>No edit on cluster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5A35-4501-C849-94EF-DC60D5BD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KaDeck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929E3-7132-114D-A1E1-56252B6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29561" cy="358140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Easy Deployment from Docker</a:t>
            </a:r>
          </a:p>
          <a:p>
            <a:pPr lvl="1"/>
            <a:r>
              <a:rPr lang="en-US" dirty="0"/>
              <a:t>Graphic Interface</a:t>
            </a:r>
          </a:p>
          <a:p>
            <a:pPr lvl="1"/>
            <a:r>
              <a:rPr lang="en-US" dirty="0"/>
              <a:t>User Management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681B13-2A83-EA40-B494-7D02C4A9375D}"/>
              </a:ext>
            </a:extLst>
          </p:cNvPr>
          <p:cNvSpPr txBox="1">
            <a:spLocks/>
          </p:cNvSpPr>
          <p:nvPr/>
        </p:nvSpPr>
        <p:spPr>
          <a:xfrm>
            <a:off x="5939883" y="2286000"/>
            <a:ext cx="5129561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Cons:</a:t>
            </a:r>
          </a:p>
          <a:p>
            <a:pPr lvl="1"/>
            <a:r>
              <a:rPr lang="en-US" dirty="0"/>
              <a:t>Limited Documentation for Community </a:t>
            </a:r>
          </a:p>
          <a:p>
            <a:pPr lvl="1"/>
            <a:r>
              <a:rPr lang="en-US" dirty="0"/>
              <a:t>License necessary</a:t>
            </a:r>
          </a:p>
          <a:p>
            <a:pPr lvl="1"/>
            <a:r>
              <a:rPr lang="en-US" dirty="0"/>
              <a:t>Very limited Community Version, only 2 filters to visualize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2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8DED-0EA2-7946-A2EC-06BC3C60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KafkaHQ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E878-20A8-474A-AA5C-98FFB596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192859" cy="358140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User Interface</a:t>
            </a:r>
          </a:p>
          <a:p>
            <a:pPr lvl="1"/>
            <a:r>
              <a:rPr lang="en-US" dirty="0"/>
              <a:t>Browse Message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Shows average Information About the Cluster</a:t>
            </a:r>
          </a:p>
          <a:p>
            <a:pPr lvl="1"/>
            <a:r>
              <a:rPr lang="en-US" dirty="0"/>
              <a:t>Good Documentation</a:t>
            </a:r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7B4E63-6B7E-5243-A4FB-95892B9ED510}"/>
              </a:ext>
            </a:extLst>
          </p:cNvPr>
          <p:cNvSpPr txBox="1">
            <a:spLocks/>
          </p:cNvSpPr>
          <p:nvPr/>
        </p:nvSpPr>
        <p:spPr>
          <a:xfrm>
            <a:off x="6452840" y="2171700"/>
            <a:ext cx="4192859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Con:</a:t>
            </a:r>
          </a:p>
          <a:p>
            <a:pPr lvl="1"/>
            <a:r>
              <a:rPr lang="en-US" dirty="0"/>
              <a:t>Low Management Options</a:t>
            </a:r>
          </a:p>
          <a:p>
            <a:pPr lvl="1"/>
            <a:r>
              <a:rPr lang="en-US" dirty="0"/>
              <a:t>No User Management </a:t>
            </a:r>
          </a:p>
          <a:p>
            <a:pPr lvl="1"/>
            <a:r>
              <a:rPr lang="en-US" dirty="0"/>
              <a:t>No Alert Support</a:t>
            </a:r>
          </a:p>
          <a:p>
            <a:pPr lvl="1"/>
            <a:r>
              <a:rPr lang="en-US" dirty="0"/>
              <a:t>Not Many Issues on Forums</a:t>
            </a:r>
          </a:p>
        </p:txBody>
      </p:sp>
    </p:spTree>
    <p:extLst>
      <p:ext uri="{BB962C8B-B14F-4D97-AF65-F5344CB8AC3E}">
        <p14:creationId xmlns:p14="http://schemas.microsoft.com/office/powerpoint/2010/main" val="1197698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8DED-0EA2-7946-A2EC-06BC3C60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KafkaEsque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E878-20A8-474A-AA5C-98FFB596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192859" cy="358140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Topic Management</a:t>
            </a:r>
          </a:p>
          <a:p>
            <a:pPr lvl="1"/>
            <a:r>
              <a:rPr lang="en-US" dirty="0"/>
              <a:t>Graphic Interface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7B4E63-6B7E-5243-A4FB-95892B9ED510}"/>
              </a:ext>
            </a:extLst>
          </p:cNvPr>
          <p:cNvSpPr txBox="1">
            <a:spLocks/>
          </p:cNvSpPr>
          <p:nvPr/>
        </p:nvSpPr>
        <p:spPr>
          <a:xfrm>
            <a:off x="6452840" y="2171700"/>
            <a:ext cx="4192859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Con:</a:t>
            </a:r>
          </a:p>
          <a:p>
            <a:pPr lvl="1"/>
            <a:r>
              <a:rPr lang="en-US" dirty="0"/>
              <a:t>No Documentation</a:t>
            </a:r>
          </a:p>
          <a:p>
            <a:pPr lvl="1"/>
            <a:r>
              <a:rPr lang="en-US" dirty="0"/>
              <a:t>No Installation Guide</a:t>
            </a:r>
          </a:p>
          <a:p>
            <a:pPr lvl="1"/>
            <a:r>
              <a:rPr lang="en-US" dirty="0"/>
              <a:t>Can’t Browse Message Data</a:t>
            </a:r>
          </a:p>
          <a:p>
            <a:pPr lvl="1"/>
            <a:r>
              <a:rPr lang="en-US" dirty="0"/>
              <a:t>No Support Forums</a:t>
            </a:r>
          </a:p>
        </p:txBody>
      </p:sp>
    </p:spTree>
    <p:extLst>
      <p:ext uri="{BB962C8B-B14F-4D97-AF65-F5344CB8AC3E}">
        <p14:creationId xmlns:p14="http://schemas.microsoft.com/office/powerpoint/2010/main" val="352015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4D1B-CCFD-894D-96C3-DC12095A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Manager -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976B-3379-A240-88C8-1FFBABA6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Multi Cluster config</a:t>
            </a:r>
          </a:p>
          <a:p>
            <a:pPr lvl="1"/>
            <a:r>
              <a:rPr lang="en-US" dirty="0"/>
              <a:t>User Interface</a:t>
            </a:r>
          </a:p>
          <a:p>
            <a:pPr lvl="1"/>
            <a:r>
              <a:rPr lang="en-US" dirty="0"/>
              <a:t>Easy to Install</a:t>
            </a:r>
          </a:p>
          <a:p>
            <a:pPr lvl="1"/>
            <a:r>
              <a:rPr lang="en-US" dirty="0"/>
              <a:t>Plenty of Documentation</a:t>
            </a:r>
          </a:p>
          <a:p>
            <a:pPr lvl="1"/>
            <a:r>
              <a:rPr lang="en-US" dirty="0"/>
              <a:t>Great support from the community (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stackoverflow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Great Interface</a:t>
            </a:r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741B6C-6C06-E842-91A6-7E71708DE6FB}"/>
              </a:ext>
            </a:extLst>
          </p:cNvPr>
          <p:cNvSpPr txBox="1">
            <a:spLocks/>
          </p:cNvSpPr>
          <p:nvPr/>
        </p:nvSpPr>
        <p:spPr>
          <a:xfrm>
            <a:off x="6608956" y="2286000"/>
            <a:ext cx="47244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Con:</a:t>
            </a:r>
          </a:p>
          <a:p>
            <a:pPr lvl="1">
              <a:buFontTx/>
              <a:buChar char="-"/>
            </a:pPr>
            <a:r>
              <a:rPr lang="en-US" dirty="0"/>
              <a:t>No User Control</a:t>
            </a:r>
          </a:p>
          <a:p>
            <a:pPr lvl="1">
              <a:buFontTx/>
              <a:buChar char="-"/>
            </a:pPr>
            <a:r>
              <a:rPr lang="en-US" dirty="0"/>
              <a:t>No Alerts</a:t>
            </a:r>
          </a:p>
          <a:p>
            <a:pPr lvl="1">
              <a:buFontTx/>
              <a:buChar char="-"/>
            </a:pPr>
            <a:r>
              <a:rPr lang="en-US" dirty="0"/>
              <a:t>No KSQL</a:t>
            </a:r>
          </a:p>
          <a:p>
            <a:pPr lvl="1">
              <a:buFontTx/>
              <a:buChar char="-"/>
            </a:pPr>
            <a:r>
              <a:rPr lang="en-US" dirty="0"/>
              <a:t>No Data Browse**</a:t>
            </a:r>
          </a:p>
        </p:txBody>
      </p:sp>
    </p:spTree>
    <p:extLst>
      <p:ext uri="{BB962C8B-B14F-4D97-AF65-F5344CB8AC3E}">
        <p14:creationId xmlns:p14="http://schemas.microsoft.com/office/powerpoint/2010/main" val="87574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206B-E0FE-7F42-8E07-6EF82E8A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Monitor -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EF58-1E28-D240-B5E7-AB1B6764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356517" cy="358140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Gráfica</a:t>
            </a:r>
            <a:endParaRPr lang="en-US" dirty="0"/>
          </a:p>
          <a:p>
            <a:pPr lvl="1"/>
            <a:r>
              <a:rPr lang="en-US" dirty="0"/>
              <a:t>Shows basic monitoring data</a:t>
            </a:r>
          </a:p>
          <a:p>
            <a:pPr lvl="1"/>
            <a:r>
              <a:rPr lang="en-US" dirty="0"/>
              <a:t>No option to delete things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9CBBF0-8A77-984A-BE86-146583B56DE3}"/>
              </a:ext>
            </a:extLst>
          </p:cNvPr>
          <p:cNvSpPr txBox="1">
            <a:spLocks/>
          </p:cNvSpPr>
          <p:nvPr/>
        </p:nvSpPr>
        <p:spPr>
          <a:xfrm>
            <a:off x="7311483" y="2286000"/>
            <a:ext cx="335651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Con:</a:t>
            </a:r>
          </a:p>
          <a:p>
            <a:pPr lvl="1"/>
            <a:r>
              <a:rPr lang="en-US" dirty="0"/>
              <a:t>Poor options</a:t>
            </a:r>
          </a:p>
          <a:p>
            <a:pPr lvl="1"/>
            <a:r>
              <a:rPr lang="en-US" dirty="0"/>
              <a:t>Limited additions, no new topics, brokers, partitions, etc.</a:t>
            </a:r>
          </a:p>
          <a:p>
            <a:pPr lvl="1"/>
            <a:r>
              <a:rPr lang="en-US" dirty="0"/>
              <a:t>Very limited support</a:t>
            </a:r>
          </a:p>
          <a:p>
            <a:pPr lvl="1"/>
            <a:r>
              <a:rPr lang="en-US" dirty="0"/>
              <a:t>Very limited documentation</a:t>
            </a:r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66ED-86DB-6442-9157-DF9D7259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Lenses </a:t>
            </a:r>
            <a:r>
              <a:rPr lang="en-US" dirty="0" err="1"/>
              <a:t>Landoop</a:t>
            </a:r>
            <a:r>
              <a:rPr lang="en-US" dirty="0"/>
              <a:t> -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CEA9-0BCC-BD42-A2B3-93BA3951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880624" cy="358140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Great User Interface</a:t>
            </a:r>
          </a:p>
          <a:p>
            <a:pPr lvl="1"/>
            <a:r>
              <a:rPr lang="en-US" dirty="0"/>
              <a:t>Great Data Display</a:t>
            </a:r>
          </a:p>
          <a:p>
            <a:pPr lvl="1"/>
            <a:r>
              <a:rPr lang="en-US" dirty="0"/>
              <a:t>User Management</a:t>
            </a:r>
          </a:p>
          <a:p>
            <a:pPr lvl="1"/>
            <a:r>
              <a:rPr lang="en-US" dirty="0"/>
              <a:t>Topic Management</a:t>
            </a:r>
          </a:p>
          <a:p>
            <a:pPr lvl="1"/>
            <a:r>
              <a:rPr lang="en-US" dirty="0"/>
              <a:t>Data Browsing</a:t>
            </a:r>
          </a:p>
          <a:p>
            <a:pPr lvl="1"/>
            <a:r>
              <a:rPr lang="en-US" dirty="0"/>
              <a:t>KSQL</a:t>
            </a:r>
          </a:p>
          <a:p>
            <a:pPr lvl="1"/>
            <a:r>
              <a:rPr lang="en-US" dirty="0"/>
              <a:t>Storage in Lenses SQL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19B292-BA85-CB47-97E5-D58D072DDC3C}"/>
              </a:ext>
            </a:extLst>
          </p:cNvPr>
          <p:cNvSpPr txBox="1">
            <a:spLocks/>
          </p:cNvSpPr>
          <p:nvPr/>
        </p:nvSpPr>
        <p:spPr>
          <a:xfrm>
            <a:off x="6809678" y="2304585"/>
            <a:ext cx="3880624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Con:</a:t>
            </a:r>
          </a:p>
          <a:p>
            <a:pPr lvl="1"/>
            <a:r>
              <a:rPr lang="en-US" dirty="0"/>
              <a:t>Only 25M records free</a:t>
            </a:r>
          </a:p>
          <a:p>
            <a:pPr lvl="1"/>
            <a:r>
              <a:rPr lang="en-US" dirty="0"/>
              <a:t>Only one Kafka Broker</a:t>
            </a:r>
          </a:p>
          <a:p>
            <a:pPr lvl="1"/>
            <a:r>
              <a:rPr lang="en-US" dirty="0"/>
              <a:t>Single container setup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2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66ED-86DB-6442-9157-DF9D7259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Lenses </a:t>
            </a:r>
            <a:r>
              <a:rPr lang="en-US" dirty="0" err="1"/>
              <a:t>Landoop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CEA9-0BCC-BD42-A2B3-93BA3951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880624" cy="358140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Great User Interface</a:t>
            </a:r>
          </a:p>
          <a:p>
            <a:pPr lvl="1"/>
            <a:r>
              <a:rPr lang="en-US" dirty="0"/>
              <a:t>Great Data Display</a:t>
            </a:r>
          </a:p>
          <a:p>
            <a:pPr lvl="1"/>
            <a:r>
              <a:rPr lang="en-US" dirty="0"/>
              <a:t>User Management</a:t>
            </a:r>
          </a:p>
          <a:p>
            <a:pPr lvl="1"/>
            <a:r>
              <a:rPr lang="en-US" dirty="0"/>
              <a:t>Topic Management</a:t>
            </a:r>
          </a:p>
          <a:p>
            <a:pPr lvl="1"/>
            <a:r>
              <a:rPr lang="en-US" dirty="0"/>
              <a:t>Data Browsing</a:t>
            </a:r>
          </a:p>
          <a:p>
            <a:pPr lvl="1"/>
            <a:r>
              <a:rPr lang="en-US" dirty="0"/>
              <a:t>KSQL</a:t>
            </a:r>
          </a:p>
          <a:p>
            <a:pPr lvl="1"/>
            <a:r>
              <a:rPr lang="en-US" dirty="0"/>
              <a:t>Storage in Lenses SQL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19B292-BA85-CB47-97E5-D58D072DDC3C}"/>
              </a:ext>
            </a:extLst>
          </p:cNvPr>
          <p:cNvSpPr txBox="1">
            <a:spLocks/>
          </p:cNvSpPr>
          <p:nvPr/>
        </p:nvSpPr>
        <p:spPr>
          <a:xfrm>
            <a:off x="6809678" y="2304585"/>
            <a:ext cx="3880624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Con:</a:t>
            </a:r>
          </a:p>
          <a:p>
            <a:pPr lvl="1"/>
            <a:r>
              <a:rPr lang="en-US" dirty="0"/>
              <a:t>Only 25M records free</a:t>
            </a:r>
          </a:p>
          <a:p>
            <a:pPr lvl="1"/>
            <a:r>
              <a:rPr lang="en-US" dirty="0"/>
              <a:t>Only one Kafka Broker</a:t>
            </a:r>
          </a:p>
          <a:p>
            <a:pPr lvl="1"/>
            <a:r>
              <a:rPr lang="en-US" dirty="0"/>
              <a:t>Single container setup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3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D031-F6C9-074D-A4B6-EAC15895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Burrow -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8261-8AEF-C248-A952-95AE5F1A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010829" cy="3581400"/>
          </a:xfrm>
        </p:spPr>
        <p:txBody>
          <a:bodyPr/>
          <a:lstStyle/>
          <a:p>
            <a:r>
              <a:rPr lang="en-US" dirty="0"/>
              <a:t>Pros: </a:t>
            </a:r>
          </a:p>
          <a:p>
            <a:pPr lvl="1"/>
            <a:r>
              <a:rPr lang="en-US" dirty="0"/>
              <a:t>Alert support</a:t>
            </a:r>
          </a:p>
          <a:p>
            <a:pPr lvl="1"/>
            <a:r>
              <a:rPr lang="en-US" dirty="0"/>
              <a:t>Concise information</a:t>
            </a:r>
          </a:p>
          <a:p>
            <a:pPr lvl="1"/>
            <a:r>
              <a:rPr lang="en-US" dirty="0"/>
              <a:t>Monitors enough data</a:t>
            </a:r>
          </a:p>
          <a:p>
            <a:pPr lvl="1"/>
            <a:r>
              <a:rPr lang="en-US" dirty="0"/>
              <a:t>Check Cluster’s Health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FC5E40-DC64-854B-B77C-7FF322E693A5}"/>
              </a:ext>
            </a:extLst>
          </p:cNvPr>
          <p:cNvSpPr txBox="1">
            <a:spLocks/>
          </p:cNvSpPr>
          <p:nvPr/>
        </p:nvSpPr>
        <p:spPr>
          <a:xfrm>
            <a:off x="7010400" y="2286000"/>
            <a:ext cx="3010829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Con: </a:t>
            </a:r>
          </a:p>
          <a:p>
            <a:pPr lvl="1"/>
            <a:r>
              <a:rPr lang="en-US" dirty="0"/>
              <a:t>No Graphic Interface</a:t>
            </a:r>
          </a:p>
          <a:p>
            <a:pPr lvl="1"/>
            <a:r>
              <a:rPr lang="en-US" dirty="0"/>
              <a:t>No User Management</a:t>
            </a:r>
          </a:p>
          <a:p>
            <a:pPr lvl="1"/>
            <a:r>
              <a:rPr lang="en-US" dirty="0"/>
              <a:t>No Cluster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D031-F6C9-074D-A4B6-EAC15895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Tool -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8261-8AEF-C248-A952-95AE5F1A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010829" cy="3581400"/>
          </a:xfrm>
        </p:spPr>
        <p:txBody>
          <a:bodyPr/>
          <a:lstStyle/>
          <a:p>
            <a:r>
              <a:rPr lang="en-US" dirty="0"/>
              <a:t>Pros: </a:t>
            </a:r>
          </a:p>
          <a:p>
            <a:pPr lvl="1"/>
            <a:r>
              <a:rPr lang="en-US" dirty="0"/>
              <a:t>Graphic Interface Easy to use</a:t>
            </a:r>
          </a:p>
          <a:p>
            <a:pPr lvl="1"/>
            <a:r>
              <a:rPr lang="en-US" dirty="0"/>
              <a:t>Clear information displayed</a:t>
            </a:r>
          </a:p>
          <a:p>
            <a:pPr lvl="1"/>
            <a:r>
              <a:rPr lang="en-US" dirty="0"/>
              <a:t>Topic Management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FC5E40-DC64-854B-B77C-7FF322E693A5}"/>
              </a:ext>
            </a:extLst>
          </p:cNvPr>
          <p:cNvSpPr txBox="1">
            <a:spLocks/>
          </p:cNvSpPr>
          <p:nvPr/>
        </p:nvSpPr>
        <p:spPr>
          <a:xfrm>
            <a:off x="7010400" y="2286000"/>
            <a:ext cx="3010829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Con: </a:t>
            </a:r>
          </a:p>
          <a:p>
            <a:pPr lvl="1"/>
            <a:r>
              <a:rPr lang="en-US" dirty="0"/>
              <a:t>No much documentation</a:t>
            </a:r>
          </a:p>
          <a:p>
            <a:pPr lvl="1"/>
            <a:r>
              <a:rPr lang="en-US" dirty="0"/>
              <a:t>No User management</a:t>
            </a:r>
          </a:p>
          <a:p>
            <a:pPr lvl="1"/>
            <a:r>
              <a:rPr lang="en-US" dirty="0"/>
              <a:t>Low data information</a:t>
            </a:r>
          </a:p>
          <a:p>
            <a:pPr lvl="1"/>
            <a:r>
              <a:rPr lang="en-US" dirty="0"/>
              <a:t>Need a license and free option lasts for 30 days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3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5A35-4501-C849-94EF-DC60D5BD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Eagle -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929E3-7132-114D-A1E1-56252B6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29561" cy="358140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Great Graphic Interface</a:t>
            </a:r>
          </a:p>
          <a:p>
            <a:pPr lvl="1"/>
            <a:r>
              <a:rPr lang="en-US" dirty="0"/>
              <a:t>Browse Message Data</a:t>
            </a:r>
          </a:p>
          <a:p>
            <a:pPr lvl="1"/>
            <a:r>
              <a:rPr lang="en-US" dirty="0"/>
              <a:t>Very Productive Information Displayed</a:t>
            </a:r>
          </a:p>
          <a:p>
            <a:pPr lvl="1"/>
            <a:r>
              <a:rPr lang="en-US" dirty="0"/>
              <a:t>User Management</a:t>
            </a:r>
          </a:p>
          <a:p>
            <a:pPr lvl="1"/>
            <a:r>
              <a:rPr lang="en-US" dirty="0"/>
              <a:t>KSQL</a:t>
            </a:r>
          </a:p>
          <a:p>
            <a:pPr lvl="1"/>
            <a:r>
              <a:rPr lang="en-US" dirty="0"/>
              <a:t>Alert Support</a:t>
            </a:r>
          </a:p>
          <a:p>
            <a:pPr lvl="1"/>
            <a:r>
              <a:rPr lang="en-US" dirty="0"/>
              <a:t>Well Documented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681B13-2A83-EA40-B494-7D02C4A9375D}"/>
              </a:ext>
            </a:extLst>
          </p:cNvPr>
          <p:cNvSpPr txBox="1">
            <a:spLocks/>
          </p:cNvSpPr>
          <p:nvPr/>
        </p:nvSpPr>
        <p:spPr>
          <a:xfrm>
            <a:off x="5939883" y="2286000"/>
            <a:ext cx="5129561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Cons:</a:t>
            </a:r>
          </a:p>
          <a:p>
            <a:pPr lvl="1"/>
            <a:r>
              <a:rPr lang="en-US" dirty="0"/>
              <a:t>No Templates</a:t>
            </a:r>
          </a:p>
          <a:p>
            <a:pPr lvl="1"/>
            <a:r>
              <a:rPr lang="en-US" dirty="0"/>
              <a:t>Low Problem Support</a:t>
            </a:r>
          </a:p>
          <a:p>
            <a:pPr lvl="1"/>
            <a:r>
              <a:rPr lang="en-US" dirty="0"/>
              <a:t>Lots of issues that are not well documented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2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5A35-4501-C849-94EF-DC60D5BD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KafDrop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929E3-7132-114D-A1E1-56252B6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29561" cy="358140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Graphic Interface</a:t>
            </a:r>
          </a:p>
          <a:p>
            <a:pPr lvl="1"/>
            <a:r>
              <a:rPr lang="en-US" dirty="0"/>
              <a:t>No User Management</a:t>
            </a:r>
          </a:p>
          <a:p>
            <a:pPr lvl="1"/>
            <a:r>
              <a:rPr lang="en-US" dirty="0"/>
              <a:t>No Topic Management</a:t>
            </a:r>
          </a:p>
          <a:p>
            <a:pPr lvl="1"/>
            <a:r>
              <a:rPr lang="en-US" dirty="0"/>
              <a:t>Poor Data Visualization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681B13-2A83-EA40-B494-7D02C4A9375D}"/>
              </a:ext>
            </a:extLst>
          </p:cNvPr>
          <p:cNvSpPr txBox="1">
            <a:spLocks/>
          </p:cNvSpPr>
          <p:nvPr/>
        </p:nvSpPr>
        <p:spPr>
          <a:xfrm>
            <a:off x="5939883" y="2286000"/>
            <a:ext cx="5129561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Cons:</a:t>
            </a:r>
          </a:p>
          <a:p>
            <a:pPr lvl="1"/>
            <a:r>
              <a:rPr lang="en-US" dirty="0"/>
              <a:t>Poor Documentation</a:t>
            </a:r>
          </a:p>
          <a:p>
            <a:pPr lvl="1"/>
            <a:r>
              <a:rPr lang="en-US" dirty="0"/>
              <a:t>No Official Support for older versions</a:t>
            </a:r>
          </a:p>
          <a:p>
            <a:pPr lvl="1"/>
            <a:r>
              <a:rPr lang="en-US" dirty="0"/>
              <a:t>Low maintenance to new version</a:t>
            </a:r>
          </a:p>
          <a:p>
            <a:pPr lvl="1"/>
            <a:r>
              <a:rPr lang="en-US" dirty="0"/>
              <a:t>No User Management</a:t>
            </a:r>
          </a:p>
          <a:p>
            <a:pPr lvl="1"/>
            <a:r>
              <a:rPr lang="en-US" dirty="0"/>
              <a:t>No Topic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64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1814</TotalTime>
  <Words>423</Words>
  <Application>Microsoft Macintosh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Kafka monitoring tools</vt:lpstr>
      <vt:lpstr>Kafka Manager - Link</vt:lpstr>
      <vt:lpstr>Kafka Monitor - Link</vt:lpstr>
      <vt:lpstr>Lenses Landoop - Link</vt:lpstr>
      <vt:lpstr>Lenses Landoop - Link</vt:lpstr>
      <vt:lpstr>Burrow - Link</vt:lpstr>
      <vt:lpstr>Kafka Tool - Link</vt:lpstr>
      <vt:lpstr>Kafka Eagle - Link</vt:lpstr>
      <vt:lpstr>KafDrop- Link</vt:lpstr>
      <vt:lpstr>Prometheus+Grafana - Link</vt:lpstr>
      <vt:lpstr>KaDeck - Link</vt:lpstr>
      <vt:lpstr>KafkaHQ - Link</vt:lpstr>
      <vt:lpstr>KafkaEsque -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monitoring tools</dc:title>
  <dc:creator>Daniel Pelagio Vázquez</dc:creator>
  <cp:lastModifiedBy>Daniel Pelagio Vázquez</cp:lastModifiedBy>
  <cp:revision>29</cp:revision>
  <dcterms:created xsi:type="dcterms:W3CDTF">2019-10-22T19:36:55Z</dcterms:created>
  <dcterms:modified xsi:type="dcterms:W3CDTF">2019-10-24T04:50:56Z</dcterms:modified>
</cp:coreProperties>
</file>