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751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965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337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764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142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081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87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976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35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56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882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C2C6E-F6BD-497D-87CF-72A02E526C5B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20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55D32D-43D7-497E-8F8D-375F2D31E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591982">
            <a:off x="-101598" y="336605"/>
            <a:ext cx="5115076" cy="34100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218FFE-6EAB-445B-AF3F-AB0BECCC074A}"/>
              </a:ext>
            </a:extLst>
          </p:cNvPr>
          <p:cNvSpPr txBox="1"/>
          <p:nvPr/>
        </p:nvSpPr>
        <p:spPr>
          <a:xfrm>
            <a:off x="772160" y="934721"/>
            <a:ext cx="106476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Internal Memo</a:t>
            </a:r>
            <a:endParaRPr lang="en-AU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Re:</a:t>
            </a:r>
          </a:p>
          <a:p>
            <a:endParaRPr lang="en-A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0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4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Dane</dc:creator>
  <cp:lastModifiedBy>Dane</cp:lastModifiedBy>
  <cp:revision>2</cp:revision>
  <dcterms:created xsi:type="dcterms:W3CDTF">2021-08-07T08:34:24Z</dcterms:created>
  <dcterms:modified xsi:type="dcterms:W3CDTF">2021-08-08T02:01:54Z</dcterms:modified>
</cp:coreProperties>
</file>