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23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5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6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3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6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8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7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3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8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2C6E-F6BD-497D-87CF-72A02E526C5B}" type="datetimeFigureOut">
              <a:rPr lang="en-AU" smtClean="0"/>
              <a:t>26/09/2021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2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5D32D-43D7-497E-8F8D-375F2D31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1982">
            <a:off x="-101598" y="336605"/>
            <a:ext cx="5115076" cy="3410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934721"/>
            <a:ext cx="1064768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 Communication</a:t>
            </a:r>
            <a:endParaRPr lang="en-A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Re: New On-Site Protocol</a:t>
            </a:r>
          </a:p>
          <a:p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You’ve each been assigned a unique passcode. This is important – it will allow </a:t>
            </a:r>
            <a:r>
              <a:rPr lang="en-AU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 to unlock doors within secure areas of this site.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 not write your passcode down.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 trust you are all capable of memorising a simple 6-digit alphanumeric code. If you must write yourself a hint to jog your memory, please store it in safe place, out of sight.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Last week, I came across a staff member’s password on a sticky note attached to their monitor. Needless to say, they are now a former staff member.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Levesque,</a:t>
            </a: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Site Director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26BA1-64CC-48F9-A9CC-91534EC1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96588" y="1148345"/>
            <a:ext cx="970070" cy="409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BB818-A181-4298-A676-041D1018C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18486">
            <a:off x="3934263" y="1090788"/>
            <a:ext cx="775211" cy="501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F85FC-C9CD-456F-9756-0CCA273A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058" y="1747520"/>
            <a:ext cx="496751" cy="63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82BD-50AE-41D7-9169-B2200460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194194">
            <a:off x="1399001" y="3217610"/>
            <a:ext cx="380269" cy="485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0E220-C49E-4A29-908A-52310C624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440" y="5319410"/>
            <a:ext cx="229666" cy="605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8EE19-01FC-451F-B7DE-9F748E7EEB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3815" y="3188038"/>
            <a:ext cx="427928" cy="5792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9554A9-EBC2-4D8D-8184-B76D6DC351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741" y="3144225"/>
            <a:ext cx="341493" cy="6668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1070EB-9C6F-40E2-AC5E-7B6B93CD5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3719" y="4435486"/>
            <a:ext cx="382047" cy="626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E06D4C-5F62-4E3B-A71C-DE4883CD283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757"/>
          <a:stretch/>
        </p:blipFill>
        <p:spPr>
          <a:xfrm>
            <a:off x="9297811" y="2724096"/>
            <a:ext cx="396733" cy="640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17565B-82B7-40DE-BC7C-C9F0FCFF8E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3070" y="3135997"/>
            <a:ext cx="342948" cy="6750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E7359F-6B1A-400A-BB77-62CCB0F16C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97233" y="2653338"/>
            <a:ext cx="389587" cy="8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926397-4AC9-4B83-B2C3-FC38E5C354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657" y="6520053"/>
            <a:ext cx="380064" cy="79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2E8FF4-D797-4998-BB25-1A6A0C5E8A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 flipV="1">
            <a:off x="7206927" y="7840526"/>
            <a:ext cx="291765" cy="5749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FF5E95-D09A-4818-B320-BEECDC22F1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6000" y="6633697"/>
            <a:ext cx="295485" cy="4833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19A3AA-4110-4967-BD25-635B9C70BD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0405335">
            <a:off x="2680786" y="5731155"/>
            <a:ext cx="381891" cy="60968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28E29D-2159-4FD1-9CCA-FC9087433D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5347774">
            <a:off x="4178161" y="7605506"/>
            <a:ext cx="459476" cy="358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C34DBB-3DE4-4D47-A583-BF69CC2D4DA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3461" y="5201920"/>
            <a:ext cx="370348" cy="7527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0C4C07-5E24-4287-992D-4E3871BC2F5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5560" y="8752840"/>
            <a:ext cx="387620" cy="5302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3DD636-1C64-4A48-AE38-AF566DAFD8E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17136" y="5319410"/>
            <a:ext cx="338143" cy="5419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A5C01E-4AF9-4559-9849-4906C79DBF1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38374" y="10041291"/>
            <a:ext cx="362001" cy="4895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9A56405-33F5-42DE-B33A-F9C461AD7BE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85664" y="2735492"/>
            <a:ext cx="284077" cy="628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EAE9E5-9FC1-470C-A7AA-CEEB1599DC49}"/>
              </a:ext>
            </a:extLst>
          </p:cNvPr>
          <p:cNvSpPr txBox="1"/>
          <p:nvPr/>
        </p:nvSpPr>
        <p:spPr>
          <a:xfrm>
            <a:off x="5791200" y="267105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immediate release: 06/04/2015</a:t>
            </a:r>
          </a:p>
        </p:txBody>
      </p:sp>
    </p:spTree>
    <p:extLst>
      <p:ext uri="{BB962C8B-B14F-4D97-AF65-F5344CB8AC3E}">
        <p14:creationId xmlns:p14="http://schemas.microsoft.com/office/powerpoint/2010/main" val="26994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6356FD-0446-49D0-A79C-F127EA68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95" y="8830612"/>
            <a:ext cx="1319514" cy="456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2C6A1A-5204-4A13-AB26-43C7BA2C5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9469">
            <a:off x="6634690" y="7103784"/>
            <a:ext cx="2982128" cy="371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9EC527-870E-4DC6-B458-13D0B8A98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519" y="6831962"/>
            <a:ext cx="1792114" cy="2582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DCC8ED5-12EA-4DCC-B8CF-D8D1A7E26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152890" y="8460007"/>
            <a:ext cx="1448765" cy="4563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53AF7F-2AF0-4090-9625-52EF6EC6D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879" y="5879468"/>
            <a:ext cx="1647592" cy="3518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7658B6-055A-49A3-BC74-D58289995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08" y="4427483"/>
            <a:ext cx="4188254" cy="5000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2F735F-C164-4632-9EE5-0FCA5C5DDC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60887">
            <a:off x="7142474" y="6104733"/>
            <a:ext cx="2151458" cy="6001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45C9028-ACD3-432A-802F-D1F971BCA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62069" y="7903000"/>
            <a:ext cx="4188254" cy="5000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817D476-0467-4EB3-921E-F8948F357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4554003" y="4953895"/>
            <a:ext cx="1319514" cy="45634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495C292-983F-4BC2-972A-277100EE89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8213" y="5331157"/>
            <a:ext cx="3255444" cy="33389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750BEB-AE45-40A5-8AFF-F1F3B52001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8273" y="7642466"/>
            <a:ext cx="1076475" cy="3599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1C89DBD-4F11-4515-ADE2-8D5240E425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9676" y="1593292"/>
            <a:ext cx="4963218" cy="2953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F49D7B7-F839-4B22-A2D6-F6E4CBAB5E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9370" y="1160537"/>
            <a:ext cx="2561310" cy="40206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2DD8DB-E62B-460A-B1DE-864367FC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49039"/>
              </p:ext>
            </p:extLst>
          </p:nvPr>
        </p:nvGraphicFramePr>
        <p:xfrm>
          <a:off x="772160" y="9893028"/>
          <a:ext cx="10757521" cy="6008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165">
                  <a:extLst>
                    <a:ext uri="{9D8B030D-6E8A-4147-A177-3AD203B41FA5}">
                      <a16:colId xmlns:a16="http://schemas.microsoft.com/office/drawing/2014/main" val="152684104"/>
                    </a:ext>
                  </a:extLst>
                </a:gridCol>
                <a:gridCol w="1550524">
                  <a:extLst>
                    <a:ext uri="{9D8B030D-6E8A-4147-A177-3AD203B41FA5}">
                      <a16:colId xmlns:a16="http://schemas.microsoft.com/office/drawing/2014/main" val="4062473659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3997310144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740525221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3070931303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2646854018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600730499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1447927839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1044206572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3602370709"/>
                    </a:ext>
                  </a:extLst>
                </a:gridCol>
              </a:tblGrid>
              <a:tr h="339116"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access_code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department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8814"/>
                  </a:ext>
                </a:extLst>
              </a:tr>
              <a:tr h="627714"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2297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2618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5523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6153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Ops.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Tech.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322869"/>
                  </a:ext>
                </a:extLst>
              </a:tr>
              <a:tr h="62771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h.liu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98587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k.ahmad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47252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b.marquez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301032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s.alford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178117"/>
                  </a:ext>
                </a:extLst>
              </a:tr>
              <a:tr h="62771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department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Maintenance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8276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Operations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75825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Technical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8071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7815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F4035D8F-D4D0-4891-A590-ECF90F438C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2591">
            <a:off x="7813466" y="5922151"/>
            <a:ext cx="1426723" cy="362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1178561"/>
            <a:ext cx="10901680" cy="813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When the print terminal locks up, only a support employee can unlock it by entering a valid username and access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I’ve narrowed it down to four possibilities (one from each department) and pulled their records from the database. Now I just need to match the usernames to access codes and figure out who works where.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Luckily, I’ve got a few clues to go on: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recognise one of these usernames as belonging to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Bill M. from maintenance.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Whoever has access code 5523, they don’t work in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support or technical.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she doesn’t work in support, I’ve seen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k.ahmad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her access code – and it definitely contains a 6.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recently shoulder-surfed someone from operations. I don’t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know what their name is, but their access code is 2297. 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Three is Bill’s lucky number – he always picks an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 code that starts or ends in 3.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Whoever </a:t>
            </a:r>
            <a:r>
              <a:rPr lang="en-AU" sz="200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“S.A.”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is, they need to stop writing down their passwords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sticky notes. Now I know their access code is 2618.</a:t>
            </a:r>
          </a:p>
        </p:txBody>
      </p:sp>
    </p:spTree>
    <p:extLst>
      <p:ext uri="{BB962C8B-B14F-4D97-AF65-F5344CB8AC3E}">
        <p14:creationId xmlns:p14="http://schemas.microsoft.com/office/powerpoint/2010/main" val="10688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81FEB84-EE80-4029-98C8-A37F7EE832AA}"/>
              </a:ext>
            </a:extLst>
          </p:cNvPr>
          <p:cNvSpPr/>
          <p:nvPr/>
        </p:nvSpPr>
        <p:spPr>
          <a:xfrm>
            <a:off x="1551714" y="5903082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2E1F5A-0C36-4B68-8F02-677012A5CA42}"/>
              </a:ext>
            </a:extLst>
          </p:cNvPr>
          <p:cNvSpPr/>
          <p:nvPr/>
        </p:nvSpPr>
        <p:spPr>
          <a:xfrm>
            <a:off x="1551714" y="9878317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0F79867-4733-4394-BD20-C03C3CC62074}"/>
              </a:ext>
            </a:extLst>
          </p:cNvPr>
          <p:cNvSpPr/>
          <p:nvPr/>
        </p:nvSpPr>
        <p:spPr>
          <a:xfrm>
            <a:off x="4286461" y="4740398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E153E0F-A91F-4B03-9472-99C85C36F0ED}"/>
              </a:ext>
            </a:extLst>
          </p:cNvPr>
          <p:cNvSpPr/>
          <p:nvPr/>
        </p:nvSpPr>
        <p:spPr>
          <a:xfrm>
            <a:off x="670560" y="8564880"/>
            <a:ext cx="781050" cy="1162050"/>
          </a:xfrm>
          <a:custGeom>
            <a:avLst/>
            <a:gdLst>
              <a:gd name="connsiteX0" fmla="*/ 0 w 777240"/>
              <a:gd name="connsiteY0" fmla="*/ 1112520 h 1154430"/>
              <a:gd name="connsiteX1" fmla="*/ 0 w 777240"/>
              <a:gd name="connsiteY1" fmla="*/ 361950 h 1154430"/>
              <a:gd name="connsiteX2" fmla="*/ 392430 w 777240"/>
              <a:gd name="connsiteY2" fmla="*/ 361950 h 1154430"/>
              <a:gd name="connsiteX3" fmla="*/ 392430 w 777240"/>
              <a:gd name="connsiteY3" fmla="*/ 0 h 1154430"/>
              <a:gd name="connsiteX4" fmla="*/ 777240 w 777240"/>
              <a:gd name="connsiteY4" fmla="*/ 0 h 1154430"/>
              <a:gd name="connsiteX5" fmla="*/ 777240 w 777240"/>
              <a:gd name="connsiteY5" fmla="*/ 822960 h 1154430"/>
              <a:gd name="connsiteX6" fmla="*/ 422910 w 777240"/>
              <a:gd name="connsiteY6" fmla="*/ 822960 h 1154430"/>
              <a:gd name="connsiteX7" fmla="*/ 422910 w 777240"/>
              <a:gd name="connsiteY7" fmla="*/ 1154430 h 1154430"/>
              <a:gd name="connsiteX8" fmla="*/ 0 w 777240"/>
              <a:gd name="connsiteY8" fmla="*/ 1112520 h 1154430"/>
              <a:gd name="connsiteX0" fmla="*/ 0 w 781050"/>
              <a:gd name="connsiteY0" fmla="*/ 1162050 h 1162050"/>
              <a:gd name="connsiteX1" fmla="*/ 3810 w 781050"/>
              <a:gd name="connsiteY1" fmla="*/ 361950 h 1162050"/>
              <a:gd name="connsiteX2" fmla="*/ 396240 w 781050"/>
              <a:gd name="connsiteY2" fmla="*/ 361950 h 1162050"/>
              <a:gd name="connsiteX3" fmla="*/ 396240 w 781050"/>
              <a:gd name="connsiteY3" fmla="*/ 0 h 1162050"/>
              <a:gd name="connsiteX4" fmla="*/ 781050 w 781050"/>
              <a:gd name="connsiteY4" fmla="*/ 0 h 1162050"/>
              <a:gd name="connsiteX5" fmla="*/ 781050 w 781050"/>
              <a:gd name="connsiteY5" fmla="*/ 822960 h 1162050"/>
              <a:gd name="connsiteX6" fmla="*/ 426720 w 781050"/>
              <a:gd name="connsiteY6" fmla="*/ 822960 h 1162050"/>
              <a:gd name="connsiteX7" fmla="*/ 426720 w 781050"/>
              <a:gd name="connsiteY7" fmla="*/ 1154430 h 1162050"/>
              <a:gd name="connsiteX8" fmla="*/ 0 w 781050"/>
              <a:gd name="connsiteY8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62050">
                <a:moveTo>
                  <a:pt x="0" y="1162050"/>
                </a:moveTo>
                <a:lnTo>
                  <a:pt x="3810" y="361950"/>
                </a:lnTo>
                <a:lnTo>
                  <a:pt x="396240" y="361950"/>
                </a:lnTo>
                <a:lnTo>
                  <a:pt x="396240" y="0"/>
                </a:lnTo>
                <a:lnTo>
                  <a:pt x="781050" y="0"/>
                </a:lnTo>
                <a:lnTo>
                  <a:pt x="781050" y="822960"/>
                </a:lnTo>
                <a:lnTo>
                  <a:pt x="426720" y="822960"/>
                </a:lnTo>
                <a:lnTo>
                  <a:pt x="426720" y="1154430"/>
                </a:lnTo>
                <a:lnTo>
                  <a:pt x="0" y="116205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5710663-1F7F-46B8-AC53-5560AF6A9391}"/>
              </a:ext>
            </a:extLst>
          </p:cNvPr>
          <p:cNvSpPr/>
          <p:nvPr/>
        </p:nvSpPr>
        <p:spPr>
          <a:xfrm>
            <a:off x="3439160" y="9880600"/>
            <a:ext cx="746760" cy="1305560"/>
          </a:xfrm>
          <a:custGeom>
            <a:avLst/>
            <a:gdLst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695960 w 746760"/>
              <a:gd name="connsiteY4" fmla="*/ 1305560 h 1305560"/>
              <a:gd name="connsiteX5" fmla="*/ 746760 w 746760"/>
              <a:gd name="connsiteY5" fmla="*/ 1305560 h 1305560"/>
              <a:gd name="connsiteX6" fmla="*/ 370840 w 746760"/>
              <a:gd name="connsiteY6" fmla="*/ 1305560 h 1305560"/>
              <a:gd name="connsiteX7" fmla="*/ 370840 w 746760"/>
              <a:gd name="connsiteY7" fmla="*/ 797560 h 1305560"/>
              <a:gd name="connsiteX8" fmla="*/ 320040 w 746760"/>
              <a:gd name="connsiteY8" fmla="*/ 802640 h 1305560"/>
              <a:gd name="connsiteX9" fmla="*/ 0 w 746760"/>
              <a:gd name="connsiteY9" fmla="*/ 802640 h 1305560"/>
              <a:gd name="connsiteX10" fmla="*/ 0 w 746760"/>
              <a:gd name="connsiteY10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7467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6760" h="1305560">
                <a:moveTo>
                  <a:pt x="0" y="457200"/>
                </a:moveTo>
                <a:lnTo>
                  <a:pt x="360680" y="457200"/>
                </a:lnTo>
                <a:lnTo>
                  <a:pt x="360680" y="0"/>
                </a:lnTo>
                <a:lnTo>
                  <a:pt x="746760" y="0"/>
                </a:lnTo>
                <a:lnTo>
                  <a:pt x="746760" y="1305560"/>
                </a:lnTo>
                <a:lnTo>
                  <a:pt x="370840" y="1305560"/>
                </a:lnTo>
                <a:lnTo>
                  <a:pt x="370840" y="797560"/>
                </a:lnTo>
                <a:lnTo>
                  <a:pt x="320040" y="802640"/>
                </a:lnTo>
                <a:lnTo>
                  <a:pt x="0" y="80264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E53D8C-7EE4-4835-9D6B-ACE89807129A}"/>
              </a:ext>
            </a:extLst>
          </p:cNvPr>
          <p:cNvSpPr/>
          <p:nvPr/>
        </p:nvSpPr>
        <p:spPr>
          <a:xfrm>
            <a:off x="3811532" y="6352855"/>
            <a:ext cx="364228" cy="7185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250BF-402E-4464-A61E-DBDB9D3B9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6816" y="6757115"/>
            <a:ext cx="1028844" cy="14956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A591A5-517B-43E7-929B-7964CC895C83}"/>
              </a:ext>
            </a:extLst>
          </p:cNvPr>
          <p:cNvSpPr txBox="1"/>
          <p:nvPr/>
        </p:nvSpPr>
        <p:spPr>
          <a:xfrm>
            <a:off x="2982563" y="6729086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Left mouse button to examine and interact with highlighted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BF28B5-FDDB-44B1-B569-ACDBB7A1E066}"/>
              </a:ext>
            </a:extLst>
          </p:cNvPr>
          <p:cNvGrpSpPr/>
          <p:nvPr/>
        </p:nvGrpSpPr>
        <p:grpSpPr>
          <a:xfrm>
            <a:off x="1014479" y="6712450"/>
            <a:ext cx="2341221" cy="1550459"/>
            <a:chOff x="3561659" y="7084255"/>
            <a:chExt cx="2341221" cy="15504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031249B-7874-4D2C-9163-FD24A84D7BFE}"/>
                </a:ext>
              </a:extLst>
            </p:cNvPr>
            <p:cNvSpPr/>
            <p:nvPr/>
          </p:nvSpPr>
          <p:spPr>
            <a:xfrm>
              <a:off x="3970116" y="8252749"/>
              <a:ext cx="451413" cy="3819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E4BBE57-2C9C-41F7-826F-8EF90F1CF53B}"/>
                </a:ext>
              </a:extLst>
            </p:cNvPr>
            <p:cNvSpPr/>
            <p:nvPr/>
          </p:nvSpPr>
          <p:spPr>
            <a:xfrm>
              <a:off x="4506564" y="8252749"/>
              <a:ext cx="451413" cy="3819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EC1963-8471-4540-AA6F-230BD4F33946}"/>
                </a:ext>
              </a:extLst>
            </p:cNvPr>
            <p:cNvSpPr/>
            <p:nvPr/>
          </p:nvSpPr>
          <p:spPr>
            <a:xfrm>
              <a:off x="5043012" y="8252749"/>
              <a:ext cx="451413" cy="3819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7973F89-6721-404E-A61F-E41D70D9C140}"/>
                </a:ext>
              </a:extLst>
            </p:cNvPr>
            <p:cNvSpPr/>
            <p:nvPr/>
          </p:nvSpPr>
          <p:spPr>
            <a:xfrm>
              <a:off x="4280857" y="7812268"/>
              <a:ext cx="451413" cy="3819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AC106F-5DD9-4F1C-ADBC-5F54F4164A74}"/>
                </a:ext>
              </a:extLst>
            </p:cNvPr>
            <p:cNvSpPr txBox="1"/>
            <p:nvPr/>
          </p:nvSpPr>
          <p:spPr>
            <a:xfrm>
              <a:off x="3561659" y="7084255"/>
              <a:ext cx="23412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WASD for movement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3B8A0C2-4190-422E-AD39-DACE97B4486C}"/>
                </a:ext>
              </a:extLst>
            </p:cNvPr>
            <p:cNvSpPr/>
            <p:nvPr/>
          </p:nvSpPr>
          <p:spPr>
            <a:xfrm rot="5400000" flipH="1">
              <a:off x="4547602" y="6746200"/>
              <a:ext cx="369333" cy="1762802"/>
            </a:xfrm>
            <a:prstGeom prst="rightBrace">
              <a:avLst>
                <a:gd name="adj1" fmla="val 69946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BFB3E20-720F-45B3-B316-C19F088294EA}"/>
              </a:ext>
            </a:extLst>
          </p:cNvPr>
          <p:cNvSpPr txBox="1"/>
          <p:nvPr/>
        </p:nvSpPr>
        <p:spPr>
          <a:xfrm>
            <a:off x="7091913" y="6858601"/>
            <a:ext cx="176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Right mouse button to cancel</a:t>
            </a:r>
          </a:p>
        </p:txBody>
      </p:sp>
    </p:spTree>
    <p:extLst>
      <p:ext uri="{BB962C8B-B14F-4D97-AF65-F5344CB8AC3E}">
        <p14:creationId xmlns:p14="http://schemas.microsoft.com/office/powerpoint/2010/main" val="137414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426</Words>
  <Application>Microsoft Office PowerPoint</Application>
  <PresentationFormat>Custom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</dc:creator>
  <cp:lastModifiedBy>Dane</cp:lastModifiedBy>
  <cp:revision>13</cp:revision>
  <dcterms:created xsi:type="dcterms:W3CDTF">2021-08-07T08:34:24Z</dcterms:created>
  <dcterms:modified xsi:type="dcterms:W3CDTF">2021-09-26T05:00:56Z</dcterms:modified>
</cp:coreProperties>
</file>