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5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6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7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2C6E-F6BD-497D-87CF-72A02E526C5B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2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5D32D-43D7-497E-8F8D-375F2D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1982">
            <a:off x="-101598" y="336605"/>
            <a:ext cx="5115076" cy="3410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Communication</a:t>
            </a:r>
            <a:endParaRPr lang="en-A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Re: New On-Site Protocol</a:t>
            </a:r>
          </a:p>
          <a:p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You’ve each been assigned a unique passcode. This is important – it will allow </a:t>
            </a:r>
            <a:r>
              <a:rPr lang="en-AU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 to unlock doors within secure areas of this site.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not write your passcode down.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 trust you are all capable of memorising a simple 10-digit alphanumeric code. If you must write yourself a hint to jog your memory, please store it in safe place, out of sight.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 week, I came across a staff member’s password on a sticky note attached to their monitor. Needless to say, they are now a former staff member.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Levesque,</a:t>
            </a: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Site 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26BA1-64CC-48F9-A9CC-91534EC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96588" y="1148345"/>
            <a:ext cx="970070" cy="40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BB818-A181-4298-A676-041D1018C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18486">
            <a:off x="3934263" y="1090788"/>
            <a:ext cx="775211" cy="501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F85FC-C9CD-456F-9756-0CCA273A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058" y="1747520"/>
            <a:ext cx="496751" cy="63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82BD-50AE-41D7-9169-B2200460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194194">
            <a:off x="1399001" y="3217610"/>
            <a:ext cx="380269" cy="485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0E220-C49E-4A29-908A-52310C624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440" y="5319410"/>
            <a:ext cx="229666" cy="605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8EE19-01FC-451F-B7DE-9F748E7EE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3815" y="3188038"/>
            <a:ext cx="427928" cy="579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9554A9-EBC2-4D8D-8184-B76D6DC351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741" y="3144225"/>
            <a:ext cx="341493" cy="666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1070EB-9C6F-40E2-AC5E-7B6B93CD5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719" y="4435486"/>
            <a:ext cx="382047" cy="626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E06D4C-5F62-4E3B-A71C-DE4883CD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757"/>
          <a:stretch/>
        </p:blipFill>
        <p:spPr>
          <a:xfrm>
            <a:off x="9297811" y="2724096"/>
            <a:ext cx="396733" cy="640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17565B-82B7-40DE-BC7C-C9F0FCFF8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3070" y="3135997"/>
            <a:ext cx="342948" cy="6750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E7359F-6B1A-400A-BB77-62CCB0F16C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7233" y="2653338"/>
            <a:ext cx="389587" cy="8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926397-4AC9-4B83-B2C3-FC38E5C354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57" y="6520053"/>
            <a:ext cx="380064" cy="79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2E8FF4-D797-4998-BB25-1A6A0C5E8A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 flipV="1">
            <a:off x="7206927" y="7840526"/>
            <a:ext cx="291765" cy="5749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FF5E95-D09A-4818-B320-BEECDC22F1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0" y="6633697"/>
            <a:ext cx="295485" cy="483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19A3AA-4110-4967-BD25-635B9C70BD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0405335">
            <a:off x="2884820" y="5693055"/>
            <a:ext cx="381891" cy="60968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28E29D-2159-4FD1-9CCA-FC9087433D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5347774">
            <a:off x="4178161" y="7605506"/>
            <a:ext cx="459476" cy="358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C34DBB-3DE4-4D47-A583-BF69CC2D4D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3461" y="5201920"/>
            <a:ext cx="370348" cy="7527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0C4C07-5E24-4287-992D-4E3871BC2F5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5560" y="8752840"/>
            <a:ext cx="387620" cy="5302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3DD636-1C64-4A48-AE38-AF566DAFD8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17136" y="5319410"/>
            <a:ext cx="338143" cy="5419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A5C01E-4AF9-4559-9849-4906C79DBF1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38374" y="10041291"/>
            <a:ext cx="362001" cy="4895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A56405-33F5-42DE-B33A-F9C461AD7BE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664" y="2735492"/>
            <a:ext cx="28407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113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</dc:creator>
  <cp:lastModifiedBy>Dane</cp:lastModifiedBy>
  <cp:revision>3</cp:revision>
  <dcterms:created xsi:type="dcterms:W3CDTF">2021-08-07T08:34:24Z</dcterms:created>
  <dcterms:modified xsi:type="dcterms:W3CDTF">2021-08-08T03:42:46Z</dcterms:modified>
</cp:coreProperties>
</file>