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58" r:id="rId5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37" d="100"/>
          <a:sy n="37" d="100"/>
        </p:scale>
        <p:origin x="17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751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965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337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764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142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081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987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976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435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56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882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C2C6E-F6BD-497D-87CF-72A02E526C5B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620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2.wdp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24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55D32D-43D7-497E-8F8D-375F2D31E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591982">
            <a:off x="-101598" y="336605"/>
            <a:ext cx="5115076" cy="34100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218FFE-6EAB-445B-AF3F-AB0BECCC074A}"/>
              </a:ext>
            </a:extLst>
          </p:cNvPr>
          <p:cNvSpPr txBox="1"/>
          <p:nvPr/>
        </p:nvSpPr>
        <p:spPr>
          <a:xfrm>
            <a:off x="772160" y="934721"/>
            <a:ext cx="10647680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Internal Communication</a:t>
            </a:r>
            <a:endParaRPr lang="en-AU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Re: New On-Site Protocol</a:t>
            </a:r>
          </a:p>
          <a:p>
            <a:endParaRPr lang="en-A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You’ve each been assigned a unique passcode. This is important – it will allow </a:t>
            </a:r>
            <a:r>
              <a:rPr lang="en-AU" sz="2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ou to unlock doors within secure areas of this site.</a:t>
            </a:r>
          </a:p>
          <a:p>
            <a:endParaRPr lang="en-A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 not write your passcode down.</a:t>
            </a:r>
          </a:p>
          <a:p>
            <a:endParaRPr lang="en-A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 trust you are all capable of memorising a simple 10-digit alphanumeric code. If you must write yourself a hint to jog your memory, please store it in safe place, out of sight.</a:t>
            </a:r>
          </a:p>
          <a:p>
            <a:endParaRPr lang="en-A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Last week, I came across a staff member’s password on a sticky note attached to their monitor. Needless to say, they are now a former staff member.</a:t>
            </a:r>
          </a:p>
          <a:p>
            <a:endParaRPr lang="en-A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 Levesque,</a:t>
            </a:r>
          </a:p>
          <a:p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Site Director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C26BA1-64CC-48F9-A9CC-91534EC13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296588" y="1148345"/>
            <a:ext cx="970070" cy="4098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3BB818-A181-4298-A676-041D1018C3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118486">
            <a:off x="3934263" y="1090788"/>
            <a:ext cx="775211" cy="5015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BF85FC-C9CD-456F-9756-0CCA273A28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7058" y="1747520"/>
            <a:ext cx="496751" cy="6376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8382BD-50AE-41D7-9169-B2200460BE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194194">
            <a:off x="1399001" y="3217610"/>
            <a:ext cx="380269" cy="4857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C0E220-C49E-4A29-908A-52310C624D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3440" y="5319410"/>
            <a:ext cx="229666" cy="60592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848EE19-01FC-451F-B7DE-9F748E7EEB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83815" y="3188038"/>
            <a:ext cx="427928" cy="57921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19554A9-EBC2-4D8D-8184-B76D6DC351A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05741" y="3144225"/>
            <a:ext cx="341493" cy="66684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51070EB-9C6F-40E2-AC5E-7B6B93CD50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3719" y="4435486"/>
            <a:ext cx="382047" cy="62609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E06D4C-5F62-4E3B-A71C-DE4883CD2831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3757"/>
          <a:stretch/>
        </p:blipFill>
        <p:spPr>
          <a:xfrm>
            <a:off x="9297811" y="2724096"/>
            <a:ext cx="396733" cy="6401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E17565B-82B7-40DE-BC7C-C9F0FCFF8E4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23070" y="3135997"/>
            <a:ext cx="342948" cy="67507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4E7359F-6B1A-400A-BB77-62CCB0F16C5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97233" y="2653338"/>
            <a:ext cx="389587" cy="83831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3926397-4AC9-4B83-B2C3-FC38E5C354F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47657" y="6520053"/>
            <a:ext cx="380064" cy="79133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E2E8FF4-D797-4998-BB25-1A6A0C5E8A2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flipH="1" flipV="1">
            <a:off x="7206927" y="7840526"/>
            <a:ext cx="291765" cy="57494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2FF5E95-D09A-4818-B320-BEECDC22F13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286000" y="6633697"/>
            <a:ext cx="295485" cy="48338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C19A3AA-4110-4967-BD25-635B9C70BD9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10405335">
            <a:off x="2884820" y="5693055"/>
            <a:ext cx="381891" cy="60968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828E29D-2159-4FD1-9CCA-FC9087433DB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15347774">
            <a:off x="4178161" y="7605506"/>
            <a:ext cx="459476" cy="3585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2C34DBB-3DE4-4D47-A583-BF69CC2D4DA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083461" y="5201920"/>
            <a:ext cx="370348" cy="75279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80C4C07-5E24-4287-992D-4E3871BC2F5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65560" y="8752840"/>
            <a:ext cx="387620" cy="53026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13DD636-1C64-4A48-AE38-AF566DAFD8E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617136" y="5319410"/>
            <a:ext cx="338143" cy="54198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BA5C01E-4AF9-4559-9849-4906C79DBF1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938374" y="10041291"/>
            <a:ext cx="362001" cy="48954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9A56405-33F5-42DE-B33A-F9C461AD7BE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085664" y="2735492"/>
            <a:ext cx="284077" cy="62873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AEAE9E5-9FC1-470C-A7AA-CEEB1599DC49}"/>
              </a:ext>
            </a:extLst>
          </p:cNvPr>
          <p:cNvSpPr txBox="1"/>
          <p:nvPr/>
        </p:nvSpPr>
        <p:spPr>
          <a:xfrm>
            <a:off x="5791200" y="267105"/>
            <a:ext cx="640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immediate release: 06/04/2015</a:t>
            </a:r>
          </a:p>
        </p:txBody>
      </p:sp>
    </p:spTree>
    <p:extLst>
      <p:ext uri="{BB962C8B-B14F-4D97-AF65-F5344CB8AC3E}">
        <p14:creationId xmlns:p14="http://schemas.microsoft.com/office/powerpoint/2010/main" val="269940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36356FD-0446-49D0-A79C-F127EA68A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695" y="8998252"/>
            <a:ext cx="1319514" cy="4563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53CEDB-67C0-4A2D-B3B3-4F74FA6F2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840" y="7341123"/>
            <a:ext cx="2827840" cy="3458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2C6A1A-5204-4A13-AB26-43C7BA2C5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59469">
            <a:off x="6634690" y="6417984"/>
            <a:ext cx="2982128" cy="3715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9EC527-870E-4DC6-B458-13D0B8A984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2519" y="6146162"/>
            <a:ext cx="1792114" cy="25826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DCC8ED5-12EA-4DCC-B8CF-D8D1A7E267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2152890" y="8627647"/>
            <a:ext cx="1448765" cy="4563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A53AF7F-2AF0-4090-9625-52EF6EC6D4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273" y="5201630"/>
            <a:ext cx="1647592" cy="3518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87658B6-055A-49A3-BC74-D58289995E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908" y="3741683"/>
            <a:ext cx="4188254" cy="50009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2F735F-C164-4632-9EE5-0FCA5C5DDC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360887">
            <a:off x="1145124" y="5434942"/>
            <a:ext cx="2151458" cy="60015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45C9028-ACD3-432A-802F-D1F971BCAF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3262069" y="8070640"/>
            <a:ext cx="4188254" cy="50009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80B68FF-B555-4E56-86B1-B6527DD9DE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54633" y="6919501"/>
            <a:ext cx="1319514" cy="45634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817D476-0467-4EB3-921E-F8948F357D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4554003" y="4268095"/>
            <a:ext cx="1319514" cy="45634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495C292-983F-4BC2-972A-277100EE89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8213" y="4645357"/>
            <a:ext cx="3255444" cy="33389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0750BEB-AE45-40A5-8AFF-F1F3B52001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38273" y="7810106"/>
            <a:ext cx="1076475" cy="35999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1C89DBD-4F11-4515-ADE2-8D5240E425B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39676" y="1349452"/>
            <a:ext cx="4963218" cy="29531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F49D7B7-F839-4B22-A2D6-F6E4CBAB5EA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39370" y="916697"/>
            <a:ext cx="2561310" cy="4020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218FFE-6EAB-445B-AF3F-AB0BECCC074A}"/>
              </a:ext>
            </a:extLst>
          </p:cNvPr>
          <p:cNvSpPr txBox="1"/>
          <p:nvPr/>
        </p:nvSpPr>
        <p:spPr>
          <a:xfrm>
            <a:off x="772160" y="934721"/>
            <a:ext cx="10647680" cy="8596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When the print terminal locks up, only a support employee can unlock it by entering a valid username and access code.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I’ve narrowed it down to four possibilities and pulled their records from the database. Now I just need to match the usernames to access codes and figure out who works where.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Luckily, I’ve got a few clues to go on:</a:t>
            </a:r>
          </a:p>
          <a:p>
            <a:pPr marL="342900" lvl="0" indent="-342900">
              <a:lnSpc>
                <a:spcPct val="107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 recognise one of these usernames as belonging to </a:t>
            </a:r>
            <a:b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Bill M. from maintenance.</a:t>
            </a:r>
          </a:p>
          <a:p>
            <a:pPr marL="342900" lvl="0" indent="-342900">
              <a:lnSpc>
                <a:spcPct val="107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Whoever has access code 5523, they don’t work in </a:t>
            </a:r>
            <a:b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support or technical.</a:t>
            </a:r>
          </a:p>
          <a:p>
            <a:pPr marL="342900" lvl="0" indent="-342900">
              <a:lnSpc>
                <a:spcPct val="107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I’ve seen k.ahmad type in her access code – it definitely </a:t>
            </a:r>
            <a:b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 a 6.</a:t>
            </a:r>
          </a:p>
          <a:p>
            <a:pPr marL="342900" lvl="0" indent="-342900">
              <a:lnSpc>
                <a:spcPct val="107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 recently shoulder-surfed someone from operations. I don’t </a:t>
            </a:r>
            <a:b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know what their name is, but their access code is 2297.</a:t>
            </a:r>
          </a:p>
          <a:p>
            <a:pPr marL="342900" lvl="0" indent="-342900">
              <a:lnSpc>
                <a:spcPct val="107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big one – I’ve heard that employees from support always have access codes beginning with 2.</a:t>
            </a:r>
          </a:p>
          <a:p>
            <a:pPr marL="342900" lvl="0" indent="-342900">
              <a:lnSpc>
                <a:spcPct val="107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Three is Bill’s lucky number – he always picks an </a:t>
            </a:r>
            <a:b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access code that starts or ends in 3.</a:t>
            </a:r>
          </a:p>
          <a:p>
            <a:pPr marL="342900" lvl="0" indent="-342900">
              <a:lnSpc>
                <a:spcPct val="107000"/>
              </a:lnSpc>
              <a:spcBef>
                <a:spcPts val="18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Whoever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h.liu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is, they need to stop writing down their passwords on sticky notes. Now I know their access code is 2297.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2DD8DB-E62B-460A-B1DE-864367FCE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549039"/>
              </p:ext>
            </p:extLst>
          </p:nvPr>
        </p:nvGraphicFramePr>
        <p:xfrm>
          <a:off x="772160" y="9893028"/>
          <a:ext cx="10757521" cy="60083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7165">
                  <a:extLst>
                    <a:ext uri="{9D8B030D-6E8A-4147-A177-3AD203B41FA5}">
                      <a16:colId xmlns:a16="http://schemas.microsoft.com/office/drawing/2014/main" val="152684104"/>
                    </a:ext>
                  </a:extLst>
                </a:gridCol>
                <a:gridCol w="1550524">
                  <a:extLst>
                    <a:ext uri="{9D8B030D-6E8A-4147-A177-3AD203B41FA5}">
                      <a16:colId xmlns:a16="http://schemas.microsoft.com/office/drawing/2014/main" val="4062473659"/>
                    </a:ext>
                  </a:extLst>
                </a:gridCol>
                <a:gridCol w="1088729">
                  <a:extLst>
                    <a:ext uri="{9D8B030D-6E8A-4147-A177-3AD203B41FA5}">
                      <a16:colId xmlns:a16="http://schemas.microsoft.com/office/drawing/2014/main" val="3997310144"/>
                    </a:ext>
                  </a:extLst>
                </a:gridCol>
                <a:gridCol w="1088729">
                  <a:extLst>
                    <a:ext uri="{9D8B030D-6E8A-4147-A177-3AD203B41FA5}">
                      <a16:colId xmlns:a16="http://schemas.microsoft.com/office/drawing/2014/main" val="740525221"/>
                    </a:ext>
                  </a:extLst>
                </a:gridCol>
                <a:gridCol w="1088729">
                  <a:extLst>
                    <a:ext uri="{9D8B030D-6E8A-4147-A177-3AD203B41FA5}">
                      <a16:colId xmlns:a16="http://schemas.microsoft.com/office/drawing/2014/main" val="3070931303"/>
                    </a:ext>
                  </a:extLst>
                </a:gridCol>
                <a:gridCol w="1088729">
                  <a:extLst>
                    <a:ext uri="{9D8B030D-6E8A-4147-A177-3AD203B41FA5}">
                      <a16:colId xmlns:a16="http://schemas.microsoft.com/office/drawing/2014/main" val="2646854018"/>
                    </a:ext>
                  </a:extLst>
                </a:gridCol>
                <a:gridCol w="1088729">
                  <a:extLst>
                    <a:ext uri="{9D8B030D-6E8A-4147-A177-3AD203B41FA5}">
                      <a16:colId xmlns:a16="http://schemas.microsoft.com/office/drawing/2014/main" val="600730499"/>
                    </a:ext>
                  </a:extLst>
                </a:gridCol>
                <a:gridCol w="1088729">
                  <a:extLst>
                    <a:ext uri="{9D8B030D-6E8A-4147-A177-3AD203B41FA5}">
                      <a16:colId xmlns:a16="http://schemas.microsoft.com/office/drawing/2014/main" val="1447927839"/>
                    </a:ext>
                  </a:extLst>
                </a:gridCol>
                <a:gridCol w="1088729">
                  <a:extLst>
                    <a:ext uri="{9D8B030D-6E8A-4147-A177-3AD203B41FA5}">
                      <a16:colId xmlns:a16="http://schemas.microsoft.com/office/drawing/2014/main" val="1044206572"/>
                    </a:ext>
                  </a:extLst>
                </a:gridCol>
                <a:gridCol w="1088729">
                  <a:extLst>
                    <a:ext uri="{9D8B030D-6E8A-4147-A177-3AD203B41FA5}">
                      <a16:colId xmlns:a16="http://schemas.microsoft.com/office/drawing/2014/main" val="3602370709"/>
                    </a:ext>
                  </a:extLst>
                </a:gridCol>
              </a:tblGrid>
              <a:tr h="339116"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access_code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4569" marR="84569" marT="42285" marB="422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department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4569" marR="84569" marT="42285" marB="422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358814"/>
                  </a:ext>
                </a:extLst>
              </a:tr>
              <a:tr h="627714"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2297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2618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5523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6153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Main.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Ops.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Tech.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Support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322869"/>
                  </a:ext>
                </a:extLst>
              </a:tr>
              <a:tr h="62771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user_name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4569" marR="84569" marT="42285" marB="42285"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h.liu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998587"/>
                  </a:ext>
                </a:extLst>
              </a:tr>
              <a:tr h="627714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k.ahmad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847252"/>
                  </a:ext>
                </a:extLst>
              </a:tr>
              <a:tr h="627714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b.marquez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301032"/>
                  </a:ext>
                </a:extLst>
              </a:tr>
              <a:tr h="627714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s.alford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178117"/>
                  </a:ext>
                </a:extLst>
              </a:tr>
              <a:tr h="62771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department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4569" marR="84569" marT="42285" marB="42285"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Maintenance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8276"/>
                  </a:ext>
                </a:extLst>
              </a:tr>
              <a:tr h="627714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Operations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875825"/>
                  </a:ext>
                </a:extLst>
              </a:tr>
              <a:tr h="627714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Technical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308071"/>
                  </a:ext>
                </a:extLst>
              </a:tr>
              <a:tr h="627714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Support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7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89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15CB961-D41F-491C-B2DE-0D97E4F37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0" y="934722"/>
            <a:ext cx="10647679" cy="232531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D5F4CB9-D543-4E0A-BAE6-8A7E96649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22" y="4831852"/>
            <a:ext cx="4317189" cy="112762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E715EC2-3588-47B9-8FEE-D0BC888A9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02" y="6026565"/>
            <a:ext cx="6271163" cy="108924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70436BE-A908-42DF-8EDF-5959E4033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528" y="7168716"/>
            <a:ext cx="1689774" cy="1215028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ABED6C78-A41B-427D-9BA4-BE1F0A80B2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477" y="8564467"/>
            <a:ext cx="2647648" cy="1175843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179CB80-6202-4F51-A0D2-5F64A14648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9958699"/>
            <a:ext cx="3474720" cy="115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0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15CB961-D41F-491C-B2DE-0D97E4F37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0" y="934722"/>
            <a:ext cx="10647679" cy="2325313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981FEB84-EE80-4029-98C8-A37F7EE832AA}"/>
              </a:ext>
            </a:extLst>
          </p:cNvPr>
          <p:cNvSpPr/>
          <p:nvPr/>
        </p:nvSpPr>
        <p:spPr>
          <a:xfrm>
            <a:off x="1551714" y="5903082"/>
            <a:ext cx="831890" cy="1208705"/>
          </a:xfrm>
          <a:prstGeom prst="rect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2E1F5A-0C36-4B68-8F02-677012A5CA42}"/>
              </a:ext>
            </a:extLst>
          </p:cNvPr>
          <p:cNvSpPr/>
          <p:nvPr/>
        </p:nvSpPr>
        <p:spPr>
          <a:xfrm>
            <a:off x="1551714" y="9878317"/>
            <a:ext cx="831890" cy="1208705"/>
          </a:xfrm>
          <a:prstGeom prst="rect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FD5F4CB9-D543-4E0A-BAE6-8A7E96649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22" y="4831852"/>
            <a:ext cx="4317189" cy="112762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E715EC2-3588-47B9-8FEE-D0BC888A9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02" y="6026565"/>
            <a:ext cx="6271163" cy="108924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70436BE-A908-42DF-8EDF-5959E4033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528" y="7168716"/>
            <a:ext cx="1689774" cy="1215028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ABED6C78-A41B-427D-9BA4-BE1F0A80B2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477" y="8564467"/>
            <a:ext cx="2647648" cy="1175843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179CB80-6202-4F51-A0D2-5F64A14648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9958699"/>
            <a:ext cx="3474720" cy="1155584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E0F79867-4733-4394-BD20-C03C3CC62074}"/>
              </a:ext>
            </a:extLst>
          </p:cNvPr>
          <p:cNvSpPr/>
          <p:nvPr/>
        </p:nvSpPr>
        <p:spPr>
          <a:xfrm>
            <a:off x="4286461" y="4740398"/>
            <a:ext cx="831890" cy="1208705"/>
          </a:xfrm>
          <a:prstGeom prst="rect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EE153E0F-A91F-4B03-9472-99C85C36F0ED}"/>
              </a:ext>
            </a:extLst>
          </p:cNvPr>
          <p:cNvSpPr/>
          <p:nvPr/>
        </p:nvSpPr>
        <p:spPr>
          <a:xfrm>
            <a:off x="670560" y="8564880"/>
            <a:ext cx="781050" cy="1162050"/>
          </a:xfrm>
          <a:custGeom>
            <a:avLst/>
            <a:gdLst>
              <a:gd name="connsiteX0" fmla="*/ 0 w 777240"/>
              <a:gd name="connsiteY0" fmla="*/ 1112520 h 1154430"/>
              <a:gd name="connsiteX1" fmla="*/ 0 w 777240"/>
              <a:gd name="connsiteY1" fmla="*/ 361950 h 1154430"/>
              <a:gd name="connsiteX2" fmla="*/ 392430 w 777240"/>
              <a:gd name="connsiteY2" fmla="*/ 361950 h 1154430"/>
              <a:gd name="connsiteX3" fmla="*/ 392430 w 777240"/>
              <a:gd name="connsiteY3" fmla="*/ 0 h 1154430"/>
              <a:gd name="connsiteX4" fmla="*/ 777240 w 777240"/>
              <a:gd name="connsiteY4" fmla="*/ 0 h 1154430"/>
              <a:gd name="connsiteX5" fmla="*/ 777240 w 777240"/>
              <a:gd name="connsiteY5" fmla="*/ 822960 h 1154430"/>
              <a:gd name="connsiteX6" fmla="*/ 422910 w 777240"/>
              <a:gd name="connsiteY6" fmla="*/ 822960 h 1154430"/>
              <a:gd name="connsiteX7" fmla="*/ 422910 w 777240"/>
              <a:gd name="connsiteY7" fmla="*/ 1154430 h 1154430"/>
              <a:gd name="connsiteX8" fmla="*/ 0 w 777240"/>
              <a:gd name="connsiteY8" fmla="*/ 1112520 h 1154430"/>
              <a:gd name="connsiteX0" fmla="*/ 0 w 781050"/>
              <a:gd name="connsiteY0" fmla="*/ 1162050 h 1162050"/>
              <a:gd name="connsiteX1" fmla="*/ 3810 w 781050"/>
              <a:gd name="connsiteY1" fmla="*/ 361950 h 1162050"/>
              <a:gd name="connsiteX2" fmla="*/ 396240 w 781050"/>
              <a:gd name="connsiteY2" fmla="*/ 361950 h 1162050"/>
              <a:gd name="connsiteX3" fmla="*/ 396240 w 781050"/>
              <a:gd name="connsiteY3" fmla="*/ 0 h 1162050"/>
              <a:gd name="connsiteX4" fmla="*/ 781050 w 781050"/>
              <a:gd name="connsiteY4" fmla="*/ 0 h 1162050"/>
              <a:gd name="connsiteX5" fmla="*/ 781050 w 781050"/>
              <a:gd name="connsiteY5" fmla="*/ 822960 h 1162050"/>
              <a:gd name="connsiteX6" fmla="*/ 426720 w 781050"/>
              <a:gd name="connsiteY6" fmla="*/ 822960 h 1162050"/>
              <a:gd name="connsiteX7" fmla="*/ 426720 w 781050"/>
              <a:gd name="connsiteY7" fmla="*/ 1154430 h 1162050"/>
              <a:gd name="connsiteX8" fmla="*/ 0 w 781050"/>
              <a:gd name="connsiteY8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1050" h="1162050">
                <a:moveTo>
                  <a:pt x="0" y="1162050"/>
                </a:moveTo>
                <a:lnTo>
                  <a:pt x="3810" y="361950"/>
                </a:lnTo>
                <a:lnTo>
                  <a:pt x="396240" y="361950"/>
                </a:lnTo>
                <a:lnTo>
                  <a:pt x="396240" y="0"/>
                </a:lnTo>
                <a:lnTo>
                  <a:pt x="781050" y="0"/>
                </a:lnTo>
                <a:lnTo>
                  <a:pt x="781050" y="822960"/>
                </a:lnTo>
                <a:lnTo>
                  <a:pt x="426720" y="822960"/>
                </a:lnTo>
                <a:lnTo>
                  <a:pt x="426720" y="1154430"/>
                </a:lnTo>
                <a:lnTo>
                  <a:pt x="0" y="1162050"/>
                </a:lnTo>
                <a:close/>
              </a:path>
            </a:pathLst>
          </a:cu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E5710663-1F7F-46B8-AC53-5560AF6A9391}"/>
              </a:ext>
            </a:extLst>
          </p:cNvPr>
          <p:cNvSpPr/>
          <p:nvPr/>
        </p:nvSpPr>
        <p:spPr>
          <a:xfrm>
            <a:off x="3439160" y="9880600"/>
            <a:ext cx="746760" cy="1305560"/>
          </a:xfrm>
          <a:custGeom>
            <a:avLst/>
            <a:gdLst>
              <a:gd name="connsiteX0" fmla="*/ 0 w 746760"/>
              <a:gd name="connsiteY0" fmla="*/ 457200 h 1305560"/>
              <a:gd name="connsiteX1" fmla="*/ 360680 w 746760"/>
              <a:gd name="connsiteY1" fmla="*/ 457200 h 1305560"/>
              <a:gd name="connsiteX2" fmla="*/ 360680 w 746760"/>
              <a:gd name="connsiteY2" fmla="*/ 0 h 1305560"/>
              <a:gd name="connsiteX3" fmla="*/ 695960 w 746760"/>
              <a:gd name="connsiteY3" fmla="*/ 0 h 1305560"/>
              <a:gd name="connsiteX4" fmla="*/ 695960 w 746760"/>
              <a:gd name="connsiteY4" fmla="*/ 1305560 h 1305560"/>
              <a:gd name="connsiteX5" fmla="*/ 746760 w 746760"/>
              <a:gd name="connsiteY5" fmla="*/ 1305560 h 1305560"/>
              <a:gd name="connsiteX6" fmla="*/ 370840 w 746760"/>
              <a:gd name="connsiteY6" fmla="*/ 1305560 h 1305560"/>
              <a:gd name="connsiteX7" fmla="*/ 370840 w 746760"/>
              <a:gd name="connsiteY7" fmla="*/ 797560 h 1305560"/>
              <a:gd name="connsiteX8" fmla="*/ 320040 w 746760"/>
              <a:gd name="connsiteY8" fmla="*/ 802640 h 1305560"/>
              <a:gd name="connsiteX9" fmla="*/ 0 w 746760"/>
              <a:gd name="connsiteY9" fmla="*/ 802640 h 1305560"/>
              <a:gd name="connsiteX10" fmla="*/ 0 w 746760"/>
              <a:gd name="connsiteY10" fmla="*/ 457200 h 1305560"/>
              <a:gd name="connsiteX0" fmla="*/ 0 w 746760"/>
              <a:gd name="connsiteY0" fmla="*/ 457200 h 1305560"/>
              <a:gd name="connsiteX1" fmla="*/ 360680 w 746760"/>
              <a:gd name="connsiteY1" fmla="*/ 457200 h 1305560"/>
              <a:gd name="connsiteX2" fmla="*/ 360680 w 746760"/>
              <a:gd name="connsiteY2" fmla="*/ 0 h 1305560"/>
              <a:gd name="connsiteX3" fmla="*/ 695960 w 746760"/>
              <a:gd name="connsiteY3" fmla="*/ 0 h 1305560"/>
              <a:gd name="connsiteX4" fmla="*/ 746760 w 746760"/>
              <a:gd name="connsiteY4" fmla="*/ 1305560 h 1305560"/>
              <a:gd name="connsiteX5" fmla="*/ 370840 w 746760"/>
              <a:gd name="connsiteY5" fmla="*/ 1305560 h 1305560"/>
              <a:gd name="connsiteX6" fmla="*/ 370840 w 746760"/>
              <a:gd name="connsiteY6" fmla="*/ 797560 h 1305560"/>
              <a:gd name="connsiteX7" fmla="*/ 320040 w 746760"/>
              <a:gd name="connsiteY7" fmla="*/ 802640 h 1305560"/>
              <a:gd name="connsiteX8" fmla="*/ 0 w 746760"/>
              <a:gd name="connsiteY8" fmla="*/ 802640 h 1305560"/>
              <a:gd name="connsiteX9" fmla="*/ 0 w 746760"/>
              <a:gd name="connsiteY9" fmla="*/ 457200 h 1305560"/>
              <a:gd name="connsiteX0" fmla="*/ 0 w 746760"/>
              <a:gd name="connsiteY0" fmla="*/ 457200 h 1305560"/>
              <a:gd name="connsiteX1" fmla="*/ 360680 w 746760"/>
              <a:gd name="connsiteY1" fmla="*/ 457200 h 1305560"/>
              <a:gd name="connsiteX2" fmla="*/ 360680 w 746760"/>
              <a:gd name="connsiteY2" fmla="*/ 0 h 1305560"/>
              <a:gd name="connsiteX3" fmla="*/ 746760 w 746760"/>
              <a:gd name="connsiteY3" fmla="*/ 0 h 1305560"/>
              <a:gd name="connsiteX4" fmla="*/ 746760 w 746760"/>
              <a:gd name="connsiteY4" fmla="*/ 1305560 h 1305560"/>
              <a:gd name="connsiteX5" fmla="*/ 370840 w 746760"/>
              <a:gd name="connsiteY5" fmla="*/ 1305560 h 1305560"/>
              <a:gd name="connsiteX6" fmla="*/ 370840 w 746760"/>
              <a:gd name="connsiteY6" fmla="*/ 797560 h 1305560"/>
              <a:gd name="connsiteX7" fmla="*/ 320040 w 746760"/>
              <a:gd name="connsiteY7" fmla="*/ 802640 h 1305560"/>
              <a:gd name="connsiteX8" fmla="*/ 0 w 746760"/>
              <a:gd name="connsiteY8" fmla="*/ 802640 h 1305560"/>
              <a:gd name="connsiteX9" fmla="*/ 0 w 746760"/>
              <a:gd name="connsiteY9" fmla="*/ 457200 h 1305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6760" h="1305560">
                <a:moveTo>
                  <a:pt x="0" y="457200"/>
                </a:moveTo>
                <a:lnTo>
                  <a:pt x="360680" y="457200"/>
                </a:lnTo>
                <a:lnTo>
                  <a:pt x="360680" y="0"/>
                </a:lnTo>
                <a:lnTo>
                  <a:pt x="746760" y="0"/>
                </a:lnTo>
                <a:lnTo>
                  <a:pt x="746760" y="1305560"/>
                </a:lnTo>
                <a:lnTo>
                  <a:pt x="370840" y="1305560"/>
                </a:lnTo>
                <a:lnTo>
                  <a:pt x="370840" y="797560"/>
                </a:lnTo>
                <a:lnTo>
                  <a:pt x="320040" y="802640"/>
                </a:lnTo>
                <a:lnTo>
                  <a:pt x="0" y="802640"/>
                </a:lnTo>
                <a:lnTo>
                  <a:pt x="0" y="457200"/>
                </a:lnTo>
                <a:close/>
              </a:path>
            </a:pathLst>
          </a:cu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7E53D8C-7EE4-4835-9D6B-ACE89807129A}"/>
              </a:ext>
            </a:extLst>
          </p:cNvPr>
          <p:cNvSpPr/>
          <p:nvPr/>
        </p:nvSpPr>
        <p:spPr>
          <a:xfrm>
            <a:off x="3811532" y="6352855"/>
            <a:ext cx="364228" cy="718505"/>
          </a:xfrm>
          <a:prstGeom prst="rect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72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</TotalTime>
  <Words>407</Words>
  <Application>Microsoft Office PowerPoint</Application>
  <PresentationFormat>Custom</PresentationFormat>
  <Paragraphs>92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Dane</dc:creator>
  <cp:lastModifiedBy>Work From Home</cp:lastModifiedBy>
  <cp:revision>7</cp:revision>
  <dcterms:created xsi:type="dcterms:W3CDTF">2021-08-07T08:34:24Z</dcterms:created>
  <dcterms:modified xsi:type="dcterms:W3CDTF">2021-09-02T07:27:22Z</dcterms:modified>
</cp:coreProperties>
</file>