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3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5/09/2021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10-digit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884820" y="56930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EAE9E5-9FC1-470C-A7AA-CEEB1599DC49}"/>
              </a:ext>
            </a:extLst>
          </p:cNvPr>
          <p:cNvSpPr txBox="1"/>
          <p:nvPr/>
        </p:nvSpPr>
        <p:spPr>
          <a:xfrm>
            <a:off x="5791200" y="267105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immediate release: 06/04/2015</a:t>
            </a:r>
          </a:p>
        </p:txBody>
      </p:sp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6356FD-0446-49D0-A79C-F127EA68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95" y="8830612"/>
            <a:ext cx="1319514" cy="4563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C6A1A-5204-4A13-AB26-43C7BA2C5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9469">
            <a:off x="6634690" y="7103784"/>
            <a:ext cx="2982128" cy="37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9EC527-870E-4DC6-B458-13D0B8A98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519" y="6831962"/>
            <a:ext cx="1792114" cy="258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CC8ED5-12EA-4DCC-B8CF-D8D1A7E26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152890" y="8460007"/>
            <a:ext cx="1448765" cy="456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53AF7F-2AF0-4090-9625-52EF6EC6D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879" y="5879468"/>
            <a:ext cx="1647592" cy="3518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7658B6-055A-49A3-BC74-D58289995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8" y="4427483"/>
            <a:ext cx="4188254" cy="5000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2F735F-C164-4632-9EE5-0FCA5C5DDC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60887">
            <a:off x="7142474" y="6104733"/>
            <a:ext cx="2151458" cy="6001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5C9028-ACD3-432A-802F-D1F971BCA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62069" y="7903000"/>
            <a:ext cx="4188254" cy="5000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17D476-0467-4EB3-921E-F8948F357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554003" y="4953895"/>
            <a:ext cx="1319514" cy="45634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95C292-983F-4BC2-972A-277100EE89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213" y="5331157"/>
            <a:ext cx="3255444" cy="33389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750BEB-AE45-40A5-8AFF-F1F3B52001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8273" y="7642466"/>
            <a:ext cx="1076475" cy="3599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1C89DBD-4F11-4515-ADE2-8D5240E42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9676" y="1593292"/>
            <a:ext cx="4963218" cy="2953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F49D7B7-F839-4B22-A2D6-F6E4CBAB5E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9370" y="1160537"/>
            <a:ext cx="2561310" cy="40206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2DD8DB-E62B-460A-B1DE-864367FC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49039"/>
              </p:ext>
            </p:extLst>
          </p:nvPr>
        </p:nvGraphicFramePr>
        <p:xfrm>
          <a:off x="772160" y="9893028"/>
          <a:ext cx="10757521" cy="6008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165">
                  <a:extLst>
                    <a:ext uri="{9D8B030D-6E8A-4147-A177-3AD203B41FA5}">
                      <a16:colId xmlns:a16="http://schemas.microsoft.com/office/drawing/2014/main" val="152684104"/>
                    </a:ext>
                  </a:extLst>
                </a:gridCol>
                <a:gridCol w="1550524">
                  <a:extLst>
                    <a:ext uri="{9D8B030D-6E8A-4147-A177-3AD203B41FA5}">
                      <a16:colId xmlns:a16="http://schemas.microsoft.com/office/drawing/2014/main" val="406247365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997310144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740525221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070931303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2646854018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60073049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447927839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1044206572"/>
                    </a:ext>
                  </a:extLst>
                </a:gridCol>
                <a:gridCol w="1088729">
                  <a:extLst>
                    <a:ext uri="{9D8B030D-6E8A-4147-A177-3AD203B41FA5}">
                      <a16:colId xmlns:a16="http://schemas.microsoft.com/office/drawing/2014/main" val="3602370709"/>
                    </a:ext>
                  </a:extLst>
                </a:gridCol>
              </a:tblGrid>
              <a:tr h="339116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access_code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8814"/>
                  </a:ext>
                </a:extLst>
              </a:tr>
              <a:tr h="627714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2297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2618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6153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Ops.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Tech.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322869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h.liu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98587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k.ahmad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4725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b.marquez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01032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s.alford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178117"/>
                  </a:ext>
                </a:extLst>
              </a:tr>
              <a:tr h="62771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department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569" marR="84569" marT="42285" marB="42285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Maintenance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8276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Operations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75825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Technical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08071"/>
                  </a:ext>
                </a:extLst>
              </a:tr>
              <a:tr h="62771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47" marR="7047" marT="704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781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4035D8F-D4D0-4891-A590-ECF90F438C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2591">
            <a:off x="7813466" y="5922151"/>
            <a:ext cx="1426723" cy="362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1178561"/>
            <a:ext cx="10647680" cy="813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the print terminal locks up, only a support employee can unlock it by entering a valid username and access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I’ve narrowed it down to four possibilities and pulled their records from the database. Now I just need to match the usernames to access codes and figure out who works where.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Luckily, I’ve got a few clues to go on: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recognise one of these usernames as belonging to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Bill M. from maintenance.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has access code 5523, they don’t work in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support or technical.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she doesn’t work in support, I’ve seen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k.ahmad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her access code – and it definitely contains a 6.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recently shoulder-surfed someone from operations. I don’t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know what their name is, but their access code is 2297. 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Three is Bill’s lucky number – he always picks an </a:t>
            </a:r>
            <a:b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access code that starts or ends in 3.</a:t>
            </a:r>
          </a:p>
          <a:p>
            <a:pPr marL="342900" lvl="0" indent="-342900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Whoever </a:t>
            </a:r>
            <a:r>
              <a:rPr lang="en-AU" sz="2000" u="none" strike="no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“S.A.”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is, they need to stop writing down their passwords on sticky notes. Now I know their access code is 2618.</a:t>
            </a:r>
          </a:p>
        </p:txBody>
      </p:sp>
    </p:spTree>
    <p:extLst>
      <p:ext uri="{BB962C8B-B14F-4D97-AF65-F5344CB8AC3E}">
        <p14:creationId xmlns:p14="http://schemas.microsoft.com/office/powerpoint/2010/main" val="10688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1FEB84-EE80-4029-98C8-A37F7EE832AA}"/>
              </a:ext>
            </a:extLst>
          </p:cNvPr>
          <p:cNvSpPr/>
          <p:nvPr/>
        </p:nvSpPr>
        <p:spPr>
          <a:xfrm>
            <a:off x="1551714" y="5903082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E1F5A-0C36-4B68-8F02-677012A5CA42}"/>
              </a:ext>
            </a:extLst>
          </p:cNvPr>
          <p:cNvSpPr/>
          <p:nvPr/>
        </p:nvSpPr>
        <p:spPr>
          <a:xfrm>
            <a:off x="1551714" y="9878317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F79867-4733-4394-BD20-C03C3CC62074}"/>
              </a:ext>
            </a:extLst>
          </p:cNvPr>
          <p:cNvSpPr/>
          <p:nvPr/>
        </p:nvSpPr>
        <p:spPr>
          <a:xfrm>
            <a:off x="4286461" y="4740398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E153E0F-A91F-4B03-9472-99C85C36F0ED}"/>
              </a:ext>
            </a:extLst>
          </p:cNvPr>
          <p:cNvSpPr/>
          <p:nvPr/>
        </p:nvSpPr>
        <p:spPr>
          <a:xfrm>
            <a:off x="670560" y="8564880"/>
            <a:ext cx="781050" cy="1162050"/>
          </a:xfrm>
          <a:custGeom>
            <a:avLst/>
            <a:gdLst>
              <a:gd name="connsiteX0" fmla="*/ 0 w 777240"/>
              <a:gd name="connsiteY0" fmla="*/ 1112520 h 1154430"/>
              <a:gd name="connsiteX1" fmla="*/ 0 w 777240"/>
              <a:gd name="connsiteY1" fmla="*/ 361950 h 1154430"/>
              <a:gd name="connsiteX2" fmla="*/ 392430 w 777240"/>
              <a:gd name="connsiteY2" fmla="*/ 361950 h 1154430"/>
              <a:gd name="connsiteX3" fmla="*/ 392430 w 777240"/>
              <a:gd name="connsiteY3" fmla="*/ 0 h 1154430"/>
              <a:gd name="connsiteX4" fmla="*/ 777240 w 777240"/>
              <a:gd name="connsiteY4" fmla="*/ 0 h 1154430"/>
              <a:gd name="connsiteX5" fmla="*/ 777240 w 777240"/>
              <a:gd name="connsiteY5" fmla="*/ 822960 h 1154430"/>
              <a:gd name="connsiteX6" fmla="*/ 422910 w 777240"/>
              <a:gd name="connsiteY6" fmla="*/ 822960 h 1154430"/>
              <a:gd name="connsiteX7" fmla="*/ 422910 w 777240"/>
              <a:gd name="connsiteY7" fmla="*/ 1154430 h 1154430"/>
              <a:gd name="connsiteX8" fmla="*/ 0 w 777240"/>
              <a:gd name="connsiteY8" fmla="*/ 1112520 h 1154430"/>
              <a:gd name="connsiteX0" fmla="*/ 0 w 781050"/>
              <a:gd name="connsiteY0" fmla="*/ 1162050 h 1162050"/>
              <a:gd name="connsiteX1" fmla="*/ 3810 w 781050"/>
              <a:gd name="connsiteY1" fmla="*/ 361950 h 1162050"/>
              <a:gd name="connsiteX2" fmla="*/ 396240 w 781050"/>
              <a:gd name="connsiteY2" fmla="*/ 361950 h 1162050"/>
              <a:gd name="connsiteX3" fmla="*/ 396240 w 781050"/>
              <a:gd name="connsiteY3" fmla="*/ 0 h 1162050"/>
              <a:gd name="connsiteX4" fmla="*/ 781050 w 781050"/>
              <a:gd name="connsiteY4" fmla="*/ 0 h 1162050"/>
              <a:gd name="connsiteX5" fmla="*/ 781050 w 781050"/>
              <a:gd name="connsiteY5" fmla="*/ 822960 h 1162050"/>
              <a:gd name="connsiteX6" fmla="*/ 426720 w 781050"/>
              <a:gd name="connsiteY6" fmla="*/ 822960 h 1162050"/>
              <a:gd name="connsiteX7" fmla="*/ 426720 w 781050"/>
              <a:gd name="connsiteY7" fmla="*/ 1154430 h 1162050"/>
              <a:gd name="connsiteX8" fmla="*/ 0 w 781050"/>
              <a:gd name="connsiteY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62050">
                <a:moveTo>
                  <a:pt x="0" y="1162050"/>
                </a:moveTo>
                <a:lnTo>
                  <a:pt x="3810" y="361950"/>
                </a:lnTo>
                <a:lnTo>
                  <a:pt x="396240" y="361950"/>
                </a:lnTo>
                <a:lnTo>
                  <a:pt x="396240" y="0"/>
                </a:lnTo>
                <a:lnTo>
                  <a:pt x="781050" y="0"/>
                </a:lnTo>
                <a:lnTo>
                  <a:pt x="781050" y="822960"/>
                </a:lnTo>
                <a:lnTo>
                  <a:pt x="426720" y="822960"/>
                </a:lnTo>
                <a:lnTo>
                  <a:pt x="426720" y="1154430"/>
                </a:lnTo>
                <a:lnTo>
                  <a:pt x="0" y="116205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10663-1F7F-46B8-AC53-5560AF6A9391}"/>
              </a:ext>
            </a:extLst>
          </p:cNvPr>
          <p:cNvSpPr/>
          <p:nvPr/>
        </p:nvSpPr>
        <p:spPr>
          <a:xfrm>
            <a:off x="3439160" y="9880600"/>
            <a:ext cx="746760" cy="1305560"/>
          </a:xfrm>
          <a:custGeom>
            <a:avLst/>
            <a:gdLst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695960 w 746760"/>
              <a:gd name="connsiteY4" fmla="*/ 1305560 h 1305560"/>
              <a:gd name="connsiteX5" fmla="*/ 746760 w 746760"/>
              <a:gd name="connsiteY5" fmla="*/ 1305560 h 1305560"/>
              <a:gd name="connsiteX6" fmla="*/ 370840 w 746760"/>
              <a:gd name="connsiteY6" fmla="*/ 1305560 h 1305560"/>
              <a:gd name="connsiteX7" fmla="*/ 370840 w 746760"/>
              <a:gd name="connsiteY7" fmla="*/ 797560 h 1305560"/>
              <a:gd name="connsiteX8" fmla="*/ 320040 w 746760"/>
              <a:gd name="connsiteY8" fmla="*/ 802640 h 1305560"/>
              <a:gd name="connsiteX9" fmla="*/ 0 w 746760"/>
              <a:gd name="connsiteY9" fmla="*/ 802640 h 1305560"/>
              <a:gd name="connsiteX10" fmla="*/ 0 w 746760"/>
              <a:gd name="connsiteY10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7467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6760" h="1305560">
                <a:moveTo>
                  <a:pt x="0" y="457200"/>
                </a:moveTo>
                <a:lnTo>
                  <a:pt x="360680" y="457200"/>
                </a:lnTo>
                <a:lnTo>
                  <a:pt x="360680" y="0"/>
                </a:lnTo>
                <a:lnTo>
                  <a:pt x="746760" y="0"/>
                </a:lnTo>
                <a:lnTo>
                  <a:pt x="746760" y="1305560"/>
                </a:lnTo>
                <a:lnTo>
                  <a:pt x="370840" y="1305560"/>
                </a:lnTo>
                <a:lnTo>
                  <a:pt x="370840" y="797560"/>
                </a:lnTo>
                <a:lnTo>
                  <a:pt x="320040" y="802640"/>
                </a:lnTo>
                <a:lnTo>
                  <a:pt x="0" y="80264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E53D8C-7EE4-4835-9D6B-ACE89807129A}"/>
              </a:ext>
            </a:extLst>
          </p:cNvPr>
          <p:cNvSpPr/>
          <p:nvPr/>
        </p:nvSpPr>
        <p:spPr>
          <a:xfrm>
            <a:off x="3811532" y="6352855"/>
            <a:ext cx="364228" cy="7185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397</Words>
  <Application>Microsoft Office PowerPoint</Application>
  <PresentationFormat>Custom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9</cp:revision>
  <dcterms:created xsi:type="dcterms:W3CDTF">2021-08-07T08:34:24Z</dcterms:created>
  <dcterms:modified xsi:type="dcterms:W3CDTF">2021-09-05T02:59:09Z</dcterms:modified>
</cp:coreProperties>
</file>