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702" r:id="rId5"/>
    <p:sldId id="4657" r:id="rId6"/>
    <p:sldId id="4658" r:id="rId7"/>
    <p:sldId id="4659" r:id="rId8"/>
    <p:sldId id="4660" r:id="rId9"/>
    <p:sldId id="4661" r:id="rId10"/>
    <p:sldId id="4662" r:id="rId11"/>
    <p:sldId id="4663" r:id="rId12"/>
    <p:sldId id="4664" r:id="rId13"/>
    <p:sldId id="4665" r:id="rId14"/>
    <p:sldId id="4666" r:id="rId15"/>
    <p:sldId id="4667" r:id="rId16"/>
    <p:sldId id="4668" r:id="rId17"/>
    <p:sldId id="4669" r:id="rId18"/>
    <p:sldId id="4670" r:id="rId19"/>
    <p:sldId id="4671" r:id="rId20"/>
    <p:sldId id="4672" r:id="rId21"/>
    <p:sldId id="4673" r:id="rId22"/>
    <p:sldId id="46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Kellam" initials="RK" lastIdx="25" clrIdx="0">
    <p:extLst>
      <p:ext uri="{19B8F6BF-5375-455C-9EA6-DF929625EA0E}">
        <p15:presenceInfo xmlns:p15="http://schemas.microsoft.com/office/powerpoint/2012/main" userId="S::t-rake@microsoft.com::618c9a5b-2076-476b-822c-4ce88f1a62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Pagani" userId="4fcc3142559b8b11" providerId="LiveId" clId="{EE148EFD-1DF6-4DC9-BF88-3B03FB6CC453}"/>
    <pc:docChg chg="undo custSel mod addSld delSld modSld modMainMaster">
      <pc:chgData name="Matteo Pagani" userId="4fcc3142559b8b11" providerId="LiveId" clId="{EE148EFD-1DF6-4DC9-BF88-3B03FB6CC453}" dt="2018-12-12T12:11:31.936" v="4363" actId="47"/>
      <pc:docMkLst>
        <pc:docMk/>
      </pc:docMkLst>
      <pc:sldChg chg="addSp delSp modSp">
        <pc:chgData name="Matteo Pagani" userId="4fcc3142559b8b11" providerId="LiveId" clId="{EE148EFD-1DF6-4DC9-BF88-3B03FB6CC453}" dt="2018-12-11T10:39:02.469" v="296" actId="1076"/>
        <pc:sldMkLst>
          <pc:docMk/>
          <pc:sldMk cId="3291958941" sldId="702"/>
        </pc:sldMkLst>
        <pc:spChg chg="mod">
          <ac:chgData name="Matteo Pagani" userId="4fcc3142559b8b11" providerId="LiveId" clId="{EE148EFD-1DF6-4DC9-BF88-3B03FB6CC453}" dt="2018-12-11T10:39:02.469" v="296" actId="1076"/>
          <ac:spMkLst>
            <pc:docMk/>
            <pc:sldMk cId="3291958941" sldId="702"/>
            <ac:spMk id="6" creationId="{89024464-2345-4CA1-B522-C55BC130E663}"/>
          </ac:spMkLst>
        </pc:spChg>
        <pc:picChg chg="add del mod">
          <ac:chgData name="Matteo Pagani" userId="4fcc3142559b8b11" providerId="LiveId" clId="{EE148EFD-1DF6-4DC9-BF88-3B03FB6CC453}" dt="2018-12-10T18:55:03.852" v="234" actId="478"/>
          <ac:picMkLst>
            <pc:docMk/>
            <pc:sldMk cId="3291958941" sldId="702"/>
            <ac:picMk id="3" creationId="{0C984BD7-5248-4EDE-9933-4E374B8F2E21}"/>
          </ac:picMkLst>
        </pc:picChg>
      </pc:sldChg>
      <pc:sldChg chg="addSp delSp modSp delAnim">
        <pc:chgData name="Matteo Pagani" userId="4fcc3142559b8b11" providerId="LiveId" clId="{EE148EFD-1DF6-4DC9-BF88-3B03FB6CC453}" dt="2018-12-11T11:19:25.626" v="395" actId="14100"/>
        <pc:sldMkLst>
          <pc:docMk/>
          <pc:sldMk cId="3065753880" sldId="4657"/>
        </pc:sldMkLst>
        <pc:spChg chg="del">
          <ac:chgData name="Matteo Pagani" userId="4fcc3142559b8b11" providerId="LiveId" clId="{EE148EFD-1DF6-4DC9-BF88-3B03FB6CC453}" dt="2018-12-11T11:03:28.560" v="389" actId="478"/>
          <ac:spMkLst>
            <pc:docMk/>
            <pc:sldMk cId="3065753880" sldId="4657"/>
            <ac:spMk id="2" creationId="{6A28D201-DE7F-495C-8627-12EC5D0ED883}"/>
          </ac:spMkLst>
        </pc:spChg>
        <pc:spChg chg="add del mod">
          <ac:chgData name="Matteo Pagani" userId="4fcc3142559b8b11" providerId="LiveId" clId="{EE148EFD-1DF6-4DC9-BF88-3B03FB6CC453}" dt="2018-12-11T11:03:30.304" v="390" actId="478"/>
          <ac:spMkLst>
            <pc:docMk/>
            <pc:sldMk cId="3065753880" sldId="4657"/>
            <ac:spMk id="4" creationId="{59747FF2-8AD0-40E8-BA68-D532C9D75172}"/>
          </ac:spMkLst>
        </pc:spChg>
        <pc:picChg chg="add mod">
          <ac:chgData name="Matteo Pagani" userId="4fcc3142559b8b11" providerId="LiveId" clId="{EE148EFD-1DF6-4DC9-BF88-3B03FB6CC453}" dt="2018-12-11T11:19:25.626" v="395" actId="14100"/>
          <ac:picMkLst>
            <pc:docMk/>
            <pc:sldMk cId="3065753880" sldId="4657"/>
            <ac:picMk id="6" creationId="{8C8745C2-58DA-4C91-98BA-BE724275F959}"/>
          </ac:picMkLst>
        </pc:picChg>
      </pc:sldChg>
      <pc:sldChg chg="addSp modSp new add">
        <pc:chgData name="Matteo Pagani" userId="4fcc3142559b8b11" providerId="LiveId" clId="{EE148EFD-1DF6-4DC9-BF88-3B03FB6CC453}" dt="2018-12-11T12:10:22.639" v="1386" actId="14100"/>
        <pc:sldMkLst>
          <pc:docMk/>
          <pc:sldMk cId="31385288" sldId="4658"/>
        </pc:sldMkLst>
        <pc:spChg chg="mod">
          <ac:chgData name="Matteo Pagani" userId="4fcc3142559b8b11" providerId="LiveId" clId="{EE148EFD-1DF6-4DC9-BF88-3B03FB6CC453}" dt="2018-12-11T11:21:17.177" v="456" actId="1076"/>
          <ac:spMkLst>
            <pc:docMk/>
            <pc:sldMk cId="31385288" sldId="4658"/>
            <ac:spMk id="2" creationId="{C2A5C522-BCCF-47A1-BCD4-5B0C8EC86705}"/>
          </ac:spMkLst>
        </pc:spChg>
        <pc:picChg chg="add mod ord">
          <ac:chgData name="Matteo Pagani" userId="4fcc3142559b8b11" providerId="LiveId" clId="{EE148EFD-1DF6-4DC9-BF88-3B03FB6CC453}" dt="2018-12-11T12:10:22.639" v="1386" actId="14100"/>
          <ac:picMkLst>
            <pc:docMk/>
            <pc:sldMk cId="31385288" sldId="4658"/>
            <ac:picMk id="3" creationId="{161C659F-BF1A-4E0E-A78F-52C78C0E5390}"/>
          </ac:picMkLst>
        </pc:picChg>
      </pc:sldChg>
      <pc:sldChg chg="addSp delSp modSp new add">
        <pc:chgData name="Matteo Pagani" userId="4fcc3142559b8b11" providerId="LiveId" clId="{EE148EFD-1DF6-4DC9-BF88-3B03FB6CC453}" dt="2018-12-11T13:37:09.695" v="1922" actId="1035"/>
        <pc:sldMkLst>
          <pc:docMk/>
          <pc:sldMk cId="325540952" sldId="4659"/>
        </pc:sldMkLst>
        <pc:spChg chg="mod">
          <ac:chgData name="Matteo Pagani" userId="4fcc3142559b8b11" providerId="LiveId" clId="{EE148EFD-1DF6-4DC9-BF88-3B03FB6CC453}" dt="2018-12-11T12:10:30.923" v="1387" actId="1076"/>
          <ac:spMkLst>
            <pc:docMk/>
            <pc:sldMk cId="325540952" sldId="4659"/>
            <ac:spMk id="2" creationId="{C4246738-9219-4E17-9645-319DBAF418DD}"/>
          </ac:spMkLst>
        </pc:spChg>
        <pc:spChg chg="add del">
          <ac:chgData name="Matteo Pagani" userId="4fcc3142559b8b11" providerId="LiveId" clId="{EE148EFD-1DF6-4DC9-BF88-3B03FB6CC453}" dt="2018-12-11T11:42:45.523" v="499" actId="478"/>
          <ac:spMkLst>
            <pc:docMk/>
            <pc:sldMk cId="325540952" sldId="4659"/>
            <ac:spMk id="14" creationId="{32CBF13F-8B6F-42BD-906A-AA11C92A5E02}"/>
          </ac:spMkLst>
        </pc:spChg>
        <pc:spChg chg="add del mod">
          <ac:chgData name="Matteo Pagani" userId="4fcc3142559b8b11" providerId="LiveId" clId="{EE148EFD-1DF6-4DC9-BF88-3B03FB6CC453}" dt="2018-12-11T11:43:07.864" v="504" actId="478"/>
          <ac:spMkLst>
            <pc:docMk/>
            <pc:sldMk cId="325540952" sldId="4659"/>
            <ac:spMk id="15" creationId="{03697193-9F5D-4E81-A571-8F8E489E7B4F}"/>
          </ac:spMkLst>
        </pc:spChg>
        <pc:spChg chg="add mod">
          <ac:chgData name="Matteo Pagani" userId="4fcc3142559b8b11" providerId="LiveId" clId="{EE148EFD-1DF6-4DC9-BF88-3B03FB6CC453}" dt="2018-12-11T13:37:09.695" v="1922" actId="1035"/>
          <ac:spMkLst>
            <pc:docMk/>
            <pc:sldMk cId="325540952" sldId="4659"/>
            <ac:spMk id="20" creationId="{4A8E73A0-BE45-4A9D-89E5-F92720B53A8A}"/>
          </ac:spMkLst>
        </pc:spChg>
        <pc:spChg chg="add mod">
          <ac:chgData name="Matteo Pagani" userId="4fcc3142559b8b11" providerId="LiveId" clId="{EE148EFD-1DF6-4DC9-BF88-3B03FB6CC453}" dt="2018-12-11T13:37:09.695" v="1922" actId="1035"/>
          <ac:spMkLst>
            <pc:docMk/>
            <pc:sldMk cId="325540952" sldId="4659"/>
            <ac:spMk id="32" creationId="{69113E0F-7F31-4D65-8945-EFEDA4415CE9}"/>
          </ac:spMkLst>
        </pc:spChg>
        <pc:spChg chg="add mod">
          <ac:chgData name="Matteo Pagani" userId="4fcc3142559b8b11" providerId="LiveId" clId="{EE148EFD-1DF6-4DC9-BF88-3B03FB6CC453}" dt="2018-12-11T13:37:09.695" v="1922" actId="1035"/>
          <ac:spMkLst>
            <pc:docMk/>
            <pc:sldMk cId="325540952" sldId="4659"/>
            <ac:spMk id="33" creationId="{AEC7D3EA-B62E-4DDA-B2C7-D1D3C94CE795}"/>
          </ac:spMkLst>
        </pc:spChg>
        <pc:spChg chg="add mod">
          <ac:chgData name="Matteo Pagani" userId="4fcc3142559b8b11" providerId="LiveId" clId="{EE148EFD-1DF6-4DC9-BF88-3B03FB6CC453}" dt="2018-12-11T13:37:09.695" v="1922" actId="1035"/>
          <ac:spMkLst>
            <pc:docMk/>
            <pc:sldMk cId="325540952" sldId="4659"/>
            <ac:spMk id="34" creationId="{DDA52D0A-A8C3-47A1-BEA4-6DB8FB7B3CEC}"/>
          </ac:spMkLst>
        </pc:spChg>
        <pc:picChg chg="add mod">
          <ac:chgData name="Matteo Pagani" userId="4fcc3142559b8b11" providerId="LiveId" clId="{EE148EFD-1DF6-4DC9-BF88-3B03FB6CC453}" dt="2018-12-11T13:37:09.695" v="1922" actId="1035"/>
          <ac:picMkLst>
            <pc:docMk/>
            <pc:sldMk cId="325540952" sldId="4659"/>
            <ac:picMk id="4" creationId="{10D5C18A-76A8-40F6-983D-81D12F114594}"/>
          </ac:picMkLst>
        </pc:picChg>
        <pc:picChg chg="add mod">
          <ac:chgData name="Matteo Pagani" userId="4fcc3142559b8b11" providerId="LiveId" clId="{EE148EFD-1DF6-4DC9-BF88-3B03FB6CC453}" dt="2018-12-11T13:37:09.695" v="1922" actId="1035"/>
          <ac:picMkLst>
            <pc:docMk/>
            <pc:sldMk cId="325540952" sldId="4659"/>
            <ac:picMk id="6" creationId="{03DFBAD9-C818-48E0-A5F4-3835B366369D}"/>
          </ac:picMkLst>
        </pc:picChg>
        <pc:picChg chg="add mod">
          <ac:chgData name="Matteo Pagani" userId="4fcc3142559b8b11" providerId="LiveId" clId="{EE148EFD-1DF6-4DC9-BF88-3B03FB6CC453}" dt="2018-12-11T13:37:09.695" v="1922" actId="1035"/>
          <ac:picMkLst>
            <pc:docMk/>
            <pc:sldMk cId="325540952" sldId="4659"/>
            <ac:picMk id="8" creationId="{2AB21202-06E6-4AF8-B853-FC2F61E003C3}"/>
          </ac:picMkLst>
        </pc:picChg>
        <pc:picChg chg="add mod">
          <ac:chgData name="Matteo Pagani" userId="4fcc3142559b8b11" providerId="LiveId" clId="{EE148EFD-1DF6-4DC9-BF88-3B03FB6CC453}" dt="2018-12-11T13:37:09.695" v="1922" actId="1035"/>
          <ac:picMkLst>
            <pc:docMk/>
            <pc:sldMk cId="325540952" sldId="4659"/>
            <ac:picMk id="10" creationId="{CB21B8F7-557B-4DC8-A69C-E6904D0F4E62}"/>
          </ac:picMkLst>
        </pc:picChg>
        <pc:picChg chg="add mod">
          <ac:chgData name="Matteo Pagani" userId="4fcc3142559b8b11" providerId="LiveId" clId="{EE148EFD-1DF6-4DC9-BF88-3B03FB6CC453}" dt="2018-12-11T13:37:09.695" v="1922" actId="1035"/>
          <ac:picMkLst>
            <pc:docMk/>
            <pc:sldMk cId="325540952" sldId="4659"/>
            <ac:picMk id="17" creationId="{6AF2B3A0-A5FB-4CE9-8576-7B8D15425C1B}"/>
          </ac:picMkLst>
        </pc:picChg>
        <pc:picChg chg="add mod">
          <ac:chgData name="Matteo Pagani" userId="4fcc3142559b8b11" providerId="LiveId" clId="{EE148EFD-1DF6-4DC9-BF88-3B03FB6CC453}" dt="2018-12-11T13:37:09.695" v="1922" actId="1035"/>
          <ac:picMkLst>
            <pc:docMk/>
            <pc:sldMk cId="325540952" sldId="4659"/>
            <ac:picMk id="19" creationId="{628A44C7-E67C-47EF-A68D-4337F7130246}"/>
          </ac:picMkLst>
        </pc:picChg>
        <pc:picChg chg="add del mod">
          <ac:chgData name="Matteo Pagani" userId="4fcc3142559b8b11" providerId="LiveId" clId="{EE148EFD-1DF6-4DC9-BF88-3B03FB6CC453}" dt="2018-12-11T13:36:41.420" v="1897" actId="478"/>
          <ac:picMkLst>
            <pc:docMk/>
            <pc:sldMk cId="325540952" sldId="4659"/>
            <ac:picMk id="25" creationId="{9A2FAB1B-DD1B-4653-B276-FC015B319EB4}"/>
          </ac:picMkLst>
        </pc:picChg>
        <pc:picChg chg="add mod">
          <ac:chgData name="Matteo Pagani" userId="4fcc3142559b8b11" providerId="LiveId" clId="{EE148EFD-1DF6-4DC9-BF88-3B03FB6CC453}" dt="2018-12-11T13:37:09.695" v="1922" actId="1035"/>
          <ac:picMkLst>
            <pc:docMk/>
            <pc:sldMk cId="325540952" sldId="4659"/>
            <ac:picMk id="35" creationId="{FA49F54A-3E06-4679-A12A-343D48579F3F}"/>
          </ac:picMkLst>
        </pc:picChg>
        <pc:picChg chg="add del">
          <ac:chgData name="Matteo Pagani" userId="4fcc3142559b8b11" providerId="LiveId" clId="{EE148EFD-1DF6-4DC9-BF88-3B03FB6CC453}" dt="2018-12-11T11:49:12.163" v="592" actId="478"/>
          <ac:picMkLst>
            <pc:docMk/>
            <pc:sldMk cId="325540952" sldId="4659"/>
            <ac:picMk id="1026" creationId="{EA02E35D-C57C-4696-AAD8-F71280964795}"/>
          </ac:picMkLst>
        </pc:picChg>
        <pc:picChg chg="add del mod">
          <ac:chgData name="Matteo Pagani" userId="4fcc3142559b8b11" providerId="LiveId" clId="{EE148EFD-1DF6-4DC9-BF88-3B03FB6CC453}" dt="2018-12-11T11:50:45.442" v="595" actId="478"/>
          <ac:picMkLst>
            <pc:docMk/>
            <pc:sldMk cId="325540952" sldId="4659"/>
            <ac:picMk id="1028" creationId="{B0E422B8-0C05-4570-A439-D5CAD0B9751D}"/>
          </ac:picMkLst>
        </pc:picChg>
        <pc:picChg chg="add del mod">
          <ac:chgData name="Matteo Pagani" userId="4fcc3142559b8b11" providerId="LiveId" clId="{EE148EFD-1DF6-4DC9-BF88-3B03FB6CC453}" dt="2018-12-11T13:14:48.492" v="1888" actId="478"/>
          <ac:picMkLst>
            <pc:docMk/>
            <pc:sldMk cId="325540952" sldId="4659"/>
            <ac:picMk id="1030" creationId="{0962460A-3E94-4786-BC99-5CEFAF334434}"/>
          </ac:picMkLst>
        </pc:picChg>
        <pc:cxnChg chg="add mod">
          <ac:chgData name="Matteo Pagani" userId="4fcc3142559b8b11" providerId="LiveId" clId="{EE148EFD-1DF6-4DC9-BF88-3B03FB6CC453}" dt="2018-12-11T13:37:09.695" v="1922" actId="1035"/>
          <ac:cxnSpMkLst>
            <pc:docMk/>
            <pc:sldMk cId="325540952" sldId="4659"/>
            <ac:cxnSpMk id="12" creationId="{69A9F660-CB7D-4C9F-BC5E-A226850C9CEA}"/>
          </ac:cxnSpMkLst>
        </pc:cxnChg>
        <pc:cxnChg chg="add del mod">
          <ac:chgData name="Matteo Pagani" userId="4fcc3142559b8b11" providerId="LiveId" clId="{EE148EFD-1DF6-4DC9-BF88-3B03FB6CC453}" dt="2018-12-11T11:42:20.698" v="497" actId="478"/>
          <ac:cxnSpMkLst>
            <pc:docMk/>
            <pc:sldMk cId="325540952" sldId="4659"/>
            <ac:cxnSpMk id="13" creationId="{73AF520E-70AF-48F8-978F-6EF23872CB67}"/>
          </ac:cxnSpMkLst>
        </pc:cxnChg>
        <pc:cxnChg chg="add del mod">
          <ac:chgData name="Matteo Pagani" userId="4fcc3142559b8b11" providerId="LiveId" clId="{EE148EFD-1DF6-4DC9-BF88-3B03FB6CC453}" dt="2018-12-11T11:51:30.482" v="602" actId="478"/>
          <ac:cxnSpMkLst>
            <pc:docMk/>
            <pc:sldMk cId="325540952" sldId="4659"/>
            <ac:cxnSpMk id="24" creationId="{8C106DB4-3902-4116-8099-0D0CA1815D3C}"/>
          </ac:cxnSpMkLst>
        </pc:cxnChg>
        <pc:cxnChg chg="add mod">
          <ac:chgData name="Matteo Pagani" userId="4fcc3142559b8b11" providerId="LiveId" clId="{EE148EFD-1DF6-4DC9-BF88-3B03FB6CC453}" dt="2018-12-11T13:37:09.695" v="1922" actId="1035"/>
          <ac:cxnSpMkLst>
            <pc:docMk/>
            <pc:sldMk cId="325540952" sldId="4659"/>
            <ac:cxnSpMk id="26" creationId="{F7A8878E-4433-42E7-A793-0D2E93F6B825}"/>
          </ac:cxnSpMkLst>
        </pc:cxnChg>
        <pc:cxnChg chg="add mod">
          <ac:chgData name="Matteo Pagani" userId="4fcc3142559b8b11" providerId="LiveId" clId="{EE148EFD-1DF6-4DC9-BF88-3B03FB6CC453}" dt="2018-12-11T13:37:09.695" v="1922" actId="1035"/>
          <ac:cxnSpMkLst>
            <pc:docMk/>
            <pc:sldMk cId="325540952" sldId="4659"/>
            <ac:cxnSpMk id="27" creationId="{C2DFF472-AF39-4058-99B3-3CE3A13AD7D9}"/>
          </ac:cxnSpMkLst>
        </pc:cxnChg>
        <pc:cxnChg chg="add mod">
          <ac:chgData name="Matteo Pagani" userId="4fcc3142559b8b11" providerId="LiveId" clId="{EE148EFD-1DF6-4DC9-BF88-3B03FB6CC453}" dt="2018-12-11T13:37:09.695" v="1922" actId="1035"/>
          <ac:cxnSpMkLst>
            <pc:docMk/>
            <pc:sldMk cId="325540952" sldId="4659"/>
            <ac:cxnSpMk id="28" creationId="{D1428432-FBD9-478B-9E1C-B59723D59178}"/>
          </ac:cxnSpMkLst>
        </pc:cxnChg>
        <pc:cxnChg chg="add mod">
          <ac:chgData name="Matteo Pagani" userId="4fcc3142559b8b11" providerId="LiveId" clId="{EE148EFD-1DF6-4DC9-BF88-3B03FB6CC453}" dt="2018-12-11T13:37:09.695" v="1922" actId="1035"/>
          <ac:cxnSpMkLst>
            <pc:docMk/>
            <pc:sldMk cId="325540952" sldId="4659"/>
            <ac:cxnSpMk id="30" creationId="{B0AC49F0-1528-40B8-9B41-B48B2F33FEE2}"/>
          </ac:cxnSpMkLst>
        </pc:cxnChg>
        <pc:cxnChg chg="add mod">
          <ac:chgData name="Matteo Pagani" userId="4fcc3142559b8b11" providerId="LiveId" clId="{EE148EFD-1DF6-4DC9-BF88-3B03FB6CC453}" dt="2018-12-11T13:37:09.695" v="1922" actId="1035"/>
          <ac:cxnSpMkLst>
            <pc:docMk/>
            <pc:sldMk cId="325540952" sldId="4659"/>
            <ac:cxnSpMk id="31" creationId="{0F7219FC-0AC3-4102-A6C8-0A93D389E30D}"/>
          </ac:cxnSpMkLst>
        </pc:cxnChg>
      </pc:sldChg>
      <pc:sldChg chg="modSp new add">
        <pc:chgData name="Matteo Pagani" userId="4fcc3142559b8b11" providerId="LiveId" clId="{EE148EFD-1DF6-4DC9-BF88-3B03FB6CC453}" dt="2018-12-11T12:07:21.585" v="1282" actId="1076"/>
        <pc:sldMkLst>
          <pc:docMk/>
          <pc:sldMk cId="3272572515" sldId="4660"/>
        </pc:sldMkLst>
        <pc:spChg chg="mod">
          <ac:chgData name="Matteo Pagani" userId="4fcc3142559b8b11" providerId="LiveId" clId="{EE148EFD-1DF6-4DC9-BF88-3B03FB6CC453}" dt="2018-12-11T12:05:07.736" v="1245" actId="1076"/>
          <ac:spMkLst>
            <pc:docMk/>
            <pc:sldMk cId="3272572515" sldId="4660"/>
            <ac:spMk id="2" creationId="{EEA5C0FE-3121-4D09-8AD8-C0D46479BCE9}"/>
          </ac:spMkLst>
        </pc:spChg>
        <pc:spChg chg="mod">
          <ac:chgData name="Matteo Pagani" userId="4fcc3142559b8b11" providerId="LiveId" clId="{EE148EFD-1DF6-4DC9-BF88-3B03FB6CC453}" dt="2018-12-11T12:07:21.585" v="1282" actId="1076"/>
          <ac:spMkLst>
            <pc:docMk/>
            <pc:sldMk cId="3272572515" sldId="4660"/>
            <ac:spMk id="3" creationId="{76FC5387-E368-4EBE-B02F-9E19B9C76D02}"/>
          </ac:spMkLst>
        </pc:spChg>
      </pc:sldChg>
      <pc:sldChg chg="modSp new add">
        <pc:chgData name="Matteo Pagani" userId="4fcc3142559b8b11" providerId="LiveId" clId="{EE148EFD-1DF6-4DC9-BF88-3B03FB6CC453}" dt="2018-12-11T14:01:37.295" v="2336" actId="6549"/>
        <pc:sldMkLst>
          <pc:docMk/>
          <pc:sldMk cId="223408175" sldId="4661"/>
        </pc:sldMkLst>
        <pc:spChg chg="mod">
          <ac:chgData name="Matteo Pagani" userId="4fcc3142559b8b11" providerId="LiveId" clId="{EE148EFD-1DF6-4DC9-BF88-3B03FB6CC453}" dt="2018-12-11T12:10:53.880" v="1400" actId="20577"/>
          <ac:spMkLst>
            <pc:docMk/>
            <pc:sldMk cId="223408175" sldId="4661"/>
            <ac:spMk id="2" creationId="{C66C6205-D2EA-4E9D-B2A4-C88ED573E2F7}"/>
          </ac:spMkLst>
        </pc:spChg>
        <pc:spChg chg="mod">
          <ac:chgData name="Matteo Pagani" userId="4fcc3142559b8b11" providerId="LiveId" clId="{EE148EFD-1DF6-4DC9-BF88-3B03FB6CC453}" dt="2018-12-11T14:01:37.295" v="2336" actId="6549"/>
          <ac:spMkLst>
            <pc:docMk/>
            <pc:sldMk cId="223408175" sldId="4661"/>
            <ac:spMk id="3" creationId="{057805C0-9A92-40AB-A593-B4D99AE73B5D}"/>
          </ac:spMkLst>
        </pc:spChg>
      </pc:sldChg>
      <pc:sldChg chg="addSp delSp modSp new add">
        <pc:chgData name="Matteo Pagani" userId="4fcc3142559b8b11" providerId="LiveId" clId="{EE148EFD-1DF6-4DC9-BF88-3B03FB6CC453}" dt="2018-12-11T13:56:17.332" v="2057" actId="1076"/>
        <pc:sldMkLst>
          <pc:docMk/>
          <pc:sldMk cId="1860472532" sldId="4662"/>
        </pc:sldMkLst>
        <pc:spChg chg="add del mod">
          <ac:chgData name="Matteo Pagani" userId="4fcc3142559b8b11" providerId="LiveId" clId="{EE148EFD-1DF6-4DC9-BF88-3B03FB6CC453}" dt="2018-12-11T13:54:39.355" v="2053" actId="14100"/>
          <ac:spMkLst>
            <pc:docMk/>
            <pc:sldMk cId="1860472532" sldId="4662"/>
            <ac:spMk id="2" creationId="{9F4CD91C-E2A4-43A3-804D-ED7E3237B1E9}"/>
          </ac:spMkLst>
        </pc:spChg>
        <pc:spChg chg="add del">
          <ac:chgData name="Matteo Pagani" userId="4fcc3142559b8b11" providerId="LiveId" clId="{EE148EFD-1DF6-4DC9-BF88-3B03FB6CC453}" dt="2018-12-11T13:12:51.203" v="1885" actId="478"/>
          <ac:spMkLst>
            <pc:docMk/>
            <pc:sldMk cId="1860472532" sldId="4662"/>
            <ac:spMk id="3" creationId="{9C5865CF-7AC5-4A6E-B62C-70423BDB25E2}"/>
          </ac:spMkLst>
        </pc:spChg>
        <pc:spChg chg="add del">
          <ac:chgData name="Matteo Pagani" userId="4fcc3142559b8b11" providerId="LiveId" clId="{EE148EFD-1DF6-4DC9-BF88-3B03FB6CC453}" dt="2018-12-11T13:37:37.374" v="1924"/>
          <ac:spMkLst>
            <pc:docMk/>
            <pc:sldMk cId="1860472532" sldId="4662"/>
            <ac:spMk id="6" creationId="{17F96CD7-8062-4027-8226-0D2BAE2159BE}"/>
          </ac:spMkLst>
        </pc:spChg>
        <pc:spChg chg="add mod">
          <ac:chgData name="Matteo Pagani" userId="4fcc3142559b8b11" providerId="LiveId" clId="{EE148EFD-1DF6-4DC9-BF88-3B03FB6CC453}" dt="2018-12-11T13:46:55.297" v="1950" actId="1076"/>
          <ac:spMkLst>
            <pc:docMk/>
            <pc:sldMk cId="1860472532" sldId="4662"/>
            <ac:spMk id="10" creationId="{AFB5F8FA-7115-4148-8B8E-C26AA60AA8E6}"/>
          </ac:spMkLst>
        </pc:spChg>
        <pc:spChg chg="add mod">
          <ac:chgData name="Matteo Pagani" userId="4fcc3142559b8b11" providerId="LiveId" clId="{EE148EFD-1DF6-4DC9-BF88-3B03FB6CC453}" dt="2018-12-11T13:47:05.280" v="1954" actId="1076"/>
          <ac:spMkLst>
            <pc:docMk/>
            <pc:sldMk cId="1860472532" sldId="4662"/>
            <ac:spMk id="11" creationId="{BDB7BA21-159E-4E91-86C0-4B4F14821945}"/>
          </ac:spMkLst>
        </pc:spChg>
        <pc:spChg chg="add mod">
          <ac:chgData name="Matteo Pagani" userId="4fcc3142559b8b11" providerId="LiveId" clId="{EE148EFD-1DF6-4DC9-BF88-3B03FB6CC453}" dt="2018-12-11T13:53:36.544" v="1997" actId="14100"/>
          <ac:spMkLst>
            <pc:docMk/>
            <pc:sldMk cId="1860472532" sldId="4662"/>
            <ac:spMk id="12" creationId="{2FD44820-FE05-4227-ADB5-C6F7388F93FF}"/>
          </ac:spMkLst>
        </pc:spChg>
        <pc:picChg chg="add del">
          <ac:chgData name="Matteo Pagani" userId="4fcc3142559b8b11" providerId="LiveId" clId="{EE148EFD-1DF6-4DC9-BF88-3B03FB6CC453}" dt="2018-12-11T13:12:47.532" v="1883"/>
          <ac:picMkLst>
            <pc:docMk/>
            <pc:sldMk cId="1860472532" sldId="4662"/>
            <ac:picMk id="4" creationId="{9E51E80F-3B3E-4262-8B47-EB0413BF321D}"/>
          </ac:picMkLst>
        </pc:picChg>
        <pc:picChg chg="add mod">
          <ac:chgData name="Matteo Pagani" userId="4fcc3142559b8b11" providerId="LiveId" clId="{EE148EFD-1DF6-4DC9-BF88-3B03FB6CC453}" dt="2018-12-11T13:40:52.760" v="1929" actId="1076"/>
          <ac:picMkLst>
            <pc:docMk/>
            <pc:sldMk cId="1860472532" sldId="4662"/>
            <ac:picMk id="5" creationId="{1901A3AA-A619-4231-A50B-50C237D9B1B1}"/>
          </ac:picMkLst>
        </pc:picChg>
        <pc:picChg chg="add mod">
          <ac:chgData name="Matteo Pagani" userId="4fcc3142559b8b11" providerId="LiveId" clId="{EE148EFD-1DF6-4DC9-BF88-3B03FB6CC453}" dt="2018-12-11T13:54:21.876" v="2012" actId="14100"/>
          <ac:picMkLst>
            <pc:docMk/>
            <pc:sldMk cId="1860472532" sldId="4662"/>
            <ac:picMk id="8" creationId="{1DE7D352-C9F5-4B04-BB29-D454E771DC8F}"/>
          </ac:picMkLst>
        </pc:picChg>
        <pc:picChg chg="add mod">
          <ac:chgData name="Matteo Pagani" userId="4fcc3142559b8b11" providerId="LiveId" clId="{EE148EFD-1DF6-4DC9-BF88-3B03FB6CC453}" dt="2018-12-11T13:53:23.838" v="1987" actId="1076"/>
          <ac:picMkLst>
            <pc:docMk/>
            <pc:sldMk cId="1860472532" sldId="4662"/>
            <ac:picMk id="9" creationId="{19608695-E611-45F4-8655-28852F15381E}"/>
          </ac:picMkLst>
        </pc:picChg>
        <pc:picChg chg="add mod">
          <ac:chgData name="Matteo Pagani" userId="4fcc3142559b8b11" providerId="LiveId" clId="{EE148EFD-1DF6-4DC9-BF88-3B03FB6CC453}" dt="2018-12-11T13:56:17.332" v="2057" actId="1076"/>
          <ac:picMkLst>
            <pc:docMk/>
            <pc:sldMk cId="1860472532" sldId="4662"/>
            <ac:picMk id="14" creationId="{1EBC447D-B344-496F-8193-996263E49C06}"/>
          </ac:picMkLst>
        </pc:picChg>
      </pc:sldChg>
      <pc:sldChg chg="modSp new add">
        <pc:chgData name="Matteo Pagani" userId="4fcc3142559b8b11" providerId="LiveId" clId="{EE148EFD-1DF6-4DC9-BF88-3B03FB6CC453}" dt="2018-12-11T13:56:52.193" v="2100" actId="113"/>
        <pc:sldMkLst>
          <pc:docMk/>
          <pc:sldMk cId="2758870036" sldId="4663"/>
        </pc:sldMkLst>
        <pc:spChg chg="mod">
          <ac:chgData name="Matteo Pagani" userId="4fcc3142559b8b11" providerId="LiveId" clId="{EE148EFD-1DF6-4DC9-BF88-3B03FB6CC453}" dt="2018-12-11T13:56:45.453" v="2093" actId="20577"/>
          <ac:spMkLst>
            <pc:docMk/>
            <pc:sldMk cId="2758870036" sldId="4663"/>
            <ac:spMk id="2" creationId="{7B2C05EC-800B-42D0-AFAB-32AB39E069FD}"/>
          </ac:spMkLst>
        </pc:spChg>
        <pc:spChg chg="mod">
          <ac:chgData name="Matteo Pagani" userId="4fcc3142559b8b11" providerId="LiveId" clId="{EE148EFD-1DF6-4DC9-BF88-3B03FB6CC453}" dt="2018-12-11T13:56:52.193" v="2100" actId="113"/>
          <ac:spMkLst>
            <pc:docMk/>
            <pc:sldMk cId="2758870036" sldId="4663"/>
            <ac:spMk id="3" creationId="{EE88C46A-077F-44EC-AF5D-DB04D020405F}"/>
          </ac:spMkLst>
        </pc:spChg>
      </pc:sldChg>
      <pc:sldChg chg="modSp new add">
        <pc:chgData name="Matteo Pagani" userId="4fcc3142559b8b11" providerId="LiveId" clId="{EE148EFD-1DF6-4DC9-BF88-3B03FB6CC453}" dt="2018-12-11T14:47:16.538" v="4162" actId="403"/>
        <pc:sldMkLst>
          <pc:docMk/>
          <pc:sldMk cId="28451801" sldId="4664"/>
        </pc:sldMkLst>
        <pc:spChg chg="mod">
          <ac:chgData name="Matteo Pagani" userId="4fcc3142559b8b11" providerId="LiveId" clId="{EE148EFD-1DF6-4DC9-BF88-3B03FB6CC453}" dt="2018-12-11T14:00:52.440" v="2160" actId="20577"/>
          <ac:spMkLst>
            <pc:docMk/>
            <pc:sldMk cId="28451801" sldId="4664"/>
            <ac:spMk id="2" creationId="{207F8385-3787-4B96-8F22-8E07FED4E383}"/>
          </ac:spMkLst>
        </pc:spChg>
        <pc:spChg chg="mod">
          <ac:chgData name="Matteo Pagani" userId="4fcc3142559b8b11" providerId="LiveId" clId="{EE148EFD-1DF6-4DC9-BF88-3B03FB6CC453}" dt="2018-12-11T14:47:16.538" v="4162" actId="403"/>
          <ac:spMkLst>
            <pc:docMk/>
            <pc:sldMk cId="28451801" sldId="4664"/>
            <ac:spMk id="3" creationId="{83D5BAA0-C1A2-4A90-B6B1-71115BEBBCFC}"/>
          </ac:spMkLst>
        </pc:spChg>
      </pc:sldChg>
      <pc:sldChg chg="addSp modSp new add">
        <pc:chgData name="Matteo Pagani" userId="4fcc3142559b8b11" providerId="LiveId" clId="{EE148EFD-1DF6-4DC9-BF88-3B03FB6CC453}" dt="2018-12-11T14:13:52.651" v="2878" actId="1076"/>
        <pc:sldMkLst>
          <pc:docMk/>
          <pc:sldMk cId="924216730" sldId="4665"/>
        </pc:sldMkLst>
        <pc:spChg chg="mod">
          <ac:chgData name="Matteo Pagani" userId="4fcc3142559b8b11" providerId="LiveId" clId="{EE148EFD-1DF6-4DC9-BF88-3B03FB6CC453}" dt="2018-12-11T14:04:02.937" v="2608" actId="20577"/>
          <ac:spMkLst>
            <pc:docMk/>
            <pc:sldMk cId="924216730" sldId="4665"/>
            <ac:spMk id="2" creationId="{27AF80D7-3956-4BC2-B004-A3EEDE539A92}"/>
          </ac:spMkLst>
        </pc:spChg>
        <pc:spChg chg="mod">
          <ac:chgData name="Matteo Pagani" userId="4fcc3142559b8b11" providerId="LiveId" clId="{EE148EFD-1DF6-4DC9-BF88-3B03FB6CC453}" dt="2018-12-11T14:13:48.035" v="2877" actId="27638"/>
          <ac:spMkLst>
            <pc:docMk/>
            <pc:sldMk cId="924216730" sldId="4665"/>
            <ac:spMk id="3" creationId="{6FC910EA-2604-4185-A876-63D99B4C288E}"/>
          </ac:spMkLst>
        </pc:spChg>
        <pc:picChg chg="add mod">
          <ac:chgData name="Matteo Pagani" userId="4fcc3142559b8b11" providerId="LiveId" clId="{EE148EFD-1DF6-4DC9-BF88-3B03FB6CC453}" dt="2018-12-11T14:13:52.651" v="2878" actId="1076"/>
          <ac:picMkLst>
            <pc:docMk/>
            <pc:sldMk cId="924216730" sldId="4665"/>
            <ac:picMk id="4" creationId="{689FB9CA-8487-4392-9040-8C0E6B3E86F7}"/>
          </ac:picMkLst>
        </pc:picChg>
      </pc:sldChg>
      <pc:sldChg chg="modSp new add">
        <pc:chgData name="Matteo Pagani" userId="4fcc3142559b8b11" providerId="LiveId" clId="{EE148EFD-1DF6-4DC9-BF88-3B03FB6CC453}" dt="2018-12-11T14:14:42.840" v="3121" actId="403"/>
        <pc:sldMkLst>
          <pc:docMk/>
          <pc:sldMk cId="1734114010" sldId="4666"/>
        </pc:sldMkLst>
        <pc:spChg chg="mod">
          <ac:chgData name="Matteo Pagani" userId="4fcc3142559b8b11" providerId="LiveId" clId="{EE148EFD-1DF6-4DC9-BF88-3B03FB6CC453}" dt="2018-12-11T14:14:00.054" v="2899" actId="20577"/>
          <ac:spMkLst>
            <pc:docMk/>
            <pc:sldMk cId="1734114010" sldId="4666"/>
            <ac:spMk id="2" creationId="{AB677B64-BC33-448D-8F6D-E4FC1BCD7145}"/>
          </ac:spMkLst>
        </pc:spChg>
        <pc:spChg chg="mod">
          <ac:chgData name="Matteo Pagani" userId="4fcc3142559b8b11" providerId="LiveId" clId="{EE148EFD-1DF6-4DC9-BF88-3B03FB6CC453}" dt="2018-12-11T14:14:42.840" v="3121" actId="403"/>
          <ac:spMkLst>
            <pc:docMk/>
            <pc:sldMk cId="1734114010" sldId="4666"/>
            <ac:spMk id="3" creationId="{EB77BFB6-3F5A-481D-9F94-D273DD93375A}"/>
          </ac:spMkLst>
        </pc:spChg>
      </pc:sldChg>
      <pc:sldChg chg="modSp new add">
        <pc:chgData name="Matteo Pagani" userId="4fcc3142559b8b11" providerId="LiveId" clId="{EE148EFD-1DF6-4DC9-BF88-3B03FB6CC453}" dt="2018-12-11T14:18:27.274" v="3418" actId="403"/>
        <pc:sldMkLst>
          <pc:docMk/>
          <pc:sldMk cId="4019879093" sldId="4667"/>
        </pc:sldMkLst>
        <pc:spChg chg="mod">
          <ac:chgData name="Matteo Pagani" userId="4fcc3142559b8b11" providerId="LiveId" clId="{EE148EFD-1DF6-4DC9-BF88-3B03FB6CC453}" dt="2018-12-11T14:17:33.031" v="3177" actId="20577"/>
          <ac:spMkLst>
            <pc:docMk/>
            <pc:sldMk cId="4019879093" sldId="4667"/>
            <ac:spMk id="2" creationId="{00402E4B-4F59-4138-8875-383531CB4193}"/>
          </ac:spMkLst>
        </pc:spChg>
        <pc:spChg chg="mod">
          <ac:chgData name="Matteo Pagani" userId="4fcc3142559b8b11" providerId="LiveId" clId="{EE148EFD-1DF6-4DC9-BF88-3B03FB6CC453}" dt="2018-12-11T14:18:27.274" v="3418" actId="403"/>
          <ac:spMkLst>
            <pc:docMk/>
            <pc:sldMk cId="4019879093" sldId="4667"/>
            <ac:spMk id="3" creationId="{DCBDC16F-888E-429A-8F9A-778C5FDE8C0A}"/>
          </ac:spMkLst>
        </pc:spChg>
      </pc:sldChg>
      <pc:sldChg chg="modSp add">
        <pc:chgData name="Matteo Pagani" userId="4fcc3142559b8b11" providerId="LiveId" clId="{EE148EFD-1DF6-4DC9-BF88-3B03FB6CC453}" dt="2018-12-11T16:59:02.729" v="4362" actId="20577"/>
        <pc:sldMkLst>
          <pc:docMk/>
          <pc:sldMk cId="3812254779" sldId="4668"/>
        </pc:sldMkLst>
        <pc:spChg chg="mod">
          <ac:chgData name="Matteo Pagani" userId="4fcc3142559b8b11" providerId="LiveId" clId="{EE148EFD-1DF6-4DC9-BF88-3B03FB6CC453}" dt="2018-12-11T16:59:02.729" v="4362" actId="20577"/>
          <ac:spMkLst>
            <pc:docMk/>
            <pc:sldMk cId="3812254779" sldId="4668"/>
            <ac:spMk id="2" creationId="{7B2C05EC-800B-42D0-AFAB-32AB39E069FD}"/>
          </ac:spMkLst>
        </pc:spChg>
      </pc:sldChg>
      <pc:sldChg chg="addSp delSp modSp new add">
        <pc:chgData name="Matteo Pagani" userId="4fcc3142559b8b11" providerId="LiveId" clId="{EE148EFD-1DF6-4DC9-BF88-3B03FB6CC453}" dt="2018-12-11T14:30:46.034" v="3837" actId="27638"/>
        <pc:sldMkLst>
          <pc:docMk/>
          <pc:sldMk cId="353361164" sldId="4669"/>
        </pc:sldMkLst>
        <pc:spChg chg="mod">
          <ac:chgData name="Matteo Pagani" userId="4fcc3142559b8b11" providerId="LiveId" clId="{EE148EFD-1DF6-4DC9-BF88-3B03FB6CC453}" dt="2018-12-11T14:20:46.782" v="3472" actId="20577"/>
          <ac:spMkLst>
            <pc:docMk/>
            <pc:sldMk cId="353361164" sldId="4669"/>
            <ac:spMk id="2" creationId="{10DC6903-09C4-4E8D-AFAC-C88A84B33F3D}"/>
          </ac:spMkLst>
        </pc:spChg>
        <pc:spChg chg="del">
          <ac:chgData name="Matteo Pagani" userId="4fcc3142559b8b11" providerId="LiveId" clId="{EE148EFD-1DF6-4DC9-BF88-3B03FB6CC453}" dt="2018-12-11T14:21:18.489" v="3473"/>
          <ac:spMkLst>
            <pc:docMk/>
            <pc:sldMk cId="353361164" sldId="4669"/>
            <ac:spMk id="3" creationId="{C09AAEA0-D4DD-41C8-8AE9-3EEB1D38E888}"/>
          </ac:spMkLst>
        </pc:spChg>
        <pc:spChg chg="add mod">
          <ac:chgData name="Matteo Pagani" userId="4fcc3142559b8b11" providerId="LiveId" clId="{EE148EFD-1DF6-4DC9-BF88-3B03FB6CC453}" dt="2018-12-11T14:30:46.034" v="3837" actId="27638"/>
          <ac:spMkLst>
            <pc:docMk/>
            <pc:sldMk cId="353361164" sldId="4669"/>
            <ac:spMk id="7" creationId="{A1B05CDD-647E-4C54-9455-C1207A638165}"/>
          </ac:spMkLst>
        </pc:spChg>
        <pc:picChg chg="add del mod">
          <ac:chgData name="Matteo Pagani" userId="4fcc3142559b8b11" providerId="LiveId" clId="{EE148EFD-1DF6-4DC9-BF88-3B03FB6CC453}" dt="2018-12-11T14:21:42.151" v="3477" actId="478"/>
          <ac:picMkLst>
            <pc:docMk/>
            <pc:sldMk cId="353361164" sldId="4669"/>
            <ac:picMk id="5" creationId="{72D5D44E-34EE-432E-8E6E-352DFB7B004E}"/>
          </ac:picMkLst>
        </pc:picChg>
        <pc:picChg chg="add mod">
          <ac:chgData name="Matteo Pagani" userId="4fcc3142559b8b11" providerId="LiveId" clId="{EE148EFD-1DF6-4DC9-BF88-3B03FB6CC453}" dt="2018-12-11T14:30:19.353" v="3736" actId="1076"/>
          <ac:picMkLst>
            <pc:docMk/>
            <pc:sldMk cId="353361164" sldId="4669"/>
            <ac:picMk id="8" creationId="{D9D2DDD1-C494-459D-87C3-52662A15F1F8}"/>
          </ac:picMkLst>
        </pc:picChg>
      </pc:sldChg>
      <pc:sldChg chg="addSp delSp modSp new add modAnim">
        <pc:chgData name="Matteo Pagani" userId="4fcc3142559b8b11" providerId="LiveId" clId="{EE148EFD-1DF6-4DC9-BF88-3B03FB6CC453}" dt="2018-12-11T14:57:07.909" v="4361" actId="1076"/>
        <pc:sldMkLst>
          <pc:docMk/>
          <pc:sldMk cId="644523760" sldId="4670"/>
        </pc:sldMkLst>
        <pc:spChg chg="mod">
          <ac:chgData name="Matteo Pagani" userId="4fcc3142559b8b11" providerId="LiveId" clId="{EE148EFD-1DF6-4DC9-BF88-3B03FB6CC453}" dt="2018-12-11T14:32:23.550" v="3876" actId="20577"/>
          <ac:spMkLst>
            <pc:docMk/>
            <pc:sldMk cId="644523760" sldId="4670"/>
            <ac:spMk id="2" creationId="{8277BC5A-8DD3-4030-807F-22851DC3F57F}"/>
          </ac:spMkLst>
        </pc:spChg>
        <pc:spChg chg="add del">
          <ac:chgData name="Matteo Pagani" userId="4fcc3142559b8b11" providerId="LiveId" clId="{EE148EFD-1DF6-4DC9-BF88-3B03FB6CC453}" dt="2018-12-11T14:32:05.998" v="3842" actId="478"/>
          <ac:spMkLst>
            <pc:docMk/>
            <pc:sldMk cId="644523760" sldId="4670"/>
            <ac:spMk id="3" creationId="{8CE93466-EB46-40F4-9142-3B07B22CD735}"/>
          </ac:spMkLst>
        </pc:spChg>
        <pc:picChg chg="add del mod">
          <ac:chgData name="Matteo Pagani" userId="4fcc3142559b8b11" providerId="LiveId" clId="{EE148EFD-1DF6-4DC9-BF88-3B03FB6CC453}" dt="2018-12-11T14:31:49.829" v="3841"/>
          <ac:picMkLst>
            <pc:docMk/>
            <pc:sldMk cId="644523760" sldId="4670"/>
            <ac:picMk id="4" creationId="{78003748-4EF5-47AF-8EF6-2569BC4CDEFD}"/>
          </ac:picMkLst>
        </pc:picChg>
        <pc:picChg chg="add del">
          <ac:chgData name="Matteo Pagani" userId="4fcc3142559b8b11" providerId="LiveId" clId="{EE148EFD-1DF6-4DC9-BF88-3B03FB6CC453}" dt="2018-12-11T14:32:06.966" v="3844"/>
          <ac:picMkLst>
            <pc:docMk/>
            <pc:sldMk cId="644523760" sldId="4670"/>
            <ac:picMk id="5" creationId="{106F4B0E-DE09-4296-A254-8816A6AA8FC1}"/>
          </ac:picMkLst>
        </pc:picChg>
        <pc:picChg chg="add mod">
          <ac:chgData name="Matteo Pagani" userId="4fcc3142559b8b11" providerId="LiveId" clId="{EE148EFD-1DF6-4DC9-BF88-3B03FB6CC453}" dt="2018-12-11T14:57:07.909" v="4361" actId="1076"/>
          <ac:picMkLst>
            <pc:docMk/>
            <pc:sldMk cId="644523760" sldId="4670"/>
            <ac:picMk id="7" creationId="{00E5D612-3005-4274-B866-7A80C5A00F2B}"/>
          </ac:picMkLst>
        </pc:picChg>
        <pc:picChg chg="add mod">
          <ac:chgData name="Matteo Pagani" userId="4fcc3142559b8b11" providerId="LiveId" clId="{EE148EFD-1DF6-4DC9-BF88-3B03FB6CC453}" dt="2018-12-11T14:39:18.146" v="3901" actId="1076"/>
          <ac:picMkLst>
            <pc:docMk/>
            <pc:sldMk cId="644523760" sldId="4670"/>
            <ac:picMk id="9" creationId="{E99511EC-1F38-4D8A-AE28-76A43BB9ED7E}"/>
          </ac:picMkLst>
        </pc:picChg>
        <pc:picChg chg="add mod">
          <ac:chgData name="Matteo Pagani" userId="4fcc3142559b8b11" providerId="LiveId" clId="{EE148EFD-1DF6-4DC9-BF88-3B03FB6CC453}" dt="2018-12-11T14:39:18.146" v="3901" actId="1076"/>
          <ac:picMkLst>
            <pc:docMk/>
            <pc:sldMk cId="644523760" sldId="4670"/>
            <ac:picMk id="11" creationId="{BA860666-8DC1-42BD-8178-B46D95922C58}"/>
          </ac:picMkLst>
        </pc:picChg>
        <pc:picChg chg="add mod">
          <ac:chgData name="Matteo Pagani" userId="4fcc3142559b8b11" providerId="LiveId" clId="{EE148EFD-1DF6-4DC9-BF88-3B03FB6CC453}" dt="2018-12-11T14:39:18.146" v="3901" actId="1076"/>
          <ac:picMkLst>
            <pc:docMk/>
            <pc:sldMk cId="644523760" sldId="4670"/>
            <ac:picMk id="13" creationId="{AD03BD59-68A0-4CC6-B513-7B83C00FE80D}"/>
          </ac:picMkLst>
        </pc:picChg>
        <pc:picChg chg="add mod">
          <ac:chgData name="Matteo Pagani" userId="4fcc3142559b8b11" providerId="LiveId" clId="{EE148EFD-1DF6-4DC9-BF88-3B03FB6CC453}" dt="2018-12-11T14:56:46.680" v="4357" actId="1076"/>
          <ac:picMkLst>
            <pc:docMk/>
            <pc:sldMk cId="644523760" sldId="4670"/>
            <ac:picMk id="15" creationId="{F4CA9435-4A5A-40A7-BA30-C9254B58DB30}"/>
          </ac:picMkLst>
        </pc:picChg>
        <pc:picChg chg="add mod">
          <ac:chgData name="Matteo Pagani" userId="4fcc3142559b8b11" providerId="LiveId" clId="{EE148EFD-1DF6-4DC9-BF88-3B03FB6CC453}" dt="2018-12-11T14:56:20.024" v="4355"/>
          <ac:picMkLst>
            <pc:docMk/>
            <pc:sldMk cId="644523760" sldId="4670"/>
            <ac:picMk id="2050" creationId="{445DB000-3AC8-4E06-B2BA-D2A5A486586A}"/>
          </ac:picMkLst>
        </pc:picChg>
      </pc:sldChg>
      <pc:sldChg chg="addSp delSp modSp new add">
        <pc:chgData name="Matteo Pagani" userId="4fcc3142559b8b11" providerId="LiveId" clId="{EE148EFD-1DF6-4DC9-BF88-3B03FB6CC453}" dt="2018-12-11T14:43:12.126" v="3959" actId="14100"/>
        <pc:sldMkLst>
          <pc:docMk/>
          <pc:sldMk cId="4149612800" sldId="4671"/>
        </pc:sldMkLst>
        <pc:spChg chg="mod">
          <ac:chgData name="Matteo Pagani" userId="4fcc3142559b8b11" providerId="LiveId" clId="{EE148EFD-1DF6-4DC9-BF88-3B03FB6CC453}" dt="2018-12-11T14:39:56.679" v="3956" actId="20577"/>
          <ac:spMkLst>
            <pc:docMk/>
            <pc:sldMk cId="4149612800" sldId="4671"/>
            <ac:spMk id="2" creationId="{E9CAF54C-0803-448C-A49F-D8DF4C9C7DE5}"/>
          </ac:spMkLst>
        </pc:spChg>
        <pc:spChg chg="del">
          <ac:chgData name="Matteo Pagani" userId="4fcc3142559b8b11" providerId="LiveId" clId="{EE148EFD-1DF6-4DC9-BF88-3B03FB6CC453}" dt="2018-12-11T14:43:07.798" v="3957"/>
          <ac:spMkLst>
            <pc:docMk/>
            <pc:sldMk cId="4149612800" sldId="4671"/>
            <ac:spMk id="3" creationId="{097BF53C-36EA-436D-8BB1-CC990C3EFEDD}"/>
          </ac:spMkLst>
        </pc:spChg>
        <pc:picChg chg="add mod">
          <ac:chgData name="Matteo Pagani" userId="4fcc3142559b8b11" providerId="LiveId" clId="{EE148EFD-1DF6-4DC9-BF88-3B03FB6CC453}" dt="2018-12-11T14:43:12.126" v="3959" actId="14100"/>
          <ac:picMkLst>
            <pc:docMk/>
            <pc:sldMk cId="4149612800" sldId="4671"/>
            <ac:picMk id="5" creationId="{6FBE4C06-8A9E-4E33-BA72-4D9DA19F40E8}"/>
          </ac:picMkLst>
        </pc:picChg>
      </pc:sldChg>
      <pc:sldChg chg="modSp add">
        <pc:chgData name="Matteo Pagani" userId="4fcc3142559b8b11" providerId="LiveId" clId="{EE148EFD-1DF6-4DC9-BF88-3B03FB6CC453}" dt="2018-12-11T14:43:33.345" v="3990" actId="20577"/>
        <pc:sldMkLst>
          <pc:docMk/>
          <pc:sldMk cId="3091536670" sldId="4672"/>
        </pc:sldMkLst>
        <pc:spChg chg="mod">
          <ac:chgData name="Matteo Pagani" userId="4fcc3142559b8b11" providerId="LiveId" clId="{EE148EFD-1DF6-4DC9-BF88-3B03FB6CC453}" dt="2018-12-11T14:43:33.345" v="3990" actId="20577"/>
          <ac:spMkLst>
            <pc:docMk/>
            <pc:sldMk cId="3091536670" sldId="4672"/>
            <ac:spMk id="2" creationId="{7B2C05EC-800B-42D0-AFAB-32AB39E069FD}"/>
          </ac:spMkLst>
        </pc:spChg>
      </pc:sldChg>
      <pc:sldChg chg="modSp new add">
        <pc:chgData name="Matteo Pagani" userId="4fcc3142559b8b11" providerId="LiveId" clId="{EE148EFD-1DF6-4DC9-BF88-3B03FB6CC453}" dt="2018-12-11T14:52:52.825" v="4342" actId="20577"/>
        <pc:sldMkLst>
          <pc:docMk/>
          <pc:sldMk cId="822877288" sldId="4673"/>
        </pc:sldMkLst>
        <pc:spChg chg="mod">
          <ac:chgData name="Matteo Pagani" userId="4fcc3142559b8b11" providerId="LiveId" clId="{EE148EFD-1DF6-4DC9-BF88-3B03FB6CC453}" dt="2018-12-11T14:47:41.671" v="4173" actId="20577"/>
          <ac:spMkLst>
            <pc:docMk/>
            <pc:sldMk cId="822877288" sldId="4673"/>
            <ac:spMk id="2" creationId="{32A2A11C-7C12-43BB-9A8A-93F82905F045}"/>
          </ac:spMkLst>
        </pc:spChg>
        <pc:spChg chg="mod">
          <ac:chgData name="Matteo Pagani" userId="4fcc3142559b8b11" providerId="LiveId" clId="{EE148EFD-1DF6-4DC9-BF88-3B03FB6CC453}" dt="2018-12-11T14:52:52.825" v="4342" actId="20577"/>
          <ac:spMkLst>
            <pc:docMk/>
            <pc:sldMk cId="822877288" sldId="4673"/>
            <ac:spMk id="3" creationId="{6731A5C2-1136-4650-8376-D292CF12DEE3}"/>
          </ac:spMkLst>
        </pc:spChg>
      </pc:sldChg>
      <pc:sldMasterChg chg="delSldLayout modSldLayout">
        <pc:chgData name="Matteo Pagani" userId="4fcc3142559b8b11" providerId="LiveId" clId="{EE148EFD-1DF6-4DC9-BF88-3B03FB6CC453}" dt="2018-12-12T12:11:31.936" v="4363" actId="47"/>
        <pc:sldMasterMkLst>
          <pc:docMk/>
          <pc:sldMasterMk cId="1990574659" sldId="2147483648"/>
        </pc:sldMasterMkLst>
        <pc:sldLayoutChg chg="addSp modSp">
          <pc:chgData name="Matteo Pagani" userId="4fcc3142559b8b11" providerId="LiveId" clId="{EE148EFD-1DF6-4DC9-BF88-3B03FB6CC453}" dt="2018-12-11T12:08:09.905" v="1335" actId="552"/>
          <pc:sldLayoutMkLst>
            <pc:docMk/>
            <pc:sldMasterMk cId="1990574659" sldId="2147483648"/>
            <pc:sldLayoutMk cId="1764786570" sldId="2147483650"/>
          </pc:sldLayoutMkLst>
          <pc:spChg chg="mod">
            <ac:chgData name="Matteo Pagani" userId="4fcc3142559b8b11" providerId="LiveId" clId="{EE148EFD-1DF6-4DC9-BF88-3B03FB6CC453}" dt="2018-12-11T12:08:09.905" v="1335" actId="552"/>
            <ac:spMkLst>
              <pc:docMk/>
              <pc:sldMasterMk cId="1990574659" sldId="2147483648"/>
              <pc:sldLayoutMk cId="1764786570" sldId="2147483650"/>
              <ac:spMk id="2" creationId="{A4AD3006-3666-4EB5-8897-9D748B504AF3}"/>
            </ac:spMkLst>
          </pc:spChg>
          <pc:spChg chg="mod">
            <ac:chgData name="Matteo Pagani" userId="4fcc3142559b8b11" providerId="LiveId" clId="{EE148EFD-1DF6-4DC9-BF88-3B03FB6CC453}" dt="2018-12-11T12:07:37.291" v="1315" actId="1038"/>
            <ac:spMkLst>
              <pc:docMk/>
              <pc:sldMasterMk cId="1990574659" sldId="2147483648"/>
              <pc:sldLayoutMk cId="1764786570" sldId="2147483650"/>
              <ac:spMk id="3" creationId="{EBB769D1-4B51-483B-AEAA-1B6996F2198D}"/>
            </ac:spMkLst>
          </pc:spChg>
          <pc:spChg chg="mod">
            <ac:chgData name="Matteo Pagani" userId="4fcc3142559b8b11" providerId="LiveId" clId="{EE148EFD-1DF6-4DC9-BF88-3B03FB6CC453}" dt="2018-12-11T12:07:37.291" v="1315" actId="1038"/>
            <ac:spMkLst>
              <pc:docMk/>
              <pc:sldMasterMk cId="1990574659" sldId="2147483648"/>
              <pc:sldLayoutMk cId="1764786570" sldId="2147483650"/>
              <ac:spMk id="4" creationId="{7E1A1EF8-DA79-471B-8DDC-E23569FC5CDA}"/>
            </ac:spMkLst>
          </pc:spChg>
          <pc:spChg chg="mod">
            <ac:chgData name="Matteo Pagani" userId="4fcc3142559b8b11" providerId="LiveId" clId="{EE148EFD-1DF6-4DC9-BF88-3B03FB6CC453}" dt="2018-12-11T12:07:37.291" v="1315" actId="1038"/>
            <ac:spMkLst>
              <pc:docMk/>
              <pc:sldMasterMk cId="1990574659" sldId="2147483648"/>
              <pc:sldLayoutMk cId="1764786570" sldId="2147483650"/>
              <ac:spMk id="5" creationId="{F807D3E6-B754-4A58-AE81-A450F2399A46}"/>
            </ac:spMkLst>
          </pc:spChg>
          <pc:spChg chg="mod">
            <ac:chgData name="Matteo Pagani" userId="4fcc3142559b8b11" providerId="LiveId" clId="{EE148EFD-1DF6-4DC9-BF88-3B03FB6CC453}" dt="2018-12-11T12:07:37.291" v="1315" actId="1038"/>
            <ac:spMkLst>
              <pc:docMk/>
              <pc:sldMasterMk cId="1990574659" sldId="2147483648"/>
              <pc:sldLayoutMk cId="1764786570" sldId="2147483650"/>
              <ac:spMk id="6" creationId="{1085C52D-86A2-4F63-807E-1079AC9FBE56}"/>
            </ac:spMkLst>
          </pc:spChg>
          <pc:picChg chg="add mod">
            <ac:chgData name="Matteo Pagani" userId="4fcc3142559b8b11" providerId="LiveId" clId="{EE148EFD-1DF6-4DC9-BF88-3B03FB6CC453}" dt="2018-12-11T12:06:25.362" v="1253" actId="1076"/>
            <ac:picMkLst>
              <pc:docMk/>
              <pc:sldMasterMk cId="1990574659" sldId="2147483648"/>
              <pc:sldLayoutMk cId="1764786570" sldId="2147483650"/>
              <ac:picMk id="8" creationId="{1A122CB3-E376-4A41-ADC0-FEDD90279FCC}"/>
            </ac:picMkLst>
          </pc:picChg>
        </pc:sldLayoutChg>
        <pc:sldLayoutChg chg="addSp delSp modSp">
          <pc:chgData name="Matteo Pagani" userId="4fcc3142559b8b11" providerId="LiveId" clId="{EE148EFD-1DF6-4DC9-BF88-3B03FB6CC453}" dt="2018-12-11T12:07:49.873" v="1331" actId="1037"/>
          <pc:sldLayoutMkLst>
            <pc:docMk/>
            <pc:sldMasterMk cId="1990574659" sldId="2147483648"/>
            <pc:sldLayoutMk cId="2677181856" sldId="2147483651"/>
          </pc:sldLayoutMkLst>
          <pc:spChg chg="mod">
            <ac:chgData name="Matteo Pagani" userId="4fcc3142559b8b11" providerId="LiveId" clId="{EE148EFD-1DF6-4DC9-BF88-3B03FB6CC453}" dt="2018-12-11T12:07:49.873" v="1331" actId="1037"/>
            <ac:spMkLst>
              <pc:docMk/>
              <pc:sldMasterMk cId="1990574659" sldId="2147483648"/>
              <pc:sldLayoutMk cId="2677181856" sldId="2147483651"/>
              <ac:spMk id="2" creationId="{C88C4068-D47C-4D2C-9936-7837137EFBB3}"/>
            </ac:spMkLst>
          </pc:spChg>
          <pc:spChg chg="mod">
            <ac:chgData name="Matteo Pagani" userId="4fcc3142559b8b11" providerId="LiveId" clId="{EE148EFD-1DF6-4DC9-BF88-3B03FB6CC453}" dt="2018-12-11T12:07:49.873" v="1331" actId="1037"/>
            <ac:spMkLst>
              <pc:docMk/>
              <pc:sldMasterMk cId="1990574659" sldId="2147483648"/>
              <pc:sldLayoutMk cId="2677181856" sldId="2147483651"/>
              <ac:spMk id="3" creationId="{DA6C7086-29B1-4869-919C-A0CD6BF4E25A}"/>
            </ac:spMkLst>
          </pc:spChg>
          <pc:spChg chg="mod">
            <ac:chgData name="Matteo Pagani" userId="4fcc3142559b8b11" providerId="LiveId" clId="{EE148EFD-1DF6-4DC9-BF88-3B03FB6CC453}" dt="2018-12-11T12:07:49.873" v="1331" actId="1037"/>
            <ac:spMkLst>
              <pc:docMk/>
              <pc:sldMasterMk cId="1990574659" sldId="2147483648"/>
              <pc:sldLayoutMk cId="2677181856" sldId="2147483651"/>
              <ac:spMk id="4" creationId="{4A68CF5E-FD86-4660-8EF9-E0C35340B9DB}"/>
            </ac:spMkLst>
          </pc:spChg>
          <pc:spChg chg="mod">
            <ac:chgData name="Matteo Pagani" userId="4fcc3142559b8b11" providerId="LiveId" clId="{EE148EFD-1DF6-4DC9-BF88-3B03FB6CC453}" dt="2018-12-11T12:07:49.873" v="1331" actId="1037"/>
            <ac:spMkLst>
              <pc:docMk/>
              <pc:sldMasterMk cId="1990574659" sldId="2147483648"/>
              <pc:sldLayoutMk cId="2677181856" sldId="2147483651"/>
              <ac:spMk id="5" creationId="{400EF270-BC22-41A3-BC04-EFD04F449F7B}"/>
            </ac:spMkLst>
          </pc:spChg>
          <pc:spChg chg="mod">
            <ac:chgData name="Matteo Pagani" userId="4fcc3142559b8b11" providerId="LiveId" clId="{EE148EFD-1DF6-4DC9-BF88-3B03FB6CC453}" dt="2018-12-11T12:07:49.873" v="1331" actId="1037"/>
            <ac:spMkLst>
              <pc:docMk/>
              <pc:sldMasterMk cId="1990574659" sldId="2147483648"/>
              <pc:sldLayoutMk cId="2677181856" sldId="2147483651"/>
              <ac:spMk id="6" creationId="{270B6A4D-7B3F-44F4-BCA4-15B171E6EAD3}"/>
            </ac:spMkLst>
          </pc:spChg>
          <pc:picChg chg="add del mod">
            <ac:chgData name="Matteo Pagani" userId="4fcc3142559b8b11" providerId="LiveId" clId="{EE148EFD-1DF6-4DC9-BF88-3B03FB6CC453}" dt="2018-12-11T12:06:30.753" v="1255"/>
            <ac:picMkLst>
              <pc:docMk/>
              <pc:sldMasterMk cId="1990574659" sldId="2147483648"/>
              <pc:sldLayoutMk cId="2677181856" sldId="2147483651"/>
              <ac:picMk id="8" creationId="{99708B6B-7F5F-400C-9899-0A895982ACA9}"/>
            </ac:picMkLst>
          </pc:picChg>
          <pc:picChg chg="add">
            <ac:chgData name="Matteo Pagani" userId="4fcc3142559b8b11" providerId="LiveId" clId="{EE148EFD-1DF6-4DC9-BF88-3B03FB6CC453}" dt="2018-12-11T12:06:32.790" v="1256"/>
            <ac:picMkLst>
              <pc:docMk/>
              <pc:sldMasterMk cId="1990574659" sldId="2147483648"/>
              <pc:sldLayoutMk cId="2677181856" sldId="2147483651"/>
              <ac:picMk id="9" creationId="{46045C66-0C78-4D7E-B382-A28C5AD75D73}"/>
            </ac:picMkLst>
          </pc:picChg>
        </pc:sldLayoutChg>
        <pc:sldLayoutChg chg="addSp modSp">
          <pc:chgData name="Matteo Pagani" userId="4fcc3142559b8b11" providerId="LiveId" clId="{EE148EFD-1DF6-4DC9-BF88-3B03FB6CC453}" dt="2018-12-11T12:08:30.593" v="1356" actId="1037"/>
          <pc:sldLayoutMkLst>
            <pc:docMk/>
            <pc:sldMasterMk cId="1990574659" sldId="2147483648"/>
            <pc:sldLayoutMk cId="1784761597" sldId="2147483652"/>
          </pc:sldLayoutMkLst>
          <pc:spChg chg="mod">
            <ac:chgData name="Matteo Pagani" userId="4fcc3142559b8b11" providerId="LiveId" clId="{EE148EFD-1DF6-4DC9-BF88-3B03FB6CC453}" dt="2018-12-11T12:08:30.593" v="1356" actId="1037"/>
            <ac:spMkLst>
              <pc:docMk/>
              <pc:sldMasterMk cId="1990574659" sldId="2147483648"/>
              <pc:sldLayoutMk cId="1784761597" sldId="2147483652"/>
              <ac:spMk id="2" creationId="{AB1F5900-C794-4DEF-9D87-6B70ABE77FB9}"/>
            </ac:spMkLst>
          </pc:spChg>
          <pc:spChg chg="mod">
            <ac:chgData name="Matteo Pagani" userId="4fcc3142559b8b11" providerId="LiveId" clId="{EE148EFD-1DF6-4DC9-BF88-3B03FB6CC453}" dt="2018-12-11T12:08:30.593" v="1356" actId="1037"/>
            <ac:spMkLst>
              <pc:docMk/>
              <pc:sldMasterMk cId="1990574659" sldId="2147483648"/>
              <pc:sldLayoutMk cId="1784761597" sldId="2147483652"/>
              <ac:spMk id="3" creationId="{F601F73D-98B5-4B60-99E8-715778910E8B}"/>
            </ac:spMkLst>
          </pc:spChg>
          <pc:spChg chg="mod">
            <ac:chgData name="Matteo Pagani" userId="4fcc3142559b8b11" providerId="LiveId" clId="{EE148EFD-1DF6-4DC9-BF88-3B03FB6CC453}" dt="2018-12-11T12:08:30.593" v="1356" actId="1037"/>
            <ac:spMkLst>
              <pc:docMk/>
              <pc:sldMasterMk cId="1990574659" sldId="2147483648"/>
              <pc:sldLayoutMk cId="1784761597" sldId="2147483652"/>
              <ac:spMk id="4" creationId="{B422F5E1-BDD4-47DC-85A6-04E28E710974}"/>
            </ac:spMkLst>
          </pc:spChg>
          <pc:spChg chg="mod">
            <ac:chgData name="Matteo Pagani" userId="4fcc3142559b8b11" providerId="LiveId" clId="{EE148EFD-1DF6-4DC9-BF88-3B03FB6CC453}" dt="2018-12-11T12:08:30.593" v="1356" actId="1037"/>
            <ac:spMkLst>
              <pc:docMk/>
              <pc:sldMasterMk cId="1990574659" sldId="2147483648"/>
              <pc:sldLayoutMk cId="1784761597" sldId="2147483652"/>
              <ac:spMk id="5" creationId="{3D3267B0-9B77-435F-A49F-E86D875209A1}"/>
            </ac:spMkLst>
          </pc:spChg>
          <pc:spChg chg="mod">
            <ac:chgData name="Matteo Pagani" userId="4fcc3142559b8b11" providerId="LiveId" clId="{EE148EFD-1DF6-4DC9-BF88-3B03FB6CC453}" dt="2018-12-11T12:08:30.593" v="1356" actId="1037"/>
            <ac:spMkLst>
              <pc:docMk/>
              <pc:sldMasterMk cId="1990574659" sldId="2147483648"/>
              <pc:sldLayoutMk cId="1784761597" sldId="2147483652"/>
              <ac:spMk id="6" creationId="{689EFD22-6B34-4D98-B486-8A6CA795DB49}"/>
            </ac:spMkLst>
          </pc:spChg>
          <pc:spChg chg="mod">
            <ac:chgData name="Matteo Pagani" userId="4fcc3142559b8b11" providerId="LiveId" clId="{EE148EFD-1DF6-4DC9-BF88-3B03FB6CC453}" dt="2018-12-11T12:08:30.593" v="1356" actId="1037"/>
            <ac:spMkLst>
              <pc:docMk/>
              <pc:sldMasterMk cId="1990574659" sldId="2147483648"/>
              <pc:sldLayoutMk cId="1784761597" sldId="2147483652"/>
              <ac:spMk id="7" creationId="{DFD0FBE2-4A44-4523-81DF-788C508220AD}"/>
            </ac:spMkLst>
          </pc:spChg>
          <pc:picChg chg="add">
            <ac:chgData name="Matteo Pagani" userId="4fcc3142559b8b11" providerId="LiveId" clId="{EE148EFD-1DF6-4DC9-BF88-3B03FB6CC453}" dt="2018-12-11T12:06:34.209" v="1257"/>
            <ac:picMkLst>
              <pc:docMk/>
              <pc:sldMasterMk cId="1990574659" sldId="2147483648"/>
              <pc:sldLayoutMk cId="1784761597" sldId="2147483652"/>
              <ac:picMk id="8" creationId="{90C7526B-0F9A-4215-B173-6D588DD6312E}"/>
            </ac:picMkLst>
          </pc:picChg>
        </pc:sldLayoutChg>
        <pc:sldLayoutChg chg="addSp modSp">
          <pc:chgData name="Matteo Pagani" userId="4fcc3142559b8b11" providerId="LiveId" clId="{EE148EFD-1DF6-4DC9-BF88-3B03FB6CC453}" dt="2018-12-11T12:08:44.681" v="1384" actId="1037"/>
          <pc:sldLayoutMkLst>
            <pc:docMk/>
            <pc:sldMasterMk cId="1990574659" sldId="2147483648"/>
            <pc:sldLayoutMk cId="2049581038" sldId="2147483653"/>
          </pc:sldLayoutMkLst>
          <pc:spChg chg="mod">
            <ac:chgData name="Matteo Pagani" userId="4fcc3142559b8b11" providerId="LiveId" clId="{EE148EFD-1DF6-4DC9-BF88-3B03FB6CC453}" dt="2018-12-11T12:08:44.681" v="1384" actId="1037"/>
            <ac:spMkLst>
              <pc:docMk/>
              <pc:sldMasterMk cId="1990574659" sldId="2147483648"/>
              <pc:sldLayoutMk cId="2049581038" sldId="2147483653"/>
              <ac:spMk id="2" creationId="{C1ED8A29-6CD7-4943-9BDB-6305AF1B13E2}"/>
            </ac:spMkLst>
          </pc:spChg>
          <pc:spChg chg="mod">
            <ac:chgData name="Matteo Pagani" userId="4fcc3142559b8b11" providerId="LiveId" clId="{EE148EFD-1DF6-4DC9-BF88-3B03FB6CC453}" dt="2018-12-11T12:08:44.681" v="1384" actId="1037"/>
            <ac:spMkLst>
              <pc:docMk/>
              <pc:sldMasterMk cId="1990574659" sldId="2147483648"/>
              <pc:sldLayoutMk cId="2049581038" sldId="2147483653"/>
              <ac:spMk id="3" creationId="{DDCE5E34-31B7-4849-A4E5-79DA9912FBC4}"/>
            </ac:spMkLst>
          </pc:spChg>
          <pc:spChg chg="mod">
            <ac:chgData name="Matteo Pagani" userId="4fcc3142559b8b11" providerId="LiveId" clId="{EE148EFD-1DF6-4DC9-BF88-3B03FB6CC453}" dt="2018-12-11T12:08:44.681" v="1384" actId="1037"/>
            <ac:spMkLst>
              <pc:docMk/>
              <pc:sldMasterMk cId="1990574659" sldId="2147483648"/>
              <pc:sldLayoutMk cId="2049581038" sldId="2147483653"/>
              <ac:spMk id="4" creationId="{4516BBFC-20BC-42FB-9E9B-DF43BB1C9F34}"/>
            </ac:spMkLst>
          </pc:spChg>
          <pc:spChg chg="mod">
            <ac:chgData name="Matteo Pagani" userId="4fcc3142559b8b11" providerId="LiveId" clId="{EE148EFD-1DF6-4DC9-BF88-3B03FB6CC453}" dt="2018-12-11T12:08:44.681" v="1384" actId="1037"/>
            <ac:spMkLst>
              <pc:docMk/>
              <pc:sldMasterMk cId="1990574659" sldId="2147483648"/>
              <pc:sldLayoutMk cId="2049581038" sldId="2147483653"/>
              <ac:spMk id="5" creationId="{A96432C2-6AFB-43BA-AFA9-0BF16CB04903}"/>
            </ac:spMkLst>
          </pc:spChg>
          <pc:spChg chg="mod">
            <ac:chgData name="Matteo Pagani" userId="4fcc3142559b8b11" providerId="LiveId" clId="{EE148EFD-1DF6-4DC9-BF88-3B03FB6CC453}" dt="2018-12-11T12:08:44.681" v="1384" actId="1037"/>
            <ac:spMkLst>
              <pc:docMk/>
              <pc:sldMasterMk cId="1990574659" sldId="2147483648"/>
              <pc:sldLayoutMk cId="2049581038" sldId="2147483653"/>
              <ac:spMk id="6" creationId="{31E38CE5-A6EF-4EEB-95F5-F23D3BE4ADD1}"/>
            </ac:spMkLst>
          </pc:spChg>
          <pc:spChg chg="mod">
            <ac:chgData name="Matteo Pagani" userId="4fcc3142559b8b11" providerId="LiveId" clId="{EE148EFD-1DF6-4DC9-BF88-3B03FB6CC453}" dt="2018-12-11T12:08:44.681" v="1384" actId="1037"/>
            <ac:spMkLst>
              <pc:docMk/>
              <pc:sldMasterMk cId="1990574659" sldId="2147483648"/>
              <pc:sldLayoutMk cId="2049581038" sldId="2147483653"/>
              <ac:spMk id="7" creationId="{36B39824-E6D2-46D5-8A82-D9130D6E768C}"/>
            </ac:spMkLst>
          </pc:spChg>
          <pc:spChg chg="mod">
            <ac:chgData name="Matteo Pagani" userId="4fcc3142559b8b11" providerId="LiveId" clId="{EE148EFD-1DF6-4DC9-BF88-3B03FB6CC453}" dt="2018-12-11T12:08:44.681" v="1384" actId="1037"/>
            <ac:spMkLst>
              <pc:docMk/>
              <pc:sldMasterMk cId="1990574659" sldId="2147483648"/>
              <pc:sldLayoutMk cId="2049581038" sldId="2147483653"/>
              <ac:spMk id="8" creationId="{1080B002-8C5D-4395-B9E8-C7810249A8F3}"/>
            </ac:spMkLst>
          </pc:spChg>
          <pc:spChg chg="mod">
            <ac:chgData name="Matteo Pagani" userId="4fcc3142559b8b11" providerId="LiveId" clId="{EE148EFD-1DF6-4DC9-BF88-3B03FB6CC453}" dt="2018-12-11T12:08:44.681" v="1384" actId="1037"/>
            <ac:spMkLst>
              <pc:docMk/>
              <pc:sldMasterMk cId="1990574659" sldId="2147483648"/>
              <pc:sldLayoutMk cId="2049581038" sldId="2147483653"/>
              <ac:spMk id="9" creationId="{7ECAE577-27B3-4E1F-9412-9A6EB120330F}"/>
            </ac:spMkLst>
          </pc:spChg>
          <pc:picChg chg="add mod">
            <ac:chgData name="Matteo Pagani" userId="4fcc3142559b8b11" providerId="LiveId" clId="{EE148EFD-1DF6-4DC9-BF88-3B03FB6CC453}" dt="2018-12-11T12:08:40.612" v="1379" actId="1037"/>
            <ac:picMkLst>
              <pc:docMk/>
              <pc:sldMasterMk cId="1990574659" sldId="2147483648"/>
              <pc:sldLayoutMk cId="2049581038" sldId="2147483653"/>
              <ac:picMk id="10" creationId="{E52F8A83-2AF8-4A26-B3B0-3AC2CFEE61FD}"/>
            </ac:picMkLst>
          </pc:picChg>
        </pc:sldLayoutChg>
        <pc:sldLayoutChg chg="addSp">
          <pc:chgData name="Matteo Pagani" userId="4fcc3142559b8b11" providerId="LiveId" clId="{EE148EFD-1DF6-4DC9-BF88-3B03FB6CC453}" dt="2018-12-11T12:06:37.373" v="1259"/>
          <pc:sldLayoutMkLst>
            <pc:docMk/>
            <pc:sldMasterMk cId="1990574659" sldId="2147483648"/>
            <pc:sldLayoutMk cId="2993116804" sldId="2147483654"/>
          </pc:sldLayoutMkLst>
          <pc:picChg chg="add">
            <ac:chgData name="Matteo Pagani" userId="4fcc3142559b8b11" providerId="LiveId" clId="{EE148EFD-1DF6-4DC9-BF88-3B03FB6CC453}" dt="2018-12-11T12:06:37.373" v="1259"/>
            <ac:picMkLst>
              <pc:docMk/>
              <pc:sldMasterMk cId="1990574659" sldId="2147483648"/>
              <pc:sldLayoutMk cId="2993116804" sldId="2147483654"/>
              <ac:picMk id="6" creationId="{CACE3ECD-7732-44AE-BD77-5E6B06626C33}"/>
            </ac:picMkLst>
          </pc:picChg>
        </pc:sldLayoutChg>
        <pc:sldLayoutChg chg="addSp">
          <pc:chgData name="Matteo Pagani" userId="4fcc3142559b8b11" providerId="LiveId" clId="{EE148EFD-1DF6-4DC9-BF88-3B03FB6CC453}" dt="2018-12-11T12:06:38.527" v="1260"/>
          <pc:sldLayoutMkLst>
            <pc:docMk/>
            <pc:sldMasterMk cId="1990574659" sldId="2147483648"/>
            <pc:sldLayoutMk cId="597368248" sldId="2147483655"/>
          </pc:sldLayoutMkLst>
          <pc:picChg chg="add">
            <ac:chgData name="Matteo Pagani" userId="4fcc3142559b8b11" providerId="LiveId" clId="{EE148EFD-1DF6-4DC9-BF88-3B03FB6CC453}" dt="2018-12-11T12:06:38.527" v="1260"/>
            <ac:picMkLst>
              <pc:docMk/>
              <pc:sldMasterMk cId="1990574659" sldId="2147483648"/>
              <pc:sldLayoutMk cId="597368248" sldId="2147483655"/>
              <ac:picMk id="5" creationId="{568DBD61-E7F1-46F8-9D21-31558F87A7C9}"/>
            </ac:picMkLst>
          </pc:picChg>
        </pc:sldLayoutChg>
        <pc:sldLayoutChg chg="addSp">
          <pc:chgData name="Matteo Pagani" userId="4fcc3142559b8b11" providerId="LiveId" clId="{EE148EFD-1DF6-4DC9-BF88-3B03FB6CC453}" dt="2018-12-11T12:06:39.564" v="1261"/>
          <pc:sldLayoutMkLst>
            <pc:docMk/>
            <pc:sldMasterMk cId="1990574659" sldId="2147483648"/>
            <pc:sldLayoutMk cId="38923576" sldId="2147483656"/>
          </pc:sldLayoutMkLst>
          <pc:picChg chg="add">
            <ac:chgData name="Matteo Pagani" userId="4fcc3142559b8b11" providerId="LiveId" clId="{EE148EFD-1DF6-4DC9-BF88-3B03FB6CC453}" dt="2018-12-11T12:06:39.564" v="1261"/>
            <ac:picMkLst>
              <pc:docMk/>
              <pc:sldMasterMk cId="1990574659" sldId="2147483648"/>
              <pc:sldLayoutMk cId="38923576" sldId="2147483656"/>
              <ac:picMk id="8" creationId="{91F5B249-7EC0-4837-963F-0DE40FC57CFC}"/>
            </ac:picMkLst>
          </pc:picChg>
        </pc:sldLayoutChg>
        <pc:sldLayoutChg chg="addSp">
          <pc:chgData name="Matteo Pagani" userId="4fcc3142559b8b11" providerId="LiveId" clId="{EE148EFD-1DF6-4DC9-BF88-3B03FB6CC453}" dt="2018-12-11T12:06:41.300" v="1262"/>
          <pc:sldLayoutMkLst>
            <pc:docMk/>
            <pc:sldMasterMk cId="1990574659" sldId="2147483648"/>
            <pc:sldLayoutMk cId="1082599825" sldId="2147483657"/>
          </pc:sldLayoutMkLst>
          <pc:picChg chg="add">
            <ac:chgData name="Matteo Pagani" userId="4fcc3142559b8b11" providerId="LiveId" clId="{EE148EFD-1DF6-4DC9-BF88-3B03FB6CC453}" dt="2018-12-11T12:06:41.300" v="1262"/>
            <ac:picMkLst>
              <pc:docMk/>
              <pc:sldMasterMk cId="1990574659" sldId="2147483648"/>
              <pc:sldLayoutMk cId="1082599825" sldId="2147483657"/>
              <ac:picMk id="8" creationId="{7D298BFA-B97E-461C-B075-328F581E352E}"/>
            </ac:picMkLst>
          </pc:picChg>
        </pc:sldLayoutChg>
        <pc:sldLayoutChg chg="addSp">
          <pc:chgData name="Matteo Pagani" userId="4fcc3142559b8b11" providerId="LiveId" clId="{EE148EFD-1DF6-4DC9-BF88-3B03FB6CC453}" dt="2018-12-11T12:06:42.575" v="1263"/>
          <pc:sldLayoutMkLst>
            <pc:docMk/>
            <pc:sldMasterMk cId="1990574659" sldId="2147483648"/>
            <pc:sldLayoutMk cId="2535585654" sldId="2147483658"/>
          </pc:sldLayoutMkLst>
          <pc:picChg chg="add">
            <ac:chgData name="Matteo Pagani" userId="4fcc3142559b8b11" providerId="LiveId" clId="{EE148EFD-1DF6-4DC9-BF88-3B03FB6CC453}" dt="2018-12-11T12:06:42.575" v="1263"/>
            <ac:picMkLst>
              <pc:docMk/>
              <pc:sldMasterMk cId="1990574659" sldId="2147483648"/>
              <pc:sldLayoutMk cId="2535585654" sldId="2147483658"/>
              <ac:picMk id="7" creationId="{C801094C-B349-41D5-A259-DEEF0E076C9F}"/>
            </ac:picMkLst>
          </pc:picChg>
        </pc:sldLayoutChg>
        <pc:sldLayoutChg chg="addSp">
          <pc:chgData name="Matteo Pagani" userId="4fcc3142559b8b11" providerId="LiveId" clId="{EE148EFD-1DF6-4DC9-BF88-3B03FB6CC453}" dt="2018-12-11T12:06:45.219" v="1264"/>
          <pc:sldLayoutMkLst>
            <pc:docMk/>
            <pc:sldMasterMk cId="1990574659" sldId="2147483648"/>
            <pc:sldLayoutMk cId="3941541250" sldId="2147483659"/>
          </pc:sldLayoutMkLst>
          <pc:picChg chg="add">
            <ac:chgData name="Matteo Pagani" userId="4fcc3142559b8b11" providerId="LiveId" clId="{EE148EFD-1DF6-4DC9-BF88-3B03FB6CC453}" dt="2018-12-11T12:06:45.219" v="1264"/>
            <ac:picMkLst>
              <pc:docMk/>
              <pc:sldMasterMk cId="1990574659" sldId="2147483648"/>
              <pc:sldLayoutMk cId="3941541250" sldId="2147483659"/>
              <ac:picMk id="7" creationId="{63AA811E-5864-403B-AD8C-603F17F01DA4}"/>
            </ac:picMkLst>
          </pc:picChg>
        </pc:sldLayoutChg>
      </pc:sldMasterChg>
    </pc:docChg>
  </pc:docChgLst>
  <pc:docChgLst>
    <pc:chgData name="Marco Minerva" userId="4af1190e2b3b463e" providerId="LiveId" clId="{A8CCF0AB-9AA3-4878-B097-9821149955BA}"/>
    <pc:docChg chg="undo redo custSel mod addSld modSld">
      <pc:chgData name="Marco Minerva" userId="4af1190e2b3b463e" providerId="LiveId" clId="{A8CCF0AB-9AA3-4878-B097-9821149955BA}" dt="2018-12-14T14:45:02.893" v="248" actId="20577"/>
      <pc:docMkLst>
        <pc:docMk/>
      </pc:docMkLst>
      <pc:sldChg chg="modSp">
        <pc:chgData name="Marco Minerva" userId="4af1190e2b3b463e" providerId="LiveId" clId="{A8CCF0AB-9AA3-4878-B097-9821149955BA}" dt="2018-12-13T17:16:38.675" v="88" actId="6549"/>
        <pc:sldMkLst>
          <pc:docMk/>
          <pc:sldMk cId="3291958941" sldId="702"/>
        </pc:sldMkLst>
        <pc:spChg chg="mod">
          <ac:chgData name="Marco Minerva" userId="4af1190e2b3b463e" providerId="LiveId" clId="{A8CCF0AB-9AA3-4878-B097-9821149955BA}" dt="2018-12-13T17:16:38.675" v="88" actId="6549"/>
          <ac:spMkLst>
            <pc:docMk/>
            <pc:sldMk cId="3291958941" sldId="702"/>
            <ac:spMk id="6" creationId="{89024464-2345-4CA1-B522-C55BC130E663}"/>
          </ac:spMkLst>
        </pc:spChg>
      </pc:sldChg>
      <pc:sldChg chg="modSp">
        <pc:chgData name="Marco Minerva" userId="4af1190e2b3b463e" providerId="LiveId" clId="{A8CCF0AB-9AA3-4878-B097-9821149955BA}" dt="2018-12-13T18:08:30.205" v="218" actId="14100"/>
        <pc:sldMkLst>
          <pc:docMk/>
          <pc:sldMk cId="3091536670" sldId="4672"/>
        </pc:sldMkLst>
        <pc:spChg chg="mod">
          <ac:chgData name="Marco Minerva" userId="4af1190e2b3b463e" providerId="LiveId" clId="{A8CCF0AB-9AA3-4878-B097-9821149955BA}" dt="2018-12-13T18:08:30.205" v="218" actId="14100"/>
          <ac:spMkLst>
            <pc:docMk/>
            <pc:sldMk cId="3091536670" sldId="4672"/>
            <ac:spMk id="2" creationId="{7B2C05EC-800B-42D0-AFAB-32AB39E069FD}"/>
          </ac:spMkLst>
        </pc:spChg>
      </pc:sldChg>
      <pc:sldChg chg="modSp">
        <pc:chgData name="Marco Minerva" userId="4af1190e2b3b463e" providerId="LiveId" clId="{A8CCF0AB-9AA3-4878-B097-9821149955BA}" dt="2018-12-14T14:45:02.893" v="248" actId="20577"/>
        <pc:sldMkLst>
          <pc:docMk/>
          <pc:sldMk cId="822877288" sldId="4673"/>
        </pc:sldMkLst>
        <pc:spChg chg="mod">
          <ac:chgData name="Marco Minerva" userId="4af1190e2b3b463e" providerId="LiveId" clId="{A8CCF0AB-9AA3-4878-B097-9821149955BA}" dt="2018-12-14T14:45:02.893" v="248" actId="20577"/>
          <ac:spMkLst>
            <pc:docMk/>
            <pc:sldMk cId="822877288" sldId="4673"/>
            <ac:spMk id="3" creationId="{6731A5C2-1136-4650-8376-D292CF12DEE3}"/>
          </ac:spMkLst>
        </pc:spChg>
      </pc:sldChg>
      <pc:sldChg chg="addSp delSp modSp add mod setBg">
        <pc:chgData name="Marco Minerva" userId="4af1190e2b3b463e" providerId="LiveId" clId="{A8CCF0AB-9AA3-4878-B097-9821149955BA}" dt="2018-12-13T18:09:05.005" v="235" actId="1036"/>
        <pc:sldMkLst>
          <pc:docMk/>
          <pc:sldMk cId="3125136896" sldId="4674"/>
        </pc:sldMkLst>
        <pc:spChg chg="mod">
          <ac:chgData name="Marco Minerva" userId="4af1190e2b3b463e" providerId="LiveId" clId="{A8CCF0AB-9AA3-4878-B097-9821149955BA}" dt="2018-12-13T18:04:49.874" v="179" actId="1076"/>
          <ac:spMkLst>
            <pc:docMk/>
            <pc:sldMk cId="3125136896" sldId="4674"/>
            <ac:spMk id="2" creationId="{32A2A11C-7C12-43BB-9A8A-93F82905F045}"/>
          </ac:spMkLst>
        </pc:spChg>
        <pc:spChg chg="del">
          <ac:chgData name="Marco Minerva" userId="4af1190e2b3b463e" providerId="LiveId" clId="{A8CCF0AB-9AA3-4878-B097-9821149955BA}" dt="2018-12-13T17:59:58.634" v="114" actId="478"/>
          <ac:spMkLst>
            <pc:docMk/>
            <pc:sldMk cId="3125136896" sldId="4674"/>
            <ac:spMk id="3" creationId="{6731A5C2-1136-4650-8376-D292CF12DEE3}"/>
          </ac:spMkLst>
        </pc:spChg>
        <pc:spChg chg="add mod">
          <ac:chgData name="Marco Minerva" userId="4af1190e2b3b463e" providerId="LiveId" clId="{A8CCF0AB-9AA3-4878-B097-9821149955BA}" dt="2018-12-13T18:04:49.025" v="177" actId="26606"/>
          <ac:spMkLst>
            <pc:docMk/>
            <pc:sldMk cId="3125136896" sldId="4674"/>
            <ac:spMk id="5" creationId="{80C7963A-FB8F-49D4-B2B5-A7370708B11F}"/>
          </ac:spMkLst>
        </pc:spChg>
        <pc:spChg chg="add del">
          <ac:chgData name="Marco Minerva" userId="4af1190e2b3b463e" providerId="LiveId" clId="{A8CCF0AB-9AA3-4878-B097-9821149955BA}" dt="2018-12-13T18:04:29.460" v="165" actId="26606"/>
          <ac:spMkLst>
            <pc:docMk/>
            <pc:sldMk cId="3125136896" sldId="4674"/>
            <ac:spMk id="14" creationId="{1E2E0AFE-704B-4CB8-AB9D-D44727875966}"/>
          </ac:spMkLst>
        </pc:spChg>
        <pc:spChg chg="add del">
          <ac:chgData name="Marco Minerva" userId="4af1190e2b3b463e" providerId="LiveId" clId="{A8CCF0AB-9AA3-4878-B097-9821149955BA}" dt="2018-12-13T18:04:33.019" v="167" actId="26606"/>
          <ac:spMkLst>
            <pc:docMk/>
            <pc:sldMk cId="3125136896" sldId="4674"/>
            <ac:spMk id="16" creationId="{1E2E0AFE-704B-4CB8-AB9D-D44727875966}"/>
          </ac:spMkLst>
        </pc:spChg>
        <pc:spChg chg="add del">
          <ac:chgData name="Marco Minerva" userId="4af1190e2b3b463e" providerId="LiveId" clId="{A8CCF0AB-9AA3-4878-B097-9821149955BA}" dt="2018-12-13T18:04:35.196" v="169" actId="26606"/>
          <ac:spMkLst>
            <pc:docMk/>
            <pc:sldMk cId="3125136896" sldId="4674"/>
            <ac:spMk id="18" creationId="{1937569C-55B4-439D-A247-CC3CE2BF44EF}"/>
          </ac:spMkLst>
        </pc:spChg>
        <pc:spChg chg="add del">
          <ac:chgData name="Marco Minerva" userId="4af1190e2b3b463e" providerId="LiveId" clId="{A8CCF0AB-9AA3-4878-B097-9821149955BA}" dt="2018-12-13T18:04:36.585" v="171" actId="26606"/>
          <ac:spMkLst>
            <pc:docMk/>
            <pc:sldMk cId="3125136896" sldId="4674"/>
            <ac:spMk id="20" creationId="{1937569C-55B4-439D-A247-CC3CE2BF44EF}"/>
          </ac:spMkLst>
        </pc:spChg>
        <pc:spChg chg="add del">
          <ac:chgData name="Marco Minerva" userId="4af1190e2b3b463e" providerId="LiveId" clId="{A8CCF0AB-9AA3-4878-B097-9821149955BA}" dt="2018-12-13T18:04:49.025" v="177" actId="26606"/>
          <ac:spMkLst>
            <pc:docMk/>
            <pc:sldMk cId="3125136896" sldId="4674"/>
            <ac:spMk id="22" creationId="{1E2E0AFE-704B-4CB8-AB9D-D44727875966}"/>
          </ac:spMkLst>
        </pc:spChg>
        <pc:graphicFrameChg chg="add mod ord modGraphic">
          <ac:chgData name="Marco Minerva" userId="4af1190e2b3b463e" providerId="LiveId" clId="{A8CCF0AB-9AA3-4878-B097-9821149955BA}" dt="2018-12-13T18:08:49.971" v="219" actId="14100"/>
          <ac:graphicFrameMkLst>
            <pc:docMk/>
            <pc:sldMk cId="3125136896" sldId="4674"/>
            <ac:graphicFrameMk id="6" creationId="{470BE96E-3B57-4D22-A898-3857D95B5465}"/>
          </ac:graphicFrameMkLst>
        </pc:graphicFrameChg>
        <pc:picChg chg="add mod">
          <ac:chgData name="Marco Minerva" userId="4af1190e2b3b463e" providerId="LiveId" clId="{A8CCF0AB-9AA3-4878-B097-9821149955BA}" dt="2018-12-13T18:04:49.025" v="177" actId="26606"/>
          <ac:picMkLst>
            <pc:docMk/>
            <pc:sldMk cId="3125136896" sldId="4674"/>
            <ac:picMk id="7" creationId="{5E2C922F-13F4-46EF-99AB-DD65F019C637}"/>
          </ac:picMkLst>
        </pc:picChg>
        <pc:picChg chg="add del mod">
          <ac:chgData name="Marco Minerva" userId="4af1190e2b3b463e" providerId="LiveId" clId="{A8CCF0AB-9AA3-4878-B097-9821149955BA}" dt="2018-12-13T18:04:49.442" v="178"/>
          <ac:picMkLst>
            <pc:docMk/>
            <pc:sldMk cId="3125136896" sldId="4674"/>
            <ac:picMk id="9" creationId="{269A9B42-14EF-4439-B9A6-B399B642E62D}"/>
          </ac:picMkLst>
        </pc:picChg>
        <pc:picChg chg="add mod">
          <ac:chgData name="Marco Minerva" userId="4af1190e2b3b463e" providerId="LiveId" clId="{A8CCF0AB-9AA3-4878-B097-9821149955BA}" dt="2018-12-13T18:09:05.005" v="235" actId="1036"/>
          <ac:picMkLst>
            <pc:docMk/>
            <pc:sldMk cId="3125136896" sldId="4674"/>
            <ac:picMk id="11" creationId="{07BE7263-B847-44F9-BCE2-EC4FEFCE79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96C5-6611-4B1E-901F-5DA5E1B4AE7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8AB0-C555-45F4-8761-F7526B7159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8AB0-C555-45F4-8761-F7526B7159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6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D582-D435-40B0-AAAC-C6E8B103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1F345-76CB-4290-81DF-C157FFCC1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6AE0-7589-4FED-B713-A1B2B250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B6FBE-0247-4B3A-8DF7-AEEEBCE0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27E3-88B7-456A-B7DC-E41A96CF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2B18-9B11-4857-B9A8-8E6C09F9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0DCD0-614D-4C9F-8E6D-2B100322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6717-4BB6-4678-BF94-CBBC7351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A11D-1AB7-4223-8403-23FBE6B9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0866E-7F6B-406E-99DF-15F11D21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Picture 6" descr="A picture containing person&#10;&#10;Description automatically generated">
            <a:extLst>
              <a:ext uri="{FF2B5EF4-FFF2-40B4-BE49-F238E27FC236}">
                <a16:creationId xmlns:a16="http://schemas.microsoft.com/office/drawing/2014/main" id="{C801094C-B349-41D5-A259-DEEF0E076C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50" y="5120189"/>
            <a:ext cx="3355050" cy="1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5EEF2-7C8C-4860-9A06-275453667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1298D-0B46-47C0-A347-C392C0D91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E728E-A86D-4064-80B2-6D9336C8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DBD3-8656-4161-AFF6-8C624DBE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2173B-00EC-4A4F-86DE-1FFEABF1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Picture 6" descr="A picture containing person&#10;&#10;Description automatically generated">
            <a:extLst>
              <a:ext uri="{FF2B5EF4-FFF2-40B4-BE49-F238E27FC236}">
                <a16:creationId xmlns:a16="http://schemas.microsoft.com/office/drawing/2014/main" id="{63AA811E-5864-403B-AD8C-603F17F01D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50" y="5120189"/>
            <a:ext cx="3355050" cy="1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4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bottom anch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standing in front of a group of people looking at each other&#10;&#10;Description generated with high confidence">
            <a:extLst>
              <a:ext uri="{FF2B5EF4-FFF2-40B4-BE49-F238E27FC236}">
                <a16:creationId xmlns:a16="http://schemas.microsoft.com/office/drawing/2014/main" id="{393295D5-905E-4DA2-A37A-D0DF216B9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A2A645-4367-456C-A018-4E9FD8C2CCA7}"/>
              </a:ext>
            </a:extLst>
          </p:cNvPr>
          <p:cNvSpPr/>
          <p:nvPr userDrawn="1"/>
        </p:nvSpPr>
        <p:spPr bwMode="auto">
          <a:xfrm>
            <a:off x="0" y="0"/>
            <a:ext cx="8050924" cy="6858000"/>
          </a:xfrm>
          <a:prstGeom prst="rect">
            <a:avLst/>
          </a:prstGeom>
          <a:gradFill>
            <a:gsLst>
              <a:gs pos="0">
                <a:srgbClr val="353535"/>
              </a:gs>
              <a:gs pos="100000">
                <a:srgbClr val="353535"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1" y="6183284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53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5900">
          <p15:clr>
            <a:srgbClr val="FBAE40"/>
          </p15:clr>
        </p15:guide>
        <p15:guide id="4" orient="horz" pos="2098">
          <p15:clr>
            <a:srgbClr val="FBAE40"/>
          </p15:clr>
        </p15:guide>
        <p15:guide id="5" orient="horz" pos="23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3006-3666-4EB5-8897-9D748B50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69D1-4B51-483B-AEAA-1B6996F2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7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A1EF8-DA79-471B-8DDC-E23569FC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097" y="6356350"/>
            <a:ext cx="2743200" cy="365125"/>
          </a:xfrm>
        </p:spPr>
        <p:txBody>
          <a:bodyPr/>
          <a:lstStyle/>
          <a:p>
            <a:fld id="{57CBC189-D998-4C47-8DDA-AA904C8A30B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D3E6-B754-4A58-AE81-A450F239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7497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C52D-86A2-4F63-807E-1079AC9F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9497" y="6356350"/>
            <a:ext cx="2743200" cy="365125"/>
          </a:xfrm>
        </p:spPr>
        <p:txBody>
          <a:bodyPr/>
          <a:lstStyle/>
          <a:p>
            <a:fld id="{3709107B-5CD9-45C5-865F-6828FE75E41C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1A122CB3-E376-4A41-ADC0-FEDD90279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50" y="5120189"/>
            <a:ext cx="3355050" cy="1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4068-D47C-4D2C-9936-7837137E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8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C7086-29B1-4869-919C-A0CD6BF4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182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8CF5E-FD86-4660-8EF9-E0C35340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5532" y="6356350"/>
            <a:ext cx="2743200" cy="365125"/>
          </a:xfrm>
        </p:spPr>
        <p:txBody>
          <a:bodyPr/>
          <a:lstStyle/>
          <a:p>
            <a:fld id="{57CBC189-D998-4C47-8DDA-AA904C8A30B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F270-BC22-41A3-BC04-EFD04F44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5932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6A4D-7B3F-44F4-BCA4-15B171E6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7932" y="6356350"/>
            <a:ext cx="2743200" cy="365125"/>
          </a:xfrm>
        </p:spPr>
        <p:txBody>
          <a:bodyPr/>
          <a:lstStyle/>
          <a:p>
            <a:fld id="{3709107B-5CD9-45C5-865F-6828FE75E41C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46045C66-0C78-4D7E-B382-A28C5AD75D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50" y="5120189"/>
            <a:ext cx="3355050" cy="1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8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5900-C794-4DEF-9D87-6B70ABE7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22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F73D-98B5-4B60-99E8-715778910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12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2F5E1-BDD4-47DC-85A6-04E28E710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312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267B0-9B77-435F-A49F-E86D8752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9122" y="6356350"/>
            <a:ext cx="2743200" cy="365125"/>
          </a:xfrm>
        </p:spPr>
        <p:txBody>
          <a:bodyPr/>
          <a:lstStyle/>
          <a:p>
            <a:fld id="{57CBC189-D998-4C47-8DDA-AA904C8A30B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EFD22-6B34-4D98-B486-8A6CA795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522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FBE2-4A44-4523-81DF-788C5082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1522" y="6356350"/>
            <a:ext cx="2743200" cy="365125"/>
          </a:xfrm>
        </p:spPr>
        <p:txBody>
          <a:bodyPr/>
          <a:lstStyle/>
          <a:p>
            <a:fld id="{3709107B-5CD9-45C5-865F-6828FE75E41C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90C7526B-0F9A-4215-B173-6D588DD631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50" y="5120189"/>
            <a:ext cx="3355050" cy="1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6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8A29-6CD7-4943-9BDB-6305AF1B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02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5E34-31B7-4849-A4E5-79DA9912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6BBFC-20BC-42FB-9E9B-DF43BB1C9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432C2-6AFB-43BA-AFA9-0BF16CB04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9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38CE5-A6EF-4EEB-95F5-F23D3BE4A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9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39824-E6D2-46D5-8A82-D9130D6E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214" y="6356350"/>
            <a:ext cx="2743200" cy="365125"/>
          </a:xfrm>
        </p:spPr>
        <p:txBody>
          <a:bodyPr/>
          <a:lstStyle/>
          <a:p>
            <a:fld id="{57CBC189-D998-4C47-8DDA-AA904C8A30B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0B002-8C5D-4395-B9E8-C7810249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561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AE577-27B3-4E1F-9412-9A6EB120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7614" y="6356350"/>
            <a:ext cx="2743200" cy="365125"/>
          </a:xfrm>
        </p:spPr>
        <p:txBody>
          <a:bodyPr/>
          <a:lstStyle/>
          <a:p>
            <a:fld id="{3709107B-5CD9-45C5-865F-6828FE75E41C}" type="slidenum">
              <a:rPr lang="en-US" smtClean="0"/>
              <a:t>‹N›</a:t>
            </a:fld>
            <a:endParaRPr lang="en-US"/>
          </a:p>
        </p:txBody>
      </p:sp>
      <p:pic>
        <p:nvPicPr>
          <p:cNvPr id="10" name="Picture 9" descr="A picture containing person&#10;&#10;Description automatically generated">
            <a:extLst>
              <a:ext uri="{FF2B5EF4-FFF2-40B4-BE49-F238E27FC236}">
                <a16:creationId xmlns:a16="http://schemas.microsoft.com/office/drawing/2014/main" id="{E52F8A83-2AF8-4A26-B3B0-3AC2CFEE61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50" y="5120189"/>
            <a:ext cx="3355050" cy="1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1EC5-3FF0-4681-B1FD-C713762B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DD564-C0F4-4708-BF8F-4DEC5959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5AF62-4779-433D-ACC5-AD120062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3940C-D095-4D76-8283-60EE5B51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‹N›</a:t>
            </a:fld>
            <a:endParaRPr lang="en-US"/>
          </a:p>
        </p:txBody>
      </p:sp>
      <p:pic>
        <p:nvPicPr>
          <p:cNvPr id="6" name="Picture 5" descr="A picture containing person&#10;&#10;Description automatically generated">
            <a:extLst>
              <a:ext uri="{FF2B5EF4-FFF2-40B4-BE49-F238E27FC236}">
                <a16:creationId xmlns:a16="http://schemas.microsoft.com/office/drawing/2014/main" id="{CACE3ECD-7732-44AE-BD77-5E6B06626C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50" y="5120189"/>
            <a:ext cx="3355050" cy="1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1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43FA2-76CA-417C-8B5F-31392C7A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E0E26-4D03-4D64-9D08-740BB56D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52D0B-8E63-42DE-97D1-2E206722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‹N›</a:t>
            </a:fld>
            <a:endParaRPr lang="en-US"/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568DBD61-E7F1-46F8-9D21-31558F87A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50" y="5120189"/>
            <a:ext cx="3355050" cy="1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6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EAC1-34B5-466E-963C-6BBEDF55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E042-EAAE-47E4-B63E-DAF83137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06058-8384-49E1-ADD5-33867585C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012E-E1F9-49BF-8E0B-F43E53DB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58102-D7DF-4FA6-A84A-091B9BF9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361E-ECB5-4A34-8058-0720BADD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91F5B249-7EC0-4837-963F-0DE40FC57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50" y="5120189"/>
            <a:ext cx="3355050" cy="1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0F-D34C-437F-82B7-0499D272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333DA-8B1D-49DF-997F-D8C96DA2A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0B304-03A7-47C4-BADB-B8EAA4E6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446C2-4A5B-4DE7-83D7-EDFF6AA1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189-D998-4C47-8DDA-AA904C8A30B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FEBB4-FED6-4BF3-9C78-4748C84F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B68F-A7B0-409A-B86B-ECFFF08C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107B-5CD9-45C5-865F-6828FE75E41C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7D298BFA-B97E-461C-B075-328F581E3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50" y="5120189"/>
            <a:ext cx="3355050" cy="1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9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D4AF6-BFDE-4248-88B7-B8A32F4C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E4D77-5171-4504-BE81-CCE580A3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EB68-DAE3-424B-B9EE-509845A48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BC189-D998-4C47-8DDA-AA904C8A30B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2189-404E-4509-BFC8-853592BA9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4A7-F0C0-4170-8B6A-870EC0F8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107B-5CD9-45C5-865F-6828FE75E41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www.google.it/url?sa=i&amp;rct=j&amp;q=&amp;esrc=s&amp;source=images&amp;cd=&amp;cad=rja&amp;uact=8&amp;ved=2ahUKEwjS1MSBgJjfAhUPKBoKHct6CB0QjRx6BAgBEAU&amp;url=https://commons.wikimedia.org/wiki/File:Google_%22G%22_Logo.svg&amp;psig=AOvVaw3rnqmYQ_SYPs_SgVb5cg6O&amp;ust=1544625349166449" TargetMode="Externa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heuer/alexa-skills-dotnet" TargetMode="External"/><Relationship Id="rId7" Type="http://schemas.openxmlformats.org/officeDocument/2006/relationships/hyperlink" Target="https://aka.ms/appconsultblog" TargetMode="External"/><Relationship Id="rId2" Type="http://schemas.openxmlformats.org/officeDocument/2006/relationships/hyperlink" Target="https://developer.amazon.com/alex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rok.com/" TargetMode="External"/><Relationship Id="rId5" Type="http://schemas.openxmlformats.org/officeDocument/2006/relationships/hyperlink" Target="https://marketplace.visualstudio.com/items?itemName=ask-toolkit.alexa-skills-kit-toolkit" TargetMode="External"/><Relationship Id="rId4" Type="http://schemas.openxmlformats.org/officeDocument/2006/relationships/hyperlink" Target="https://marketplace.visualstudio.com/items?itemName=MarcoMinerva.AlexaSkillProjectTemplat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9024464-2345-4CA1-B522-C55BC130E663}"/>
              </a:ext>
            </a:extLst>
          </p:cNvPr>
          <p:cNvSpPr txBox="1">
            <a:spLocks/>
          </p:cNvSpPr>
          <p:nvPr/>
        </p:nvSpPr>
        <p:spPr bwMode="auto">
          <a:xfrm>
            <a:off x="425699" y="500711"/>
            <a:ext cx="11340601" cy="561600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98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defRPr/>
            </a:pPr>
            <a:r>
              <a:rPr lang="it-IT" sz="4700" dirty="0">
                <a:solidFill>
                  <a:srgbClr val="FFFFFF"/>
                </a:solidFill>
                <a:latin typeface="Segoe UI Light"/>
              </a:rPr>
              <a:t>Build </a:t>
            </a:r>
            <a:r>
              <a:rPr lang="it-IT" sz="4700" dirty="0" err="1">
                <a:solidFill>
                  <a:srgbClr val="FFFFFF"/>
                </a:solidFill>
                <a:latin typeface="Segoe UI Light"/>
              </a:rPr>
              <a:t>Alexa</a:t>
            </a:r>
            <a:r>
              <a:rPr lang="it-IT" sz="4700" dirty="0">
                <a:solidFill>
                  <a:srgbClr val="FFFFFF"/>
                </a:solidFill>
                <a:latin typeface="Segoe UI Light"/>
              </a:rPr>
              <a:t> Skills in the Microsoft world</a:t>
            </a:r>
            <a:br>
              <a:rPr lang="en-US" sz="4700" dirty="0">
                <a:solidFill>
                  <a:srgbClr val="FFFFFF"/>
                </a:solidFill>
                <a:latin typeface="Segoe UI Light"/>
              </a:rPr>
            </a:br>
            <a:endParaRPr lang="en-US" sz="4700" dirty="0">
              <a:solidFill>
                <a:srgbClr val="FFFFFF"/>
              </a:solidFill>
              <a:latin typeface="Segoe UI Light"/>
            </a:endParaRPr>
          </a:p>
          <a:p>
            <a:pPr lvl="0">
              <a:defRPr/>
            </a:pPr>
            <a:endParaRPr lang="en-US" sz="4700" dirty="0">
              <a:solidFill>
                <a:srgbClr val="FFFFFF"/>
              </a:solidFill>
              <a:latin typeface="Segoe UI Light"/>
            </a:endParaRPr>
          </a:p>
          <a:p>
            <a:pPr lvl="0">
              <a:defRPr/>
            </a:pPr>
            <a:endParaRPr lang="en-US" sz="4700" dirty="0">
              <a:solidFill>
                <a:srgbClr val="FFFFFF"/>
              </a:solidFill>
              <a:latin typeface="Segoe UI Light"/>
            </a:endParaRPr>
          </a:p>
          <a:p>
            <a:pPr lvl="0">
              <a:defRPr/>
            </a:pPr>
            <a:r>
              <a:rPr kumimoji="0" lang="en-US" sz="3600" b="0" i="0" u="none" strike="noStrike" kern="1200" cap="none" spc="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 panose="020B0502040204020203" pitchFamily="34" charset="0"/>
              </a:rPr>
              <a:t>Marco Minerva</a:t>
            </a:r>
          </a:p>
          <a:p>
            <a:pPr lvl="0">
              <a:defRPr/>
            </a:pPr>
            <a:r>
              <a:rPr lang="en-US" sz="1800" spc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MVP Windows Development</a:t>
            </a:r>
          </a:p>
          <a:p>
            <a:pPr lvl="0">
              <a:defRPr/>
            </a:pPr>
            <a:r>
              <a:rPr lang="en-US" sz="1800" spc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https://about.me/marcominerva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Twitter: @</a:t>
            </a:r>
            <a:r>
              <a:rPr kumimoji="0" lang="en-US" sz="18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marcominerva</a:t>
            </a:r>
            <a:endParaRPr kumimoji="0" lang="en-US" sz="1800" b="0" i="0" u="none" strike="noStrike" kern="1200" cap="none" spc="0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endParaRPr kumimoji="0" lang="en-US" sz="1800" b="0" i="0" u="none" strike="noStrike" kern="1200" cap="none" spc="0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3600" spc="0" dirty="0">
                <a:solidFill>
                  <a:srgbClr val="FFFFFF"/>
                </a:solidFill>
                <a:latin typeface="Segoe UI Light"/>
                <a:cs typeface="Segoe UI Light" panose="020B0502040204020203" pitchFamily="34" charset="0"/>
              </a:rPr>
              <a:t>Matteo Pagani</a:t>
            </a:r>
          </a:p>
          <a:p>
            <a:pPr>
              <a:defRPr/>
            </a:pPr>
            <a:r>
              <a:rPr lang="en-US" sz="1800" spc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AppConsult Engineer @ Microsoft</a:t>
            </a:r>
          </a:p>
          <a:p>
            <a:pPr>
              <a:defRPr/>
            </a:pPr>
            <a:r>
              <a:rPr lang="en-US" sz="1800" spc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matteo.pagani@microsoft.com</a:t>
            </a:r>
          </a:p>
          <a:p>
            <a:pPr>
              <a:defRPr/>
            </a:pPr>
            <a:r>
              <a:rPr lang="en-US" sz="1800" spc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Twitter: @qmatteoq</a:t>
            </a:r>
          </a:p>
          <a:p>
            <a:pPr lvl="0">
              <a:defRPr/>
            </a:pPr>
            <a:endParaRPr kumimoji="0" lang="en-US" sz="2800" b="0" i="0" u="none" strike="noStrike" kern="1200" cap="none" spc="0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endParaRPr kumimoji="0" lang="en-US" sz="2800" b="0" i="0" u="none" strike="noStrike" kern="1200" cap="none" spc="0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80D7-3956-4BC2-B004-A3EEDE53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intents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10EA-2604-4185-A876-63D99B4C2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7" y="1825625"/>
            <a:ext cx="774031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Alexa supports a set of built-in commands, like Stop, Help, Cancel, which you must implement</a:t>
            </a:r>
          </a:p>
          <a:p>
            <a:r>
              <a:rPr lang="en-US" sz="3200" dirty="0"/>
              <a:t>You must handle the launch request</a:t>
            </a:r>
          </a:p>
          <a:p>
            <a:r>
              <a:rPr lang="en-US" sz="3200" dirty="0"/>
              <a:t>You must handle the session ended request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FB9CA-8487-4392-9040-8C0E6B3E8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585" y="1825625"/>
            <a:ext cx="3716886" cy="23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7B64-BC33-448D-8F6D-E4FC1BCD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validation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BFB6-3F5A-481D-9F94-D273DD93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 must verify that the request is indeed coming from the Alexa servers</a:t>
            </a:r>
          </a:p>
          <a:p>
            <a:r>
              <a:rPr lang="en-US" sz="3600" dirty="0"/>
              <a:t>Two requirements to satisfy:</a:t>
            </a:r>
          </a:p>
          <a:p>
            <a:pPr lvl="1"/>
            <a:r>
              <a:rPr lang="en-US" sz="3200" dirty="0"/>
              <a:t>Validate the signature, using one of the headers of the request</a:t>
            </a:r>
          </a:p>
          <a:p>
            <a:pPr lvl="1"/>
            <a:r>
              <a:rPr lang="en-US" sz="3200" dirty="0"/>
              <a:t>Validate the timestamp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73411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2E4B-4F59-4138-8875-383531CB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Alexa Skill Template for VS!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C16F-888E-429A-8F9A-778C5FDE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template for Visual Studio to create an Alexa Skill with Azure Functions as a backend</a:t>
            </a:r>
          </a:p>
          <a:p>
            <a:r>
              <a:rPr lang="en-US" sz="3600" dirty="0"/>
              <a:t>It includes support to:</a:t>
            </a:r>
          </a:p>
          <a:p>
            <a:pPr lvl="1"/>
            <a:r>
              <a:rPr lang="en-US" sz="3200" dirty="0"/>
              <a:t>Built-in intents</a:t>
            </a:r>
          </a:p>
          <a:p>
            <a:pPr lvl="1"/>
            <a:r>
              <a:rPr lang="en-US" sz="3200" dirty="0"/>
              <a:t>Security validation</a:t>
            </a:r>
          </a:p>
          <a:p>
            <a:pPr lvl="1"/>
            <a:r>
              <a:rPr lang="en-US" sz="3200" dirty="0"/>
              <a:t>Multiple languages</a:t>
            </a:r>
          </a:p>
          <a:p>
            <a:pPr lvl="1"/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01987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05EC-800B-42D0-AFAB-32AB39E0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Alexa </a:t>
            </a:r>
            <a:r>
              <a:rPr lang="en-US" dirty="0"/>
              <a:t>Skill Template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C46A-077F-44EC-AF5D-DB04D0204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81225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6903-09C4-4E8D-AFAC-C88A8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linking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B05CDD-647E-4C54-9455-C1207A63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7" y="1825624"/>
            <a:ext cx="6308556" cy="503237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some cases, you need to identify your user before performing an operation</a:t>
            </a:r>
          </a:p>
          <a:p>
            <a:r>
              <a:rPr lang="en-US" sz="3200" dirty="0"/>
              <a:t>Alexa supports Account Linking, which is triggered when you enable the skill</a:t>
            </a:r>
          </a:p>
          <a:p>
            <a:r>
              <a:rPr lang="en-US" sz="3200" dirty="0"/>
              <a:t>Account Linking is based on OAuth 2.0</a:t>
            </a:r>
          </a:p>
          <a:p>
            <a:r>
              <a:rPr lang="en-US" sz="3200" dirty="0"/>
              <a:t>Your skill receives the access token required to perform operations against the service</a:t>
            </a:r>
          </a:p>
          <a:p>
            <a:endParaRPr lang="it-IT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D2DDD1-C494-459D-87C3-52662A15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579" y="2350799"/>
            <a:ext cx="4696324" cy="215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BC5A-8DD3-4030-807F-22851DC3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OAuth 2.0 flow</a:t>
            </a:r>
            <a:endParaRPr lang="it-IT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E5D612-3005-4274-B866-7A80C5A00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4" y="1657861"/>
            <a:ext cx="5970577" cy="395909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511EC-1F38-4D8A-AE28-76A43BB9E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486" y="2122883"/>
            <a:ext cx="1167063" cy="1167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860666-8DC1-42BD-8178-B46D95922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54" y="1983828"/>
            <a:ext cx="1445172" cy="1445172"/>
          </a:xfrm>
          <a:prstGeom prst="rect">
            <a:avLst/>
          </a:prstGeom>
        </p:spPr>
      </p:pic>
      <p:pic>
        <p:nvPicPr>
          <p:cNvPr id="2050" name="Picture 2" descr="Image result for google logo">
            <a:hlinkClick r:id="rId5"/>
            <a:extLst>
              <a:ext uri="{FF2B5EF4-FFF2-40B4-BE49-F238E27FC236}">
                <a16:creationId xmlns:a16="http://schemas.microsoft.com/office/drawing/2014/main" id="{445DB000-3AC8-4E06-B2BA-D2A5A4865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59" y="3771615"/>
            <a:ext cx="939716" cy="93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03BD59-68A0-4CC6-B513-7B83C00FE8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69" y="3771615"/>
            <a:ext cx="1253604" cy="939716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CA9435-4A5A-40A7-BA30-C9254B58DB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398" y="1842327"/>
            <a:ext cx="3276191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F54C-0803-448C-A49F-D8DF4C9C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 + Azure AD authentication = Microsoft Graph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E4C06-8A9E-4E33-BA72-4D9DA19F4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" y="1823846"/>
            <a:ext cx="9278696" cy="4534963"/>
          </a:xfrm>
        </p:spPr>
      </p:pic>
    </p:spTree>
    <p:extLst>
      <p:ext uri="{BB962C8B-B14F-4D97-AF65-F5344CB8AC3E}">
        <p14:creationId xmlns:p14="http://schemas.microsoft.com/office/powerpoint/2010/main" val="414961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05EC-800B-42D0-AFAB-32AB39E0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81" y="1709738"/>
            <a:ext cx="10827251" cy="2852737"/>
          </a:xfrm>
        </p:spPr>
        <p:txBody>
          <a:bodyPr/>
          <a:lstStyle/>
          <a:p>
            <a:r>
              <a:rPr lang="en-US" dirty="0"/>
              <a:t>Account linking with Azure AD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C46A-077F-44EC-AF5D-DB04D0204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09153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11C-7C12-43BB-9A8A-93F82905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A5C2-1136-4650-8376-D292CF12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7" y="1825624"/>
            <a:ext cx="10515600" cy="4735431"/>
          </a:xfrm>
        </p:spPr>
        <p:txBody>
          <a:bodyPr>
            <a:normAutofit/>
          </a:bodyPr>
          <a:lstStyle/>
          <a:p>
            <a:r>
              <a:rPr lang="en-US" dirty="0"/>
              <a:t>Alexa Developer Portal </a:t>
            </a:r>
            <a:r>
              <a:rPr lang="en-US" dirty="0">
                <a:hlinkClick r:id="rId2"/>
              </a:rPr>
              <a:t>https://developer.amazon.com/alexa</a:t>
            </a:r>
            <a:r>
              <a:rPr lang="en-US" dirty="0"/>
              <a:t> </a:t>
            </a:r>
          </a:p>
          <a:p>
            <a:r>
              <a:rPr lang="en-US" dirty="0"/>
              <a:t>Alexa.NET </a:t>
            </a:r>
            <a:r>
              <a:rPr lang="en-US" dirty="0">
                <a:hlinkClick r:id="rId3"/>
              </a:rPr>
              <a:t>https://github.com/timheuer/alexa-skills-dotnet</a:t>
            </a:r>
            <a:endParaRPr lang="en-US" dirty="0"/>
          </a:p>
          <a:p>
            <a:r>
              <a:rPr lang="en-US" dirty="0"/>
              <a:t>Alexa </a:t>
            </a:r>
            <a:r>
              <a:rPr lang="en-US"/>
              <a:t>Skills Project Template </a:t>
            </a:r>
            <a:r>
              <a:rPr lang="en-US" dirty="0">
                <a:hlinkClick r:id="rId4"/>
              </a:rPr>
              <a:t>https://marketplace.visualstudio.com/items?itemName=MarcoMinerva.AlexaSkillProjectTemplate</a:t>
            </a:r>
            <a:endParaRPr lang="en-US" dirty="0"/>
          </a:p>
          <a:p>
            <a:r>
              <a:rPr lang="en-US" dirty="0"/>
              <a:t>Alexa CLI for Visual Studio Code </a:t>
            </a:r>
            <a:r>
              <a:rPr lang="en-US" dirty="0">
                <a:hlinkClick r:id="rId5"/>
              </a:rPr>
              <a:t>https://marketplace.visualstudio.com/items?itemName=ask-toolkit.alexa-skills-kit-toolkit</a:t>
            </a:r>
            <a:endParaRPr lang="en-US" dirty="0"/>
          </a:p>
          <a:p>
            <a:r>
              <a:rPr lang="en-US" dirty="0" err="1"/>
              <a:t>Ngrok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https://ngrok.com/</a:t>
            </a:r>
            <a:endParaRPr lang="en-US" dirty="0"/>
          </a:p>
          <a:p>
            <a:r>
              <a:rPr lang="en-US" dirty="0"/>
              <a:t>Tutorials </a:t>
            </a:r>
            <a:r>
              <a:rPr lang="en-US" dirty="0">
                <a:hlinkClick r:id="rId7"/>
              </a:rPr>
              <a:t>https://aka.ms/appconsultblog</a:t>
            </a:r>
            <a:r>
              <a:rPr lang="en-US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2877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11C-7C12-43BB-9A8A-93F82905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7" y="365125"/>
            <a:ext cx="10515600" cy="1325563"/>
          </a:xfrm>
        </p:spPr>
        <p:txBody>
          <a:bodyPr/>
          <a:lstStyle/>
          <a:p>
            <a:r>
              <a:rPr lang="en-US" dirty="0"/>
              <a:t>Thanks! Questions?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0C7963A-FB8F-49D4-B2B5-A7370708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7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70BE96E-3B57-4D22-A898-3857D95B5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01124"/>
              </p:ext>
            </p:extLst>
          </p:nvPr>
        </p:nvGraphicFramePr>
        <p:xfrm>
          <a:off x="1331499" y="3550448"/>
          <a:ext cx="928688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768">
                  <a:extLst>
                    <a:ext uri="{9D8B030D-6E8A-4147-A177-3AD203B41FA5}">
                      <a16:colId xmlns:a16="http://schemas.microsoft.com/office/drawing/2014/main" val="3973242325"/>
                    </a:ext>
                  </a:extLst>
                </a:gridCol>
                <a:gridCol w="4913114">
                  <a:extLst>
                    <a:ext uri="{9D8B030D-6E8A-4147-A177-3AD203B41FA5}">
                      <a16:colId xmlns:a16="http://schemas.microsoft.com/office/drawing/2014/main" val="1621751075"/>
                    </a:ext>
                  </a:extLst>
                </a:gridCol>
              </a:tblGrid>
              <a:tr h="117835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28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Marco Minerva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Microsoft MVP Windows Development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https://about.me/marcominerva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Twitter: @marcominerva</a:t>
                      </a: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>
                        <a:buNone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Matteo Pagani</a:t>
                      </a:r>
                    </a:p>
                    <a:p>
                      <a:pPr marL="0" indent="0" algn="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Windows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AppConsult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Engineer @ Microsoft</a:t>
                      </a:r>
                    </a:p>
                    <a:p>
                      <a:pPr marL="0" indent="0" algn="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matteo.pagani@microsoft.com</a:t>
                      </a:r>
                    </a:p>
                    <a:p>
                      <a:pPr marL="0" indent="0" algn="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Twitter: @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qmatteoq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algn="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461415"/>
                  </a:ext>
                </a:extLst>
              </a:tr>
            </a:tbl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5E2C922F-13F4-46EF-99AB-DD65F019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1" y="3550448"/>
            <a:ext cx="914402" cy="14478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7BE7263-B847-44F9-BCE2-EC4FEFCE7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381" y="3515946"/>
            <a:ext cx="1487875" cy="14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3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8C8745C2-58DA-4C91-98BA-BE724275F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5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C659F-BF1A-4E0E-A78F-52C78C0E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4587"/>
            <a:ext cx="8333006" cy="4933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5C522-BCCF-47A1-BCD4-5B0C8EC8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Alexa skills = apps for Alexa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8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6738-9219-4E17-9645-319DBAF4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8" y="232580"/>
            <a:ext cx="10515600" cy="1325563"/>
          </a:xfrm>
        </p:spPr>
        <p:txBody>
          <a:bodyPr/>
          <a:lstStyle/>
          <a:p>
            <a:r>
              <a:rPr lang="en-US" dirty="0"/>
              <a:t>Alexa Skill Kit (ASK)</a:t>
            </a:r>
            <a:endParaRPr lang="it-IT" dirty="0"/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10D5C18A-76A8-40F6-983D-81D12F114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98" y="3283368"/>
            <a:ext cx="914400" cy="914400"/>
          </a:xfrm>
          <a:prstGeom prst="rect">
            <a:avLst/>
          </a:prstGeom>
        </p:spPr>
      </p:pic>
      <p:pic>
        <p:nvPicPr>
          <p:cNvPr id="6" name="Graphic 5" descr="Woman">
            <a:extLst>
              <a:ext uri="{FF2B5EF4-FFF2-40B4-BE49-F238E27FC236}">
                <a16:creationId xmlns:a16="http://schemas.microsoft.com/office/drawing/2014/main" id="{03DFBAD9-C818-48E0-A5F4-3835B3663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188" y="3283368"/>
            <a:ext cx="914400" cy="914400"/>
          </a:xfrm>
          <a:prstGeom prst="rect">
            <a:avLst/>
          </a:prstGeom>
        </p:spPr>
      </p:pic>
      <p:pic>
        <p:nvPicPr>
          <p:cNvPr id="8" name="Graphic 7" descr="Speech">
            <a:extLst>
              <a:ext uri="{FF2B5EF4-FFF2-40B4-BE49-F238E27FC236}">
                <a16:creationId xmlns:a16="http://schemas.microsoft.com/office/drawing/2014/main" id="{2AB21202-06E6-4AF8-B853-FC2F61E0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298" y="2544278"/>
            <a:ext cx="914400" cy="914400"/>
          </a:xfrm>
          <a:prstGeom prst="rect">
            <a:avLst/>
          </a:prstGeom>
        </p:spPr>
      </p:pic>
      <p:pic>
        <p:nvPicPr>
          <p:cNvPr id="10" name="Picture 9" descr="A picture containing indoor, black&#10;&#10;Description automatically generated">
            <a:extLst>
              <a:ext uri="{FF2B5EF4-FFF2-40B4-BE49-F238E27FC236}">
                <a16:creationId xmlns:a16="http://schemas.microsoft.com/office/drawing/2014/main" id="{CB21B8F7-557B-4DC8-A69C-E6904D0F4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95" y="2410230"/>
            <a:ext cx="2096896" cy="209689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A9F660-CB7D-4C9F-BC5E-A226850C9CEA}"/>
              </a:ext>
            </a:extLst>
          </p:cNvPr>
          <p:cNvCxnSpPr>
            <a:cxnSpLocks/>
          </p:cNvCxnSpPr>
          <p:nvPr/>
        </p:nvCxnSpPr>
        <p:spPr>
          <a:xfrm>
            <a:off x="2069432" y="2841934"/>
            <a:ext cx="7525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ud">
            <a:extLst>
              <a:ext uri="{FF2B5EF4-FFF2-40B4-BE49-F238E27FC236}">
                <a16:creationId xmlns:a16="http://schemas.microsoft.com/office/drawing/2014/main" id="{6AF2B3A0-A5FB-4CE9-8576-7B8D15425C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76862" y="1896733"/>
            <a:ext cx="2631382" cy="2631382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28A44C7-E67C-47EF-A68D-4337F71302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09" y="2792104"/>
            <a:ext cx="1070015" cy="10700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8E73A0-BE45-4A9D-89E5-F92720B53A8A}"/>
              </a:ext>
            </a:extLst>
          </p:cNvPr>
          <p:cNvSpPr txBox="1"/>
          <p:nvPr/>
        </p:nvSpPr>
        <p:spPr>
          <a:xfrm>
            <a:off x="5031875" y="4077451"/>
            <a:ext cx="35372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Speech Recognition</a:t>
            </a:r>
          </a:p>
          <a:p>
            <a:pPr algn="ctr"/>
            <a:r>
              <a:rPr lang="en-US" sz="1600" dirty="0"/>
              <a:t>Natural Language Understanding</a:t>
            </a:r>
          </a:p>
          <a:p>
            <a:pPr algn="ctr"/>
            <a:r>
              <a:rPr lang="en-US" sz="1600" dirty="0"/>
              <a:t>Text To Speech</a:t>
            </a:r>
            <a:endParaRPr lang="it-IT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A8878E-4433-42E7-A793-0D2E93F6B825}"/>
              </a:ext>
            </a:extLst>
          </p:cNvPr>
          <p:cNvCxnSpPr>
            <a:cxnSpLocks/>
          </p:cNvCxnSpPr>
          <p:nvPr/>
        </p:nvCxnSpPr>
        <p:spPr>
          <a:xfrm>
            <a:off x="4655577" y="2756191"/>
            <a:ext cx="7525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DFF472-AF39-4058-99B3-3CE3A13AD7D9}"/>
              </a:ext>
            </a:extLst>
          </p:cNvPr>
          <p:cNvCxnSpPr>
            <a:cxnSpLocks/>
          </p:cNvCxnSpPr>
          <p:nvPr/>
        </p:nvCxnSpPr>
        <p:spPr>
          <a:xfrm>
            <a:off x="8460633" y="2759458"/>
            <a:ext cx="7525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428432-FBD9-478B-9E1C-B59723D59178}"/>
              </a:ext>
            </a:extLst>
          </p:cNvPr>
          <p:cNvCxnSpPr>
            <a:cxnSpLocks/>
          </p:cNvCxnSpPr>
          <p:nvPr/>
        </p:nvCxnSpPr>
        <p:spPr>
          <a:xfrm flipH="1">
            <a:off x="8427291" y="4197768"/>
            <a:ext cx="717357" cy="14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C49F0-1528-40B8-9B41-B48B2F33FEE2}"/>
              </a:ext>
            </a:extLst>
          </p:cNvPr>
          <p:cNvCxnSpPr>
            <a:cxnSpLocks/>
          </p:cNvCxnSpPr>
          <p:nvPr/>
        </p:nvCxnSpPr>
        <p:spPr>
          <a:xfrm flipH="1">
            <a:off x="4546105" y="4212066"/>
            <a:ext cx="717357" cy="14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7219FC-0AC3-4102-A6C8-0A93D389E30D}"/>
              </a:ext>
            </a:extLst>
          </p:cNvPr>
          <p:cNvCxnSpPr>
            <a:cxnSpLocks/>
          </p:cNvCxnSpPr>
          <p:nvPr/>
        </p:nvCxnSpPr>
        <p:spPr>
          <a:xfrm flipH="1">
            <a:off x="1963438" y="4183470"/>
            <a:ext cx="717357" cy="14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113E0F-7F31-4D65-8945-EFEDA4415CE9}"/>
              </a:ext>
            </a:extLst>
          </p:cNvPr>
          <p:cNvSpPr txBox="1"/>
          <p:nvPr/>
        </p:nvSpPr>
        <p:spPr>
          <a:xfrm>
            <a:off x="8317767" y="2257648"/>
            <a:ext cx="936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Request</a:t>
            </a:r>
            <a:endParaRPr lang="it-IT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C7D3EA-B62E-4DDA-B2C7-D1D3C94CE795}"/>
              </a:ext>
            </a:extLst>
          </p:cNvPr>
          <p:cNvSpPr txBox="1"/>
          <p:nvPr/>
        </p:nvSpPr>
        <p:spPr>
          <a:xfrm>
            <a:off x="8275525" y="3695957"/>
            <a:ext cx="1052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Response</a:t>
            </a:r>
            <a:endParaRPr lang="it-IT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A52D0A-A8C3-47A1-BEA4-6DB8FB7B3CEC}"/>
              </a:ext>
            </a:extLst>
          </p:cNvPr>
          <p:cNvSpPr txBox="1"/>
          <p:nvPr/>
        </p:nvSpPr>
        <p:spPr>
          <a:xfrm>
            <a:off x="8785969" y="4625952"/>
            <a:ext cx="353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Your backend</a:t>
            </a:r>
            <a:endParaRPr lang="it-IT" sz="1600" dirty="0"/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FA49F54A-3E06-4679-A12A-343D48579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93" y="2577761"/>
            <a:ext cx="1910134" cy="19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C0FE-3121-4D09-8AD8-C0D46479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153192"/>
            <a:ext cx="10515600" cy="1325563"/>
          </a:xfrm>
        </p:spPr>
        <p:txBody>
          <a:bodyPr/>
          <a:lstStyle/>
          <a:p>
            <a:r>
              <a:rPr lang="en-US" dirty="0"/>
              <a:t>The interaction model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387-E368-4EBE-B02F-9E19B9C7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1272801"/>
            <a:ext cx="12071684" cy="5432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defines the ways the user can interact with your skill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Key concepts</a:t>
            </a:r>
          </a:p>
          <a:p>
            <a:r>
              <a:rPr lang="en-US" b="1" dirty="0"/>
              <a:t>Invocation name</a:t>
            </a:r>
            <a:r>
              <a:rPr lang="en-US" dirty="0"/>
              <a:t>: “Alexa, open </a:t>
            </a:r>
            <a:r>
              <a:rPr lang="en-US" b="1" dirty="0"/>
              <a:t>BBC World”</a:t>
            </a:r>
            <a:endParaRPr lang="en-US" dirty="0"/>
          </a:p>
          <a:p>
            <a:r>
              <a:rPr lang="en-US" b="1" dirty="0"/>
              <a:t>Intent: </a:t>
            </a:r>
            <a:r>
              <a:rPr lang="en-US" dirty="0"/>
              <a:t>“Alexa, open BBC World and </a:t>
            </a:r>
            <a:r>
              <a:rPr lang="en-US" b="1" dirty="0"/>
              <a:t>tell me the latest news</a:t>
            </a:r>
            <a:r>
              <a:rPr lang="en-US" dirty="0"/>
              <a:t>”</a:t>
            </a:r>
          </a:p>
          <a:p>
            <a:r>
              <a:rPr lang="en-US" b="1" dirty="0"/>
              <a:t>Slot: </a:t>
            </a:r>
            <a:r>
              <a:rPr lang="en-US" dirty="0"/>
              <a:t>“Alexa, open BBC World and tell me the latest news about </a:t>
            </a:r>
            <a:r>
              <a:rPr lang="en-US" b="1" dirty="0"/>
              <a:t>technology</a:t>
            </a:r>
            <a:r>
              <a:rPr lang="en-US" dirty="0"/>
              <a:t>”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It can be defined using the Alexa Developer Portal (web interface) </a:t>
            </a:r>
            <a:br>
              <a:rPr lang="en-US" dirty="0"/>
            </a:br>
            <a:r>
              <a:rPr lang="en-US" dirty="0"/>
              <a:t>or a CLI </a:t>
            </a:r>
          </a:p>
          <a:p>
            <a:pPr marL="0" indent="0">
              <a:buNone/>
            </a:pPr>
            <a:r>
              <a:rPr lang="en-US" dirty="0"/>
              <a:t>The CLI is available also as an official extension for</a:t>
            </a:r>
            <a:br>
              <a:rPr lang="en-US" dirty="0"/>
            </a:br>
            <a:r>
              <a:rPr lang="en-US" dirty="0"/>
              <a:t>Visual Studio 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257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6205-D2EA-4E9D-B2A4-C88ED573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backend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05C0-9A92-40AB-A593-B4D99AE73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7" y="1548897"/>
            <a:ext cx="11357806" cy="49439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Whenever a skill is invoked, Alexa sends a HTTP POST to an endpoint with the request as JSON payload in the body</a:t>
            </a:r>
          </a:p>
          <a:p>
            <a:r>
              <a:rPr lang="en-US" dirty="0"/>
              <a:t>This means that your backend can be agnostic: </a:t>
            </a:r>
          </a:p>
          <a:p>
            <a:pPr lvl="1"/>
            <a:r>
              <a:rPr lang="en-US" dirty="0"/>
              <a:t>Any framework</a:t>
            </a:r>
          </a:p>
          <a:p>
            <a:pPr lvl="1"/>
            <a:r>
              <a:rPr lang="en-US" dirty="0"/>
              <a:t>Any programming language</a:t>
            </a:r>
          </a:p>
          <a:p>
            <a:pPr lvl="1"/>
            <a:r>
              <a:rPr lang="en-US" dirty="0"/>
              <a:t>Any backend technology</a:t>
            </a:r>
          </a:p>
          <a:p>
            <a:r>
              <a:rPr lang="en-US" dirty="0"/>
              <a:t>HTTPS only</a:t>
            </a:r>
          </a:p>
          <a:p>
            <a:r>
              <a:rPr lang="en-US" dirty="0"/>
              <a:t>Amazon provides SDKs for NodeJS, Python and Java</a:t>
            </a:r>
          </a:p>
          <a:p>
            <a:r>
              <a:rPr lang="en-US" dirty="0"/>
              <a:t>Amazon offers built-in support in AWS Lambda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but we’re Microsoft developers!</a:t>
            </a:r>
          </a:p>
        </p:txBody>
      </p:sp>
    </p:spTree>
    <p:extLst>
      <p:ext uri="{BB962C8B-B14F-4D97-AF65-F5344CB8AC3E}">
        <p14:creationId xmlns:p14="http://schemas.microsoft.com/office/powerpoint/2010/main" val="22340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91C-E2A4-43A3-804D-ED7E3237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6" y="365125"/>
            <a:ext cx="11686672" cy="1325563"/>
          </a:xfrm>
        </p:spPr>
        <p:txBody>
          <a:bodyPr/>
          <a:lstStyle/>
          <a:p>
            <a:r>
              <a:rPr lang="en-US" dirty="0"/>
              <a:t>Visual Studio + Alexa.NET + Azure Functions</a:t>
            </a:r>
            <a:endParaRPr lang="it-IT" dirty="0"/>
          </a:p>
        </p:txBody>
      </p:sp>
      <p:pic>
        <p:nvPicPr>
          <p:cNvPr id="5" name="Picture 6" descr="Azure Functions">
            <a:extLst>
              <a:ext uri="{FF2B5EF4-FFF2-40B4-BE49-F238E27FC236}">
                <a16:creationId xmlns:a16="http://schemas.microsoft.com/office/drawing/2014/main" id="{1901A3AA-A619-4231-A50B-50C237D9B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015" y="2578438"/>
            <a:ext cx="2433511" cy="225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E7D352-C9F5-4B04-BB29-D454E771D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" y="2421852"/>
            <a:ext cx="1847976" cy="184797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9608695-E611-45F4-8655-28852F153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57" y="1920720"/>
            <a:ext cx="3570974" cy="3570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B5F8FA-7115-4148-8B8E-C26AA60AA8E6}"/>
              </a:ext>
            </a:extLst>
          </p:cNvPr>
          <p:cNvSpPr txBox="1"/>
          <p:nvPr/>
        </p:nvSpPr>
        <p:spPr>
          <a:xfrm>
            <a:off x="3508407" y="2957386"/>
            <a:ext cx="116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+</a:t>
            </a:r>
            <a:endParaRPr lang="it-IT" sz="7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7BA21-159E-4E91-86C0-4B4F14821945}"/>
              </a:ext>
            </a:extLst>
          </p:cNvPr>
          <p:cNvSpPr txBox="1"/>
          <p:nvPr/>
        </p:nvSpPr>
        <p:spPr>
          <a:xfrm>
            <a:off x="7498881" y="2957385"/>
            <a:ext cx="116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+</a:t>
            </a:r>
            <a:endParaRPr lang="it-IT" sz="7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44820-FE05-4227-ADB5-C6F7388F93FF}"/>
              </a:ext>
            </a:extLst>
          </p:cNvPr>
          <p:cNvSpPr txBox="1"/>
          <p:nvPr/>
        </p:nvSpPr>
        <p:spPr>
          <a:xfrm>
            <a:off x="5245767" y="3429000"/>
            <a:ext cx="110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.NET</a:t>
            </a:r>
            <a:endParaRPr lang="it-IT" sz="2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BC447D-B344-496F-8193-996263E49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5" y="3103385"/>
            <a:ext cx="1905547" cy="18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7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05EC-800B-42D0-AFAB-32AB39E0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Alexa skill	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C46A-077F-44EC-AF5D-DB04D0204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75887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8385-3787-4B96-8F22-8E07FED4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ready to submit?	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BAA0-C1A2-4A90-B6B1-71115BEB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skill must pass a certification process in order to be available in the Alexa Store</a:t>
            </a:r>
          </a:p>
          <a:p>
            <a:r>
              <a:rPr lang="en-US" sz="4000" dirty="0"/>
              <a:t>Two kind of tests:</a:t>
            </a:r>
          </a:p>
          <a:p>
            <a:pPr lvl="1"/>
            <a:r>
              <a:rPr lang="en-US" sz="3200" dirty="0"/>
              <a:t>Automatic (validation, functional tests, technical tests)</a:t>
            </a:r>
          </a:p>
          <a:p>
            <a:pPr lvl="1"/>
            <a:r>
              <a:rPr lang="en-US" sz="3200" dirty="0"/>
              <a:t>Manual (policies, metadata, etc.)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6E032D9A797442991B78620DD9E801" ma:contentTypeVersion="6" ma:contentTypeDescription="Create a new document." ma:contentTypeScope="" ma:versionID="47c87d9644ae2ebbcb48541d34d97282">
  <xsd:schema xmlns:xsd="http://www.w3.org/2001/XMLSchema" xmlns:xs="http://www.w3.org/2001/XMLSchema" xmlns:p="http://schemas.microsoft.com/office/2006/metadata/properties" xmlns:ns2="e7bbd3b9-a267-4983-bb7f-f5a1bce1ef33" xmlns:ns3="6c1f7248-2c39-4fa6-918c-cd0eba53a27b" targetNamespace="http://schemas.microsoft.com/office/2006/metadata/properties" ma:root="true" ma:fieldsID="9e52f7506b5d73410ccf097200b9ebae" ns2:_="" ns3:_="">
    <xsd:import namespace="e7bbd3b9-a267-4983-bb7f-f5a1bce1ef33"/>
    <xsd:import namespace="6c1f7248-2c39-4fa6-918c-cd0eba53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bd3b9-a267-4983-bb7f-f5a1bce1ef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f7248-2c39-4fa6-918c-cd0eba53a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01B301-365F-432E-839B-04671F4E5A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53F78-4591-464D-9B31-827AF6D0B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bbd3b9-a267-4983-bb7f-f5a1bce1ef33"/>
    <ds:schemaRef ds:uri="6c1f7248-2c39-4fa6-918c-cd0eba53a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8EB0AE-F068-471B-AAEF-FCC24B70FCB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526</Words>
  <Application>Microsoft Office PowerPoint</Application>
  <PresentationFormat>Widescreen</PresentationFormat>
  <Paragraphs>96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UI Light</vt:lpstr>
      <vt:lpstr>Segoe UI Semibold</vt:lpstr>
      <vt:lpstr>Segoe UI Semilight</vt:lpstr>
      <vt:lpstr>Office Theme</vt:lpstr>
      <vt:lpstr>Presentazione standard di PowerPoint</vt:lpstr>
      <vt:lpstr>Presentazione standard di PowerPoint</vt:lpstr>
      <vt:lpstr>Alexa skills = apps for Alexa</vt:lpstr>
      <vt:lpstr>Alexa Skill Kit (ASK)</vt:lpstr>
      <vt:lpstr>The interaction model</vt:lpstr>
      <vt:lpstr>The backend</vt:lpstr>
      <vt:lpstr>Visual Studio + Alexa.NET + Azure Functions</vt:lpstr>
      <vt:lpstr>My first Alexa skill </vt:lpstr>
      <vt:lpstr>Are we ready to submit? </vt:lpstr>
      <vt:lpstr>Built-in intents</vt:lpstr>
      <vt:lpstr>Security validation</vt:lpstr>
      <vt:lpstr>Welcome Alexa Skill Template for VS!</vt:lpstr>
      <vt:lpstr>Alexa Skill Template</vt:lpstr>
      <vt:lpstr>Account linking</vt:lpstr>
      <vt:lpstr>The OAuth 2.0 flow</vt:lpstr>
      <vt:lpstr>Alexa + Azure AD authentication = Microsoft Graph</vt:lpstr>
      <vt:lpstr>Account linking with Azure AD</vt:lpstr>
      <vt:lpstr>Resources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Acharya</dc:creator>
  <cp:lastModifiedBy>Marco Minerva</cp:lastModifiedBy>
  <cp:revision>2</cp:revision>
  <dcterms:created xsi:type="dcterms:W3CDTF">2018-11-30T20:38:22Z</dcterms:created>
  <dcterms:modified xsi:type="dcterms:W3CDTF">2018-12-14T14:45:13Z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nilesha@microsoft.com</vt:lpwstr>
  </property>
  <property fmtid="{D5CDD505-2E9C-101B-9397-08002B2CF9AE}" pid="5" name="MSIP_Label_f42aa342-8706-4288-bd11-ebb85995028c_SetDate">
    <vt:lpwstr>2018-11-30T20:46:45.7001370Z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0x010100156E032D9A797442991B78620DD9E801</vt:lpwstr>
  </property>
</Properties>
</file>