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3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5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8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2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DABF-8DB9-4E38-8564-0EA41B344251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6B96-422D-487D-9B9B-145CAD9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7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o 143"/>
          <p:cNvGrpSpPr/>
          <p:nvPr/>
        </p:nvGrpSpPr>
        <p:grpSpPr>
          <a:xfrm>
            <a:off x="471449" y="221610"/>
            <a:ext cx="8266184" cy="5401805"/>
            <a:chOff x="471449" y="221610"/>
            <a:chExt cx="8266184" cy="5401805"/>
          </a:xfrm>
        </p:grpSpPr>
        <p:grpSp>
          <p:nvGrpSpPr>
            <p:cNvPr id="76" name="Grupo 75"/>
            <p:cNvGrpSpPr/>
            <p:nvPr/>
          </p:nvGrpSpPr>
          <p:grpSpPr>
            <a:xfrm>
              <a:off x="540067" y="2245893"/>
              <a:ext cx="3043646" cy="1131729"/>
              <a:chOff x="3504943" y="2102850"/>
              <a:chExt cx="3043646" cy="1131729"/>
            </a:xfrm>
          </p:grpSpPr>
          <p:sp>
            <p:nvSpPr>
              <p:cNvPr id="2" name="Fluxograma: Processo 1"/>
              <p:cNvSpPr/>
              <p:nvPr/>
            </p:nvSpPr>
            <p:spPr>
              <a:xfrm>
                <a:off x="5439666" y="2513778"/>
                <a:ext cx="1108923" cy="22178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Adicionar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Fluxograma: Processo 2"/>
              <p:cNvSpPr/>
              <p:nvPr/>
            </p:nvSpPr>
            <p:spPr>
              <a:xfrm>
                <a:off x="3887173" y="2513778"/>
                <a:ext cx="554462" cy="221785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Fluxograma: Processo 3"/>
              <p:cNvSpPr/>
              <p:nvPr/>
            </p:nvSpPr>
            <p:spPr>
              <a:xfrm>
                <a:off x="4663420" y="2513778"/>
                <a:ext cx="554462" cy="221785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>
                <a:off x="4425276" y="2443347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/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3911042" y="2102850"/>
                <a:ext cx="1310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 Le    /  Hora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luxograma: Processo 6"/>
              <p:cNvSpPr/>
              <p:nvPr/>
            </p:nvSpPr>
            <p:spPr>
              <a:xfrm>
                <a:off x="3504943" y="3012794"/>
                <a:ext cx="1108923" cy="22178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Mamá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luxograma: Processo 7"/>
              <p:cNvSpPr/>
              <p:nvPr/>
            </p:nvSpPr>
            <p:spPr>
              <a:xfrm>
                <a:off x="4731214" y="3012794"/>
                <a:ext cx="1108923" cy="22178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Baby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Fluxograma: Processo 8"/>
            <p:cNvSpPr/>
            <p:nvPr/>
          </p:nvSpPr>
          <p:spPr>
            <a:xfrm>
              <a:off x="2334681" y="3622701"/>
              <a:ext cx="6402952" cy="221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Mês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334681" y="3955378"/>
              <a:ext cx="5322832" cy="221785"/>
              <a:chOff x="1115616" y="2852936"/>
              <a:chExt cx="7717836" cy="288032"/>
            </a:xfrm>
          </p:grpSpPr>
          <p:sp>
            <p:nvSpPr>
              <p:cNvPr id="10" name="Fluxograma: Processo 9"/>
              <p:cNvSpPr/>
              <p:nvPr/>
            </p:nvSpPr>
            <p:spPr>
              <a:xfrm>
                <a:off x="1115616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luxograma: Processo 10"/>
              <p:cNvSpPr/>
              <p:nvPr/>
            </p:nvSpPr>
            <p:spPr>
              <a:xfrm>
                <a:off x="2418087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luxograma: Processo 11"/>
              <p:cNvSpPr/>
              <p:nvPr/>
            </p:nvSpPr>
            <p:spPr>
              <a:xfrm>
                <a:off x="3708604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3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luxograma: Processo 12"/>
              <p:cNvSpPr/>
              <p:nvPr/>
            </p:nvSpPr>
            <p:spPr>
              <a:xfrm>
                <a:off x="4999121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4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luxograma: Processo 14"/>
              <p:cNvSpPr/>
              <p:nvPr/>
            </p:nvSpPr>
            <p:spPr>
              <a:xfrm>
                <a:off x="6313872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5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luxograma: Processo 15"/>
              <p:cNvSpPr/>
              <p:nvPr/>
            </p:nvSpPr>
            <p:spPr>
              <a:xfrm>
                <a:off x="7604389" y="2852936"/>
                <a:ext cx="1229063" cy="2880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bg1"/>
                    </a:solidFill>
                  </a:rPr>
                  <a:t>Pl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2334681" y="4288055"/>
              <a:ext cx="5322832" cy="221785"/>
              <a:chOff x="1115616" y="2852936"/>
              <a:chExt cx="7717836" cy="288032"/>
            </a:xfrm>
            <a:solidFill>
              <a:schemeClr val="bg1"/>
            </a:solidFill>
          </p:grpSpPr>
          <p:sp>
            <p:nvSpPr>
              <p:cNvPr id="19" name="Fluxograma: Processo 18"/>
              <p:cNvSpPr/>
              <p:nvPr/>
            </p:nvSpPr>
            <p:spPr>
              <a:xfrm>
                <a:off x="1115616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luxograma: Processo 19"/>
              <p:cNvSpPr/>
              <p:nvPr/>
            </p:nvSpPr>
            <p:spPr>
              <a:xfrm>
                <a:off x="2418087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luxograma: Processo 20"/>
              <p:cNvSpPr/>
              <p:nvPr/>
            </p:nvSpPr>
            <p:spPr>
              <a:xfrm>
                <a:off x="3708604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luxograma: Processo 21"/>
              <p:cNvSpPr/>
              <p:nvPr/>
            </p:nvSpPr>
            <p:spPr>
              <a:xfrm>
                <a:off x="4999121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luxograma: Processo 22"/>
              <p:cNvSpPr/>
              <p:nvPr/>
            </p:nvSpPr>
            <p:spPr>
              <a:xfrm>
                <a:off x="6313872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luxograma: Processo 23"/>
              <p:cNvSpPr/>
              <p:nvPr/>
            </p:nvSpPr>
            <p:spPr>
              <a:xfrm>
                <a:off x="7604389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2334681" y="4620732"/>
              <a:ext cx="5322832" cy="221785"/>
              <a:chOff x="1115616" y="2852936"/>
              <a:chExt cx="7717836" cy="288032"/>
            </a:xfrm>
            <a:solidFill>
              <a:schemeClr val="bg1"/>
            </a:solidFill>
          </p:grpSpPr>
          <p:sp>
            <p:nvSpPr>
              <p:cNvPr id="26" name="Fluxograma: Processo 25"/>
              <p:cNvSpPr/>
              <p:nvPr/>
            </p:nvSpPr>
            <p:spPr>
              <a:xfrm>
                <a:off x="1115616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luxograma: Processo 26"/>
              <p:cNvSpPr/>
              <p:nvPr/>
            </p:nvSpPr>
            <p:spPr>
              <a:xfrm>
                <a:off x="2418087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luxograma: Processo 27"/>
              <p:cNvSpPr/>
              <p:nvPr/>
            </p:nvSpPr>
            <p:spPr>
              <a:xfrm>
                <a:off x="3708604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luxograma: Processo 28"/>
              <p:cNvSpPr/>
              <p:nvPr/>
            </p:nvSpPr>
            <p:spPr>
              <a:xfrm>
                <a:off x="4999121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luxograma: Processo 29"/>
              <p:cNvSpPr/>
              <p:nvPr/>
            </p:nvSpPr>
            <p:spPr>
              <a:xfrm>
                <a:off x="6313872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luxograma: Processo 30"/>
              <p:cNvSpPr/>
              <p:nvPr/>
            </p:nvSpPr>
            <p:spPr>
              <a:xfrm>
                <a:off x="7604389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2334681" y="4953409"/>
              <a:ext cx="5322832" cy="221785"/>
              <a:chOff x="1115616" y="2852936"/>
              <a:chExt cx="7717836" cy="288032"/>
            </a:xfrm>
            <a:solidFill>
              <a:schemeClr val="bg1"/>
            </a:solidFill>
          </p:grpSpPr>
          <p:sp>
            <p:nvSpPr>
              <p:cNvPr id="33" name="Fluxograma: Processo 32"/>
              <p:cNvSpPr/>
              <p:nvPr/>
            </p:nvSpPr>
            <p:spPr>
              <a:xfrm>
                <a:off x="1115616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luxograma: Processo 33"/>
              <p:cNvSpPr/>
              <p:nvPr/>
            </p:nvSpPr>
            <p:spPr>
              <a:xfrm>
                <a:off x="2418087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luxograma: Processo 34"/>
              <p:cNvSpPr/>
              <p:nvPr/>
            </p:nvSpPr>
            <p:spPr>
              <a:xfrm>
                <a:off x="3708604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luxograma: Processo 35"/>
              <p:cNvSpPr/>
              <p:nvPr/>
            </p:nvSpPr>
            <p:spPr>
              <a:xfrm>
                <a:off x="4999121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luxograma: Processo 36"/>
              <p:cNvSpPr/>
              <p:nvPr/>
            </p:nvSpPr>
            <p:spPr>
              <a:xfrm>
                <a:off x="6313872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luxograma: Processo 37"/>
              <p:cNvSpPr/>
              <p:nvPr/>
            </p:nvSpPr>
            <p:spPr>
              <a:xfrm>
                <a:off x="7604389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2334681" y="5286086"/>
              <a:ext cx="5322832" cy="221785"/>
              <a:chOff x="1115616" y="2852936"/>
              <a:chExt cx="7717836" cy="288032"/>
            </a:xfrm>
            <a:solidFill>
              <a:schemeClr val="bg1"/>
            </a:solidFill>
          </p:grpSpPr>
          <p:sp>
            <p:nvSpPr>
              <p:cNvPr id="40" name="Fluxograma: Processo 39"/>
              <p:cNvSpPr/>
              <p:nvPr/>
            </p:nvSpPr>
            <p:spPr>
              <a:xfrm>
                <a:off x="1115616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luxograma: Processo 40"/>
              <p:cNvSpPr/>
              <p:nvPr/>
            </p:nvSpPr>
            <p:spPr>
              <a:xfrm>
                <a:off x="2418087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luxograma: Processo 41"/>
              <p:cNvSpPr/>
              <p:nvPr/>
            </p:nvSpPr>
            <p:spPr>
              <a:xfrm>
                <a:off x="3708604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luxograma: Processo 42"/>
              <p:cNvSpPr/>
              <p:nvPr/>
            </p:nvSpPr>
            <p:spPr>
              <a:xfrm>
                <a:off x="4999121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luxograma: Processo 43"/>
              <p:cNvSpPr/>
              <p:nvPr/>
            </p:nvSpPr>
            <p:spPr>
              <a:xfrm>
                <a:off x="6313872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luxograma: Processo 44"/>
              <p:cNvSpPr/>
              <p:nvPr/>
            </p:nvSpPr>
            <p:spPr>
              <a:xfrm>
                <a:off x="7604389" y="2852936"/>
                <a:ext cx="1229063" cy="28803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CaixaDeTexto 45"/>
            <p:cNvSpPr txBox="1"/>
            <p:nvPr/>
          </p:nvSpPr>
          <p:spPr>
            <a:xfrm>
              <a:off x="552103" y="3831042"/>
              <a:ext cx="10869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</a:rPr>
                <a:t>Plantas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4881" y="4163719"/>
              <a:ext cx="12588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</a:rPr>
                <a:t>Le/ Hora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34881" y="4496396"/>
              <a:ext cx="10631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</a:rPr>
                <a:t>Le/ Dia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634881" y="4829073"/>
              <a:ext cx="1653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</a:rPr>
                <a:t>Le/ Semana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4881" y="5161750"/>
              <a:ext cx="1192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</a:rPr>
                <a:t>Le/ Mês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Fluxograma: Processo 54"/>
            <p:cNvSpPr/>
            <p:nvPr/>
          </p:nvSpPr>
          <p:spPr>
            <a:xfrm>
              <a:off x="1057231" y="1526786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6" name="Fluxograma: Processo 55"/>
            <p:cNvSpPr/>
            <p:nvPr/>
          </p:nvSpPr>
          <p:spPr>
            <a:xfrm>
              <a:off x="1060045" y="1953073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1" name="Fluxograma: Processo 60"/>
            <p:cNvSpPr/>
            <p:nvPr/>
          </p:nvSpPr>
          <p:spPr>
            <a:xfrm>
              <a:off x="1993335" y="1526786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2" name="Fluxograma: Processo 61"/>
            <p:cNvSpPr/>
            <p:nvPr/>
          </p:nvSpPr>
          <p:spPr>
            <a:xfrm>
              <a:off x="1996149" y="1953073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3" name="Fluxograma: Processo 62"/>
            <p:cNvSpPr/>
            <p:nvPr/>
          </p:nvSpPr>
          <p:spPr>
            <a:xfrm>
              <a:off x="2915816" y="1526786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4" name="Fluxograma: Processo 63"/>
            <p:cNvSpPr/>
            <p:nvPr/>
          </p:nvSpPr>
          <p:spPr>
            <a:xfrm>
              <a:off x="2918630" y="1953073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5" name="Fluxograma: Processo 64"/>
            <p:cNvSpPr/>
            <p:nvPr/>
          </p:nvSpPr>
          <p:spPr>
            <a:xfrm>
              <a:off x="3865543" y="1526786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6" name="Fluxograma: Processo 65"/>
            <p:cNvSpPr/>
            <p:nvPr/>
          </p:nvSpPr>
          <p:spPr>
            <a:xfrm>
              <a:off x="3868357" y="1953073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125786" y="1139075"/>
              <a:ext cx="716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BNB</a:t>
              </a:r>
              <a:endParaRPr lang="pt-BR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61890" y="1135840"/>
              <a:ext cx="716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PVU</a:t>
              </a:r>
              <a:endParaRPr lang="pt-BR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984371" y="1135839"/>
              <a:ext cx="716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PVP</a:t>
              </a:r>
              <a:endParaRPr lang="pt-BR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931284" y="1124744"/>
              <a:ext cx="71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DOLAR</a:t>
              </a:r>
              <a:endParaRPr lang="pt-BR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71449" y="1516967"/>
              <a:ext cx="716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DOLAR</a:t>
              </a:r>
              <a:endPara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71449" y="1943254"/>
              <a:ext cx="716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REAL</a:t>
              </a:r>
              <a:endPara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73" name="Fluxograma: Processo 72"/>
            <p:cNvSpPr/>
            <p:nvPr/>
          </p:nvSpPr>
          <p:spPr>
            <a:xfrm>
              <a:off x="7657513" y="1460806"/>
              <a:ext cx="1080120" cy="2860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4" name="Fluxograma: Processo 73"/>
            <p:cNvSpPr/>
            <p:nvPr/>
          </p:nvSpPr>
          <p:spPr>
            <a:xfrm>
              <a:off x="7657513" y="1959807"/>
              <a:ext cx="1080120" cy="2860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5" name="Fluxograma: Processo 74"/>
            <p:cNvSpPr/>
            <p:nvPr/>
          </p:nvSpPr>
          <p:spPr>
            <a:xfrm>
              <a:off x="7657513" y="2473643"/>
              <a:ext cx="1080120" cy="2860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7" name="Fluxograma: Processo 76"/>
            <p:cNvSpPr/>
            <p:nvPr/>
          </p:nvSpPr>
          <p:spPr>
            <a:xfrm>
              <a:off x="1389381" y="260648"/>
              <a:ext cx="6350971" cy="72008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luxograma: Processo 77"/>
            <p:cNvSpPr/>
            <p:nvPr/>
          </p:nvSpPr>
          <p:spPr>
            <a:xfrm>
              <a:off x="1389381" y="413048"/>
              <a:ext cx="6350971" cy="7200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luxograma: Processo 78"/>
            <p:cNvSpPr/>
            <p:nvPr/>
          </p:nvSpPr>
          <p:spPr>
            <a:xfrm>
              <a:off x="1389381" y="548680"/>
              <a:ext cx="6350971" cy="72008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3608619" y="221610"/>
              <a:ext cx="1876441" cy="4399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PVU ONLINE</a:t>
              </a:r>
              <a:endParaRPr lang="pt-BR" sz="1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328793" y="172723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X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267744" y="172723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X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3203848" y="172723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X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4211960" y="172723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X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94" name="Fluxograma: Processo 93"/>
            <p:cNvSpPr/>
            <p:nvPr/>
          </p:nvSpPr>
          <p:spPr>
            <a:xfrm>
              <a:off x="7884368" y="3950981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01" name="Fluxograma: Processo 100"/>
            <p:cNvSpPr/>
            <p:nvPr/>
          </p:nvSpPr>
          <p:spPr>
            <a:xfrm>
              <a:off x="7884368" y="4283658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08" name="Fluxograma: Processo 107"/>
            <p:cNvSpPr/>
            <p:nvPr/>
          </p:nvSpPr>
          <p:spPr>
            <a:xfrm>
              <a:off x="7884368" y="4616335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5" name="Fluxograma: Processo 114"/>
            <p:cNvSpPr/>
            <p:nvPr/>
          </p:nvSpPr>
          <p:spPr>
            <a:xfrm>
              <a:off x="7884368" y="4949012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2" name="Fluxograma: Processo 121"/>
            <p:cNvSpPr/>
            <p:nvPr/>
          </p:nvSpPr>
          <p:spPr>
            <a:xfrm>
              <a:off x="7884368" y="5281689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3" name="Fluxograma: Processo 122"/>
            <p:cNvSpPr/>
            <p:nvPr/>
          </p:nvSpPr>
          <p:spPr>
            <a:xfrm>
              <a:off x="5916997" y="2218487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4" name="Fluxograma: Processo 123"/>
            <p:cNvSpPr/>
            <p:nvPr/>
          </p:nvSpPr>
          <p:spPr>
            <a:xfrm>
              <a:off x="5919811" y="2644774"/>
              <a:ext cx="847659" cy="2217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5913544" y="1988840"/>
              <a:ext cx="117873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LE / REAL</a:t>
              </a:r>
              <a:endParaRPr lang="pt-B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6191406" y="241893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X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27" name="Fluxograma: Processo 126"/>
            <p:cNvSpPr/>
            <p:nvPr/>
          </p:nvSpPr>
          <p:spPr>
            <a:xfrm>
              <a:off x="5459723" y="2221645"/>
              <a:ext cx="432000" cy="216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</a:rPr>
                <a:t>LE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  <p:sp>
          <p:nvSpPr>
            <p:cNvPr id="128" name="Fluxograma: Processo 127"/>
            <p:cNvSpPr/>
            <p:nvPr/>
          </p:nvSpPr>
          <p:spPr>
            <a:xfrm>
              <a:off x="5459723" y="2656819"/>
              <a:ext cx="432000" cy="216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</a:rPr>
                <a:t>REAL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CaixaDeTexto 144"/>
          <p:cNvSpPr txBox="1"/>
          <p:nvPr/>
        </p:nvSpPr>
        <p:spPr>
          <a:xfrm>
            <a:off x="814026" y="5949280"/>
            <a:ext cx="28496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Contribua com o site: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95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Office PowerPoint</Application>
  <PresentationFormat>Apresentação na tela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P. M. SALINAS</dc:creator>
  <cp:lastModifiedBy>DIEGO P. M. SALINAS</cp:lastModifiedBy>
  <cp:revision>5</cp:revision>
  <dcterms:created xsi:type="dcterms:W3CDTF">2021-10-20T17:12:54Z</dcterms:created>
  <dcterms:modified xsi:type="dcterms:W3CDTF">2021-10-20T17:56:26Z</dcterms:modified>
</cp:coreProperties>
</file>