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AFB8D-0C2D-4820-813A-B3FD0F974B3B}" v="52" dt="2023-12-22T17:06:51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avan De Clercq" userId="584e75b4acd72a0d" providerId="LiveId" clId="{3A7AFB8D-0C2D-4820-813A-B3FD0F974B3B}"/>
    <pc:docChg chg="undo redo custSel addSld modSld sldOrd">
      <pc:chgData name="Djavan De Clercq" userId="584e75b4acd72a0d" providerId="LiveId" clId="{3A7AFB8D-0C2D-4820-813A-B3FD0F974B3B}" dt="2023-12-22T17:06:51.434" v="389" actId="164"/>
      <pc:docMkLst>
        <pc:docMk/>
      </pc:docMkLst>
      <pc:sldChg chg="addSp delSp modSp mod">
        <pc:chgData name="Djavan De Clercq" userId="584e75b4acd72a0d" providerId="LiveId" clId="{3A7AFB8D-0C2D-4820-813A-B3FD0F974B3B}" dt="2023-12-22T17:06:51.434" v="389" actId="164"/>
        <pc:sldMkLst>
          <pc:docMk/>
          <pc:sldMk cId="3547312974" sldId="256"/>
        </pc:sldMkLst>
        <pc:spChg chg="add mod topLvl">
          <ac:chgData name="Djavan De Clercq" userId="584e75b4acd72a0d" providerId="LiveId" clId="{3A7AFB8D-0C2D-4820-813A-B3FD0F974B3B}" dt="2023-12-22T17:06:51.434" v="389" actId="164"/>
          <ac:spMkLst>
            <pc:docMk/>
            <pc:sldMk cId="3547312974" sldId="256"/>
            <ac:spMk id="2" creationId="{C469C68B-A728-013A-1810-72FA2FC4BFDA}"/>
          </ac:spMkLst>
        </pc:spChg>
        <pc:spChg chg="add mod">
          <ac:chgData name="Djavan De Clercq" userId="584e75b4acd72a0d" providerId="LiveId" clId="{3A7AFB8D-0C2D-4820-813A-B3FD0F974B3B}" dt="2023-12-18T22:29:48.156" v="75" actId="571"/>
          <ac:spMkLst>
            <pc:docMk/>
            <pc:sldMk cId="3547312974" sldId="256"/>
            <ac:spMk id="6" creationId="{43D9E0B4-3C2B-6518-B0AF-B42CA6DB788B}"/>
          </ac:spMkLst>
        </pc:spChg>
        <pc:spChg chg="add mod">
          <ac:chgData name="Djavan De Clercq" userId="584e75b4acd72a0d" providerId="LiveId" clId="{3A7AFB8D-0C2D-4820-813A-B3FD0F974B3B}" dt="2023-12-18T22:29:54.475" v="78" actId="571"/>
          <ac:spMkLst>
            <pc:docMk/>
            <pc:sldMk cId="3547312974" sldId="256"/>
            <ac:spMk id="10" creationId="{1734076B-3882-6DAC-1550-028D7DDA3958}"/>
          </ac:spMkLst>
        </pc:spChg>
        <pc:spChg chg="add mod topLvl">
          <ac:chgData name="Djavan De Clercq" userId="584e75b4acd72a0d" providerId="LiveId" clId="{3A7AFB8D-0C2D-4820-813A-B3FD0F974B3B}" dt="2023-12-22T17:06:51.434" v="389" actId="164"/>
          <ac:spMkLst>
            <pc:docMk/>
            <pc:sldMk cId="3547312974" sldId="256"/>
            <ac:spMk id="11" creationId="{57C931C2-0BEC-37BB-1FE8-0B2C9254E039}"/>
          </ac:spMkLst>
        </pc:spChg>
        <pc:spChg chg="add mod topLvl">
          <ac:chgData name="Djavan De Clercq" userId="584e75b4acd72a0d" providerId="LiveId" clId="{3A7AFB8D-0C2D-4820-813A-B3FD0F974B3B}" dt="2023-12-22T17:06:51.434" v="389" actId="164"/>
          <ac:spMkLst>
            <pc:docMk/>
            <pc:sldMk cId="3547312974" sldId="256"/>
            <ac:spMk id="12" creationId="{8BE8CC2F-7E9F-6BAF-4F4E-4BF09A75F59E}"/>
          </ac:spMkLst>
        </pc:spChg>
        <pc:spChg chg="add mod">
          <ac:chgData name="Djavan De Clercq" userId="584e75b4acd72a0d" providerId="LiveId" clId="{3A7AFB8D-0C2D-4820-813A-B3FD0F974B3B}" dt="2023-12-18T22:29:58.453" v="80" actId="571"/>
          <ac:spMkLst>
            <pc:docMk/>
            <pc:sldMk cId="3547312974" sldId="256"/>
            <ac:spMk id="14" creationId="{7CD59AB9-94CB-FFDB-61C6-3409B513A302}"/>
          </ac:spMkLst>
        </pc:spChg>
        <pc:spChg chg="add mod topLvl">
          <ac:chgData name="Djavan De Clercq" userId="584e75b4acd72a0d" providerId="LiveId" clId="{3A7AFB8D-0C2D-4820-813A-B3FD0F974B3B}" dt="2023-12-22T17:06:51.434" v="389" actId="164"/>
          <ac:spMkLst>
            <pc:docMk/>
            <pc:sldMk cId="3547312974" sldId="256"/>
            <ac:spMk id="15" creationId="{873D813D-2345-68D6-67D8-91A73F5E599B}"/>
          </ac:spMkLst>
        </pc:spChg>
        <pc:grpChg chg="add mod">
          <ac:chgData name="Djavan De Clercq" userId="584e75b4acd72a0d" providerId="LiveId" clId="{3A7AFB8D-0C2D-4820-813A-B3FD0F974B3B}" dt="2023-12-18T22:29:48.156" v="75" actId="571"/>
          <ac:grpSpMkLst>
            <pc:docMk/>
            <pc:sldMk cId="3547312974" sldId="256"/>
            <ac:grpSpMk id="3" creationId="{E4EA3247-56E2-E47E-4184-81B2C605FD95}"/>
          </ac:grpSpMkLst>
        </pc:grpChg>
        <pc:grpChg chg="add mod">
          <ac:chgData name="Djavan De Clercq" userId="584e75b4acd72a0d" providerId="LiveId" clId="{3A7AFB8D-0C2D-4820-813A-B3FD0F974B3B}" dt="2023-12-18T22:29:54.475" v="78" actId="571"/>
          <ac:grpSpMkLst>
            <pc:docMk/>
            <pc:sldMk cId="3547312974" sldId="256"/>
            <ac:grpSpMk id="7" creationId="{0C2B8C6C-08BF-9CBF-15C5-9478F663E5A6}"/>
          </ac:grpSpMkLst>
        </pc:grpChg>
        <pc:grpChg chg="add mod">
          <ac:chgData name="Djavan De Clercq" userId="584e75b4acd72a0d" providerId="LiveId" clId="{3A7AFB8D-0C2D-4820-813A-B3FD0F974B3B}" dt="2023-12-18T22:29:58.453" v="80" actId="571"/>
          <ac:grpSpMkLst>
            <pc:docMk/>
            <pc:sldMk cId="3547312974" sldId="256"/>
            <ac:grpSpMk id="11" creationId="{2A000FEC-A301-09DD-C44F-D79C0640433C}"/>
          </ac:grpSpMkLst>
        </pc:grpChg>
        <pc:grpChg chg="add del mod">
          <ac:chgData name="Djavan De Clercq" userId="584e75b4acd72a0d" providerId="LiveId" clId="{3A7AFB8D-0C2D-4820-813A-B3FD0F974B3B}" dt="2023-12-22T16:56:50.442" v="314" actId="165"/>
          <ac:grpSpMkLst>
            <pc:docMk/>
            <pc:sldMk cId="3547312974" sldId="256"/>
            <ac:grpSpMk id="13" creationId="{4176C039-9A6C-309E-257C-2F2D2827391E}"/>
          </ac:grpSpMkLst>
        </pc:grpChg>
        <pc:grpChg chg="add del mod">
          <ac:chgData name="Djavan De Clercq" userId="584e75b4acd72a0d" providerId="LiveId" clId="{3A7AFB8D-0C2D-4820-813A-B3FD0F974B3B}" dt="2023-12-22T16:58:02.647" v="343" actId="165"/>
          <ac:grpSpMkLst>
            <pc:docMk/>
            <pc:sldMk cId="3547312974" sldId="256"/>
            <ac:grpSpMk id="14" creationId="{857B0A91-7A75-207D-472B-6EFB323B4344}"/>
          </ac:grpSpMkLst>
        </pc:grpChg>
        <pc:grpChg chg="add del mod">
          <ac:chgData name="Djavan De Clercq" userId="584e75b4acd72a0d" providerId="LiveId" clId="{3A7AFB8D-0C2D-4820-813A-B3FD0F974B3B}" dt="2023-12-18T22:31:03.429" v="85" actId="165"/>
          <ac:grpSpMkLst>
            <pc:docMk/>
            <pc:sldMk cId="3547312974" sldId="256"/>
            <ac:grpSpMk id="16" creationId="{F1AF2231-C2A5-5F6E-4168-48CFF0A8BBA0}"/>
          </ac:grpSpMkLst>
        </pc:grpChg>
        <pc:grpChg chg="add mod">
          <ac:chgData name="Djavan De Clercq" userId="584e75b4acd72a0d" providerId="LiveId" clId="{3A7AFB8D-0C2D-4820-813A-B3FD0F974B3B}" dt="2023-12-19T08:37:01.398" v="91" actId="164"/>
          <ac:grpSpMkLst>
            <pc:docMk/>
            <pc:sldMk cId="3547312974" sldId="256"/>
            <ac:grpSpMk id="17" creationId="{2BA06187-2F57-A916-F26A-B4F94574E046}"/>
          </ac:grpSpMkLst>
        </pc:grpChg>
        <pc:grpChg chg="add del mod">
          <ac:chgData name="Djavan De Clercq" userId="584e75b4acd72a0d" providerId="LiveId" clId="{3A7AFB8D-0C2D-4820-813A-B3FD0F974B3B}" dt="2023-12-22T17:00:39.059" v="372" actId="165"/>
          <ac:grpSpMkLst>
            <pc:docMk/>
            <pc:sldMk cId="3547312974" sldId="256"/>
            <ac:grpSpMk id="20" creationId="{9FD35484-2837-E164-CC02-5CD46DE97CA4}"/>
          </ac:grpSpMkLst>
        </pc:grpChg>
        <pc:grpChg chg="add del mod">
          <ac:chgData name="Djavan De Clercq" userId="584e75b4acd72a0d" providerId="LiveId" clId="{3A7AFB8D-0C2D-4820-813A-B3FD0F974B3B}" dt="2023-12-22T17:06:09.086" v="381" actId="165"/>
          <ac:grpSpMkLst>
            <pc:docMk/>
            <pc:sldMk cId="3547312974" sldId="256"/>
            <ac:grpSpMk id="21" creationId="{770A5550-EFA6-02A7-A69C-F9FEEA023CF6}"/>
          </ac:grpSpMkLst>
        </pc:grpChg>
        <pc:grpChg chg="add mod">
          <ac:chgData name="Djavan De Clercq" userId="584e75b4acd72a0d" providerId="LiveId" clId="{3A7AFB8D-0C2D-4820-813A-B3FD0F974B3B}" dt="2023-12-22T17:06:51.434" v="389" actId="164"/>
          <ac:grpSpMkLst>
            <pc:docMk/>
            <pc:sldMk cId="3547312974" sldId="256"/>
            <ac:grpSpMk id="24" creationId="{8516D7F6-2C85-6B66-5633-83B7FAAD43D5}"/>
          </ac:grpSpMkLst>
        </pc:grpChg>
        <pc:grpChg chg="mod topLvl">
          <ac:chgData name="Djavan De Clercq" userId="584e75b4acd72a0d" providerId="LiveId" clId="{3A7AFB8D-0C2D-4820-813A-B3FD0F974B3B}" dt="2023-12-22T17:06:51.434" v="389" actId="164"/>
          <ac:grpSpMkLst>
            <pc:docMk/>
            <pc:sldMk cId="3547312974" sldId="256"/>
            <ac:grpSpMk id="34" creationId="{4C18C987-759A-DE5C-AEDE-6EC583336E9E}"/>
          </ac:grpSpMkLst>
        </pc:grpChg>
        <pc:picChg chg="add del mod">
          <ac:chgData name="Djavan De Clercq" userId="584e75b4acd72a0d" providerId="LiveId" clId="{3A7AFB8D-0C2D-4820-813A-B3FD0F974B3B}" dt="2023-12-22T16:51:06.695" v="286" actId="478"/>
          <ac:picMkLst>
            <pc:docMk/>
            <pc:sldMk cId="3547312974" sldId="256"/>
            <ac:picMk id="4" creationId="{210E2C27-C963-2FA3-6EC4-1352AFA90D67}"/>
          </ac:picMkLst>
        </pc:picChg>
        <pc:picChg chg="mod">
          <ac:chgData name="Djavan De Clercq" userId="584e75b4acd72a0d" providerId="LiveId" clId="{3A7AFB8D-0C2D-4820-813A-B3FD0F974B3B}" dt="2023-12-18T22:29:48.156" v="75" actId="571"/>
          <ac:picMkLst>
            <pc:docMk/>
            <pc:sldMk cId="3547312974" sldId="256"/>
            <ac:picMk id="4" creationId="{FA4172D4-24BD-835C-02F9-CA79F0DB1643}"/>
          </ac:picMkLst>
        </pc:picChg>
        <pc:picChg chg="mod">
          <ac:chgData name="Djavan De Clercq" userId="584e75b4acd72a0d" providerId="LiveId" clId="{3A7AFB8D-0C2D-4820-813A-B3FD0F974B3B}" dt="2023-12-18T22:29:48.156" v="75" actId="571"/>
          <ac:picMkLst>
            <pc:docMk/>
            <pc:sldMk cId="3547312974" sldId="256"/>
            <ac:picMk id="5" creationId="{109662A4-D50F-3C45-63BF-56D94BBD3728}"/>
          </ac:picMkLst>
        </pc:picChg>
        <pc:picChg chg="add del mod">
          <ac:chgData name="Djavan De Clercq" userId="584e75b4acd72a0d" providerId="LiveId" clId="{3A7AFB8D-0C2D-4820-813A-B3FD0F974B3B}" dt="2023-12-22T16:53:31.721" v="293" actId="478"/>
          <ac:picMkLst>
            <pc:docMk/>
            <pc:sldMk cId="3547312974" sldId="256"/>
            <ac:picMk id="6" creationId="{0711DC0C-C160-9FD2-4787-052BAC7D2610}"/>
          </ac:picMkLst>
        </pc:picChg>
        <pc:picChg chg="add mod topLvl">
          <ac:chgData name="Djavan De Clercq" userId="584e75b4acd72a0d" providerId="LiveId" clId="{3A7AFB8D-0C2D-4820-813A-B3FD0F974B3B}" dt="2023-12-22T17:06:51.434" v="389" actId="164"/>
          <ac:picMkLst>
            <pc:docMk/>
            <pc:sldMk cId="3547312974" sldId="256"/>
            <ac:picMk id="8" creationId="{1053F02C-E3F4-3210-A761-1185908673AE}"/>
          </ac:picMkLst>
        </pc:picChg>
        <pc:picChg chg="mod">
          <ac:chgData name="Djavan De Clercq" userId="584e75b4acd72a0d" providerId="LiveId" clId="{3A7AFB8D-0C2D-4820-813A-B3FD0F974B3B}" dt="2023-12-18T22:29:54.475" v="78" actId="571"/>
          <ac:picMkLst>
            <pc:docMk/>
            <pc:sldMk cId="3547312974" sldId="256"/>
            <ac:picMk id="8" creationId="{AC61C5CE-B8B3-E81D-B405-9DD50EDB3238}"/>
          </ac:picMkLst>
        </pc:picChg>
        <pc:picChg chg="mod">
          <ac:chgData name="Djavan De Clercq" userId="584e75b4acd72a0d" providerId="LiveId" clId="{3A7AFB8D-0C2D-4820-813A-B3FD0F974B3B}" dt="2023-12-18T22:29:54.475" v="78" actId="571"/>
          <ac:picMkLst>
            <pc:docMk/>
            <pc:sldMk cId="3547312974" sldId="256"/>
            <ac:picMk id="9" creationId="{50F440F8-0F76-A64C-3708-F7AB78B0CAC9}"/>
          </ac:picMkLst>
        </pc:picChg>
        <pc:picChg chg="add del mod topLvl">
          <ac:chgData name="Djavan De Clercq" userId="584e75b4acd72a0d" providerId="LiveId" clId="{3A7AFB8D-0C2D-4820-813A-B3FD0F974B3B}" dt="2023-12-22T16:59:56.614" v="365" actId="478"/>
          <ac:picMkLst>
            <pc:docMk/>
            <pc:sldMk cId="3547312974" sldId="256"/>
            <ac:picMk id="10" creationId="{B1C929DE-1B8D-E995-D3D2-EB486DB45ADB}"/>
          </ac:picMkLst>
        </pc:picChg>
        <pc:picChg chg="mod">
          <ac:chgData name="Djavan De Clercq" userId="584e75b4acd72a0d" providerId="LiveId" clId="{3A7AFB8D-0C2D-4820-813A-B3FD0F974B3B}" dt="2023-12-18T22:29:58.453" v="80" actId="571"/>
          <ac:picMkLst>
            <pc:docMk/>
            <pc:sldMk cId="3547312974" sldId="256"/>
            <ac:picMk id="12" creationId="{ACF2ACA4-292A-ABF0-BB8A-B228FAD89E4F}"/>
          </ac:picMkLst>
        </pc:picChg>
        <pc:picChg chg="mod">
          <ac:chgData name="Djavan De Clercq" userId="584e75b4acd72a0d" providerId="LiveId" clId="{3A7AFB8D-0C2D-4820-813A-B3FD0F974B3B}" dt="2023-12-18T22:29:58.453" v="80" actId="571"/>
          <ac:picMkLst>
            <pc:docMk/>
            <pc:sldMk cId="3547312974" sldId="256"/>
            <ac:picMk id="13" creationId="{91800ACD-6D82-1C80-FF34-1EEDEF310B04}"/>
          </ac:picMkLst>
        </pc:picChg>
        <pc:picChg chg="add del mod">
          <ac:chgData name="Djavan De Clercq" userId="584e75b4acd72a0d" providerId="LiveId" clId="{3A7AFB8D-0C2D-4820-813A-B3FD0F974B3B}" dt="2023-12-22T16:59:25" v="361" actId="478"/>
          <ac:picMkLst>
            <pc:docMk/>
            <pc:sldMk cId="3547312974" sldId="256"/>
            <ac:picMk id="17" creationId="{1DB07CB7-99DF-546E-55DE-03659B0E9519}"/>
          </ac:picMkLst>
        </pc:picChg>
        <pc:picChg chg="add del mod ord topLvl">
          <ac:chgData name="Djavan De Clercq" userId="584e75b4acd72a0d" providerId="LiveId" clId="{3A7AFB8D-0C2D-4820-813A-B3FD0F974B3B}" dt="2023-12-22T17:06:17.209" v="384" actId="478"/>
          <ac:picMkLst>
            <pc:docMk/>
            <pc:sldMk cId="3547312974" sldId="256"/>
            <ac:picMk id="19" creationId="{5A989DB0-DF8B-0A23-00E0-384507ED6FD0}"/>
          </ac:picMkLst>
        </pc:picChg>
        <pc:picChg chg="add mod ord">
          <ac:chgData name="Djavan De Clercq" userId="584e75b4acd72a0d" providerId="LiveId" clId="{3A7AFB8D-0C2D-4820-813A-B3FD0F974B3B}" dt="2023-12-22T17:06:51.434" v="389" actId="164"/>
          <ac:picMkLst>
            <pc:docMk/>
            <pc:sldMk cId="3547312974" sldId="256"/>
            <ac:picMk id="23" creationId="{1242924E-DDDF-5B2B-E1F0-11FEB9F84FDD}"/>
          </ac:picMkLst>
        </pc:picChg>
        <pc:picChg chg="mod">
          <ac:chgData name="Djavan De Clercq" userId="584e75b4acd72a0d" providerId="LiveId" clId="{3A7AFB8D-0C2D-4820-813A-B3FD0F974B3B}" dt="2023-12-22T17:06:09.086" v="381" actId="165"/>
          <ac:picMkLst>
            <pc:docMk/>
            <pc:sldMk cId="3547312974" sldId="256"/>
            <ac:picMk id="31" creationId="{11A738A1-E7E9-9FA6-E7CD-C69B3BE92979}"/>
          </ac:picMkLst>
        </pc:picChg>
        <pc:picChg chg="mod">
          <ac:chgData name="Djavan De Clercq" userId="584e75b4acd72a0d" providerId="LiveId" clId="{3A7AFB8D-0C2D-4820-813A-B3FD0F974B3B}" dt="2023-12-22T17:06:09.086" v="381" actId="165"/>
          <ac:picMkLst>
            <pc:docMk/>
            <pc:sldMk cId="3547312974" sldId="256"/>
            <ac:picMk id="33" creationId="{F60263FC-C166-0838-241E-CC828CEA3DF8}"/>
          </ac:picMkLst>
        </pc:picChg>
      </pc:sldChg>
      <pc:sldChg chg="addSp modSp mod">
        <pc:chgData name="Djavan De Clercq" userId="584e75b4acd72a0d" providerId="LiveId" clId="{3A7AFB8D-0C2D-4820-813A-B3FD0F974B3B}" dt="2023-12-19T08:38:35.343" v="117" actId="164"/>
        <pc:sldMkLst>
          <pc:docMk/>
          <pc:sldMk cId="3153098696" sldId="257"/>
        </pc:sldMkLst>
        <pc:spChg chg="add mod">
          <ac:chgData name="Djavan De Clercq" userId="584e75b4acd72a0d" providerId="LiveId" clId="{3A7AFB8D-0C2D-4820-813A-B3FD0F974B3B}" dt="2023-12-19T08:38:35.343" v="117" actId="164"/>
          <ac:spMkLst>
            <pc:docMk/>
            <pc:sldMk cId="3153098696" sldId="257"/>
            <ac:spMk id="2" creationId="{17F35085-A4BB-B4E8-C280-4BF767B65979}"/>
          </ac:spMkLst>
        </pc:spChg>
        <pc:spChg chg="add mod">
          <ac:chgData name="Djavan De Clercq" userId="584e75b4acd72a0d" providerId="LiveId" clId="{3A7AFB8D-0C2D-4820-813A-B3FD0F974B3B}" dt="2023-12-19T08:38:35.343" v="117" actId="164"/>
          <ac:spMkLst>
            <pc:docMk/>
            <pc:sldMk cId="3153098696" sldId="257"/>
            <ac:spMk id="3" creationId="{C9CD6493-660B-8E1A-F2C1-E8527A56E443}"/>
          </ac:spMkLst>
        </pc:spChg>
        <pc:spChg chg="add mod">
          <ac:chgData name="Djavan De Clercq" userId="584e75b4acd72a0d" providerId="LiveId" clId="{3A7AFB8D-0C2D-4820-813A-B3FD0F974B3B}" dt="2023-12-19T08:37:38.883" v="99" actId="571"/>
          <ac:spMkLst>
            <pc:docMk/>
            <pc:sldMk cId="3153098696" sldId="257"/>
            <ac:spMk id="22" creationId="{8BB4B872-EC61-E183-BBB4-48CCA8F4733F}"/>
          </ac:spMkLst>
        </pc:spChg>
        <pc:spChg chg="add mod">
          <ac:chgData name="Djavan De Clercq" userId="584e75b4acd72a0d" providerId="LiveId" clId="{3A7AFB8D-0C2D-4820-813A-B3FD0F974B3B}" dt="2023-12-19T08:38:35.343" v="117" actId="164"/>
          <ac:spMkLst>
            <pc:docMk/>
            <pc:sldMk cId="3153098696" sldId="257"/>
            <ac:spMk id="24" creationId="{1A916A4C-9DFB-BC9C-F507-F490372661AF}"/>
          </ac:spMkLst>
        </pc:spChg>
        <pc:spChg chg="add mod">
          <ac:chgData name="Djavan De Clercq" userId="584e75b4acd72a0d" providerId="LiveId" clId="{3A7AFB8D-0C2D-4820-813A-B3FD0F974B3B}" dt="2023-12-19T08:38:35.343" v="117" actId="164"/>
          <ac:spMkLst>
            <pc:docMk/>
            <pc:sldMk cId="3153098696" sldId="257"/>
            <ac:spMk id="25" creationId="{438AD93A-B5B7-9CB2-3F4D-5D4205829987}"/>
          </ac:spMkLst>
        </pc:spChg>
        <pc:spChg chg="add mod">
          <ac:chgData name="Djavan De Clercq" userId="584e75b4acd72a0d" providerId="LiveId" clId="{3A7AFB8D-0C2D-4820-813A-B3FD0F974B3B}" dt="2023-12-19T08:38:35.343" v="117" actId="164"/>
          <ac:spMkLst>
            <pc:docMk/>
            <pc:sldMk cId="3153098696" sldId="257"/>
            <ac:spMk id="26" creationId="{CB822454-6F18-6F17-3082-AC4912FB4E6D}"/>
          </ac:spMkLst>
        </pc:spChg>
        <pc:spChg chg="add mod">
          <ac:chgData name="Djavan De Clercq" userId="584e75b4acd72a0d" providerId="LiveId" clId="{3A7AFB8D-0C2D-4820-813A-B3FD0F974B3B}" dt="2023-12-19T08:38:35.343" v="117" actId="164"/>
          <ac:spMkLst>
            <pc:docMk/>
            <pc:sldMk cId="3153098696" sldId="257"/>
            <ac:spMk id="27" creationId="{2597037B-8C13-7808-5DD6-120BEEF9845E}"/>
          </ac:spMkLst>
        </pc:spChg>
        <pc:spChg chg="add mod">
          <ac:chgData name="Djavan De Clercq" userId="584e75b4acd72a0d" providerId="LiveId" clId="{3A7AFB8D-0C2D-4820-813A-B3FD0F974B3B}" dt="2023-12-19T08:38:35.343" v="117" actId="164"/>
          <ac:spMkLst>
            <pc:docMk/>
            <pc:sldMk cId="3153098696" sldId="257"/>
            <ac:spMk id="28" creationId="{E641452A-A93F-7F96-057E-2308B41025BC}"/>
          </ac:spMkLst>
        </pc:spChg>
        <pc:spChg chg="add mod">
          <ac:chgData name="Djavan De Clercq" userId="584e75b4acd72a0d" providerId="LiveId" clId="{3A7AFB8D-0C2D-4820-813A-B3FD0F974B3B}" dt="2023-12-19T08:38:35.343" v="117" actId="164"/>
          <ac:spMkLst>
            <pc:docMk/>
            <pc:sldMk cId="3153098696" sldId="257"/>
            <ac:spMk id="30" creationId="{341A2956-AAC0-051D-68B4-39A627458040}"/>
          </ac:spMkLst>
        </pc:spChg>
        <pc:spChg chg="add mod">
          <ac:chgData name="Djavan De Clercq" userId="584e75b4acd72a0d" providerId="LiveId" clId="{3A7AFB8D-0C2D-4820-813A-B3FD0F974B3B}" dt="2023-12-19T08:38:35.343" v="117" actId="164"/>
          <ac:spMkLst>
            <pc:docMk/>
            <pc:sldMk cId="3153098696" sldId="257"/>
            <ac:spMk id="31" creationId="{C1C8148E-2189-C889-901D-EB81BB6BE2B3}"/>
          </ac:spMkLst>
        </pc:spChg>
        <pc:grpChg chg="add mod">
          <ac:chgData name="Djavan De Clercq" userId="584e75b4acd72a0d" providerId="LiveId" clId="{3A7AFB8D-0C2D-4820-813A-B3FD0F974B3B}" dt="2023-12-19T08:37:38.883" v="99" actId="571"/>
          <ac:grpSpMkLst>
            <pc:docMk/>
            <pc:sldMk cId="3153098696" sldId="257"/>
            <ac:grpSpMk id="4" creationId="{E9CC0D30-87A9-63EE-9FF6-802E6EB77B5F}"/>
          </ac:grpSpMkLst>
        </pc:grpChg>
        <pc:grpChg chg="mod">
          <ac:chgData name="Djavan De Clercq" userId="584e75b4acd72a0d" providerId="LiveId" clId="{3A7AFB8D-0C2D-4820-813A-B3FD0F974B3B}" dt="2023-12-19T08:38:35.343" v="117" actId="164"/>
          <ac:grpSpMkLst>
            <pc:docMk/>
            <pc:sldMk cId="3153098696" sldId="257"/>
            <ac:grpSpMk id="29" creationId="{F4686D60-1AE7-331C-4983-0A15B8EBCEC0}"/>
          </ac:grpSpMkLst>
        </pc:grpChg>
        <pc:grpChg chg="add mod">
          <ac:chgData name="Djavan De Clercq" userId="584e75b4acd72a0d" providerId="LiveId" clId="{3A7AFB8D-0C2D-4820-813A-B3FD0F974B3B}" dt="2023-12-19T08:38:35.343" v="117" actId="164"/>
          <ac:grpSpMkLst>
            <pc:docMk/>
            <pc:sldMk cId="3153098696" sldId="257"/>
            <ac:grpSpMk id="32" creationId="{185667D3-F638-B48E-4345-AEC823A824A3}"/>
          </ac:grpSpMkLst>
        </pc:grpChg>
        <pc:picChg chg="mod">
          <ac:chgData name="Djavan De Clercq" userId="584e75b4acd72a0d" providerId="LiveId" clId="{3A7AFB8D-0C2D-4820-813A-B3FD0F974B3B}" dt="2023-12-19T08:37:38.883" v="99" actId="571"/>
          <ac:picMkLst>
            <pc:docMk/>
            <pc:sldMk cId="3153098696" sldId="257"/>
            <ac:picMk id="5" creationId="{CD2F5245-CDE8-80CE-A246-C01155803380}"/>
          </ac:picMkLst>
        </pc:picChg>
        <pc:picChg chg="mod">
          <ac:chgData name="Djavan De Clercq" userId="584e75b4acd72a0d" providerId="LiveId" clId="{3A7AFB8D-0C2D-4820-813A-B3FD0F974B3B}" dt="2023-12-19T08:37:38.883" v="99" actId="571"/>
          <ac:picMkLst>
            <pc:docMk/>
            <pc:sldMk cId="3153098696" sldId="257"/>
            <ac:picMk id="6" creationId="{FC266A6E-F114-C0D3-7D6C-6873F24804BC}"/>
          </ac:picMkLst>
        </pc:picChg>
        <pc:picChg chg="mod">
          <ac:chgData name="Djavan De Clercq" userId="584e75b4acd72a0d" providerId="LiveId" clId="{3A7AFB8D-0C2D-4820-813A-B3FD0F974B3B}" dt="2023-12-19T08:37:38.883" v="99" actId="571"/>
          <ac:picMkLst>
            <pc:docMk/>
            <pc:sldMk cId="3153098696" sldId="257"/>
            <ac:picMk id="8" creationId="{5CA1EFB2-AF99-E803-4976-D022E1877C6A}"/>
          </ac:picMkLst>
        </pc:picChg>
        <pc:picChg chg="mod">
          <ac:chgData name="Djavan De Clercq" userId="584e75b4acd72a0d" providerId="LiveId" clId="{3A7AFB8D-0C2D-4820-813A-B3FD0F974B3B}" dt="2023-12-19T08:37:38.883" v="99" actId="571"/>
          <ac:picMkLst>
            <pc:docMk/>
            <pc:sldMk cId="3153098696" sldId="257"/>
            <ac:picMk id="10" creationId="{A5876525-743B-73A8-CC8B-90445C9FE8EF}"/>
          </ac:picMkLst>
        </pc:picChg>
        <pc:picChg chg="mod">
          <ac:chgData name="Djavan De Clercq" userId="584e75b4acd72a0d" providerId="LiveId" clId="{3A7AFB8D-0C2D-4820-813A-B3FD0F974B3B}" dt="2023-12-19T08:37:38.883" v="99" actId="571"/>
          <ac:picMkLst>
            <pc:docMk/>
            <pc:sldMk cId="3153098696" sldId="257"/>
            <ac:picMk id="12" creationId="{C88BA4C4-E8E7-1BA6-7859-338834443004}"/>
          </ac:picMkLst>
        </pc:picChg>
        <pc:picChg chg="mod">
          <ac:chgData name="Djavan De Clercq" userId="584e75b4acd72a0d" providerId="LiveId" clId="{3A7AFB8D-0C2D-4820-813A-B3FD0F974B3B}" dt="2023-12-19T08:37:38.883" v="99" actId="571"/>
          <ac:picMkLst>
            <pc:docMk/>
            <pc:sldMk cId="3153098696" sldId="257"/>
            <ac:picMk id="14" creationId="{B7E80B61-983D-7A55-82A9-3F12437FE23F}"/>
          </ac:picMkLst>
        </pc:picChg>
        <pc:picChg chg="mod">
          <ac:chgData name="Djavan De Clercq" userId="584e75b4acd72a0d" providerId="LiveId" clId="{3A7AFB8D-0C2D-4820-813A-B3FD0F974B3B}" dt="2023-12-19T08:37:38.883" v="99" actId="571"/>
          <ac:picMkLst>
            <pc:docMk/>
            <pc:sldMk cId="3153098696" sldId="257"/>
            <ac:picMk id="16" creationId="{C5936CA5-4A1F-4BB7-90C8-ACB2F676B896}"/>
          </ac:picMkLst>
        </pc:picChg>
        <pc:picChg chg="mod">
          <ac:chgData name="Djavan De Clercq" userId="584e75b4acd72a0d" providerId="LiveId" clId="{3A7AFB8D-0C2D-4820-813A-B3FD0F974B3B}" dt="2023-12-19T08:37:38.883" v="99" actId="571"/>
          <ac:picMkLst>
            <pc:docMk/>
            <pc:sldMk cId="3153098696" sldId="257"/>
            <ac:picMk id="18" creationId="{DE234C00-BFCD-F0DD-101D-7ACA0AFB83A3}"/>
          </ac:picMkLst>
        </pc:picChg>
        <pc:picChg chg="mod">
          <ac:chgData name="Djavan De Clercq" userId="584e75b4acd72a0d" providerId="LiveId" clId="{3A7AFB8D-0C2D-4820-813A-B3FD0F974B3B}" dt="2023-12-19T08:37:38.883" v="99" actId="571"/>
          <ac:picMkLst>
            <pc:docMk/>
            <pc:sldMk cId="3153098696" sldId="257"/>
            <ac:picMk id="20" creationId="{905769F0-A838-0C1E-86B0-506709253420}"/>
          </ac:picMkLst>
        </pc:picChg>
      </pc:sldChg>
      <pc:sldChg chg="addSp delSp modSp mod">
        <pc:chgData name="Djavan De Clercq" userId="584e75b4acd72a0d" providerId="LiveId" clId="{3A7AFB8D-0C2D-4820-813A-B3FD0F974B3B}" dt="2023-12-19T08:36:59.691" v="90" actId="20577"/>
        <pc:sldMkLst>
          <pc:docMk/>
          <pc:sldMk cId="3884869438" sldId="258"/>
        </pc:sldMkLst>
        <pc:spChg chg="add mod topLvl">
          <ac:chgData name="Djavan De Clercq" userId="584e75b4acd72a0d" providerId="LiveId" clId="{3A7AFB8D-0C2D-4820-813A-B3FD0F974B3B}" dt="2023-12-18T22:12:01.350" v="71" actId="164"/>
          <ac:spMkLst>
            <pc:docMk/>
            <pc:sldMk cId="3884869438" sldId="258"/>
            <ac:spMk id="3" creationId="{11FF0A11-87E6-7891-D570-9ECD69D79E87}"/>
          </ac:spMkLst>
        </pc:spChg>
        <pc:spChg chg="add mod topLvl">
          <ac:chgData name="Djavan De Clercq" userId="584e75b4acd72a0d" providerId="LiveId" clId="{3A7AFB8D-0C2D-4820-813A-B3FD0F974B3B}" dt="2023-12-18T22:12:01.350" v="71" actId="164"/>
          <ac:spMkLst>
            <pc:docMk/>
            <pc:sldMk cId="3884869438" sldId="258"/>
            <ac:spMk id="4" creationId="{3E0FD78F-454F-6012-BAF3-E80143E97DF7}"/>
          </ac:spMkLst>
        </pc:spChg>
        <pc:spChg chg="add mod topLvl">
          <ac:chgData name="Djavan De Clercq" userId="584e75b4acd72a0d" providerId="LiveId" clId="{3A7AFB8D-0C2D-4820-813A-B3FD0F974B3B}" dt="2023-12-18T22:12:01.350" v="71" actId="164"/>
          <ac:spMkLst>
            <pc:docMk/>
            <pc:sldMk cId="3884869438" sldId="258"/>
            <ac:spMk id="6" creationId="{E3CEEFA1-7391-7CE7-5A4E-9900484F0058}"/>
          </ac:spMkLst>
        </pc:spChg>
        <pc:spChg chg="add mod">
          <ac:chgData name="Djavan De Clercq" userId="584e75b4acd72a0d" providerId="LiveId" clId="{3A7AFB8D-0C2D-4820-813A-B3FD0F974B3B}" dt="2023-12-18T21:57:09.611" v="55" actId="571"/>
          <ac:spMkLst>
            <pc:docMk/>
            <pc:sldMk cId="3884869438" sldId="258"/>
            <ac:spMk id="25" creationId="{D24E4BC5-E264-B220-E4A0-D08C4D718B9E}"/>
          </ac:spMkLst>
        </pc:spChg>
        <pc:spChg chg="add mod">
          <ac:chgData name="Djavan De Clercq" userId="584e75b4acd72a0d" providerId="LiveId" clId="{3A7AFB8D-0C2D-4820-813A-B3FD0F974B3B}" dt="2023-12-18T21:57:09.611" v="55" actId="571"/>
          <ac:spMkLst>
            <pc:docMk/>
            <pc:sldMk cId="3884869438" sldId="258"/>
            <ac:spMk id="26" creationId="{5632761D-A018-E6EF-D59B-55395D83FF02}"/>
          </ac:spMkLst>
        </pc:spChg>
        <pc:spChg chg="add mod">
          <ac:chgData name="Djavan De Clercq" userId="584e75b4acd72a0d" providerId="LiveId" clId="{3A7AFB8D-0C2D-4820-813A-B3FD0F974B3B}" dt="2023-12-18T21:57:09.611" v="55" actId="571"/>
          <ac:spMkLst>
            <pc:docMk/>
            <pc:sldMk cId="3884869438" sldId="258"/>
            <ac:spMk id="27" creationId="{8CC26741-C01E-CAAD-4456-8D2F9CB45CAE}"/>
          </ac:spMkLst>
        </pc:spChg>
        <pc:spChg chg="add mod topLvl">
          <ac:chgData name="Djavan De Clercq" userId="584e75b4acd72a0d" providerId="LiveId" clId="{3A7AFB8D-0C2D-4820-813A-B3FD0F974B3B}" dt="2023-12-18T22:12:01.350" v="71" actId="164"/>
          <ac:spMkLst>
            <pc:docMk/>
            <pc:sldMk cId="3884869438" sldId="258"/>
            <ac:spMk id="28" creationId="{C7F7051D-90B8-3561-3749-A3914BD883EF}"/>
          </ac:spMkLst>
        </pc:spChg>
        <pc:spChg chg="add mod topLvl">
          <ac:chgData name="Djavan De Clercq" userId="584e75b4acd72a0d" providerId="LiveId" clId="{3A7AFB8D-0C2D-4820-813A-B3FD0F974B3B}" dt="2023-12-19T08:36:59.691" v="90" actId="20577"/>
          <ac:spMkLst>
            <pc:docMk/>
            <pc:sldMk cId="3884869438" sldId="258"/>
            <ac:spMk id="29" creationId="{C074CFFF-E174-4C50-ECBA-0AFBE8F18DD3}"/>
          </ac:spMkLst>
        </pc:spChg>
        <pc:spChg chg="add mod topLvl">
          <ac:chgData name="Djavan De Clercq" userId="584e75b4acd72a0d" providerId="LiveId" clId="{3A7AFB8D-0C2D-4820-813A-B3FD0F974B3B}" dt="2023-12-18T22:12:01.350" v="71" actId="164"/>
          <ac:spMkLst>
            <pc:docMk/>
            <pc:sldMk cId="3884869438" sldId="258"/>
            <ac:spMk id="30" creationId="{3662BFA2-8A46-1446-94FF-B26CD5F4FEF2}"/>
          </ac:spMkLst>
        </pc:spChg>
        <pc:spChg chg="add mod topLvl">
          <ac:chgData name="Djavan De Clercq" userId="584e75b4acd72a0d" providerId="LiveId" clId="{3A7AFB8D-0C2D-4820-813A-B3FD0F974B3B}" dt="2023-12-18T22:12:01.350" v="71" actId="164"/>
          <ac:spMkLst>
            <pc:docMk/>
            <pc:sldMk cId="3884869438" sldId="258"/>
            <ac:spMk id="31" creationId="{E792F91B-885A-B849-4AA2-C07342D91B64}"/>
          </ac:spMkLst>
        </pc:spChg>
        <pc:spChg chg="add mod topLvl">
          <ac:chgData name="Djavan De Clercq" userId="584e75b4acd72a0d" providerId="LiveId" clId="{3A7AFB8D-0C2D-4820-813A-B3FD0F974B3B}" dt="2023-12-18T22:12:01.350" v="71" actId="164"/>
          <ac:spMkLst>
            <pc:docMk/>
            <pc:sldMk cId="3884869438" sldId="258"/>
            <ac:spMk id="32" creationId="{8301818D-B6F5-7AFB-51A7-796CE1962561}"/>
          </ac:spMkLst>
        </pc:spChg>
        <pc:spChg chg="add mod topLvl">
          <ac:chgData name="Djavan De Clercq" userId="584e75b4acd72a0d" providerId="LiveId" clId="{3A7AFB8D-0C2D-4820-813A-B3FD0F974B3B}" dt="2023-12-18T22:12:01.350" v="71" actId="164"/>
          <ac:spMkLst>
            <pc:docMk/>
            <pc:sldMk cId="3884869438" sldId="258"/>
            <ac:spMk id="33" creationId="{268A275F-14E2-825A-1DD0-75E6358927D2}"/>
          </ac:spMkLst>
        </pc:spChg>
        <pc:grpChg chg="add mod topLvl">
          <ac:chgData name="Djavan De Clercq" userId="584e75b4acd72a0d" providerId="LiveId" clId="{3A7AFB8D-0C2D-4820-813A-B3FD0F974B3B}" dt="2023-12-18T22:12:01.350" v="71" actId="164"/>
          <ac:grpSpMkLst>
            <pc:docMk/>
            <pc:sldMk cId="3884869438" sldId="258"/>
            <ac:grpSpMk id="2" creationId="{861FB67E-FE4D-D503-7481-D600916F1400}"/>
          </ac:grpSpMkLst>
        </pc:grpChg>
        <pc:grpChg chg="add mod">
          <ac:chgData name="Djavan De Clercq" userId="584e75b4acd72a0d" providerId="LiveId" clId="{3A7AFB8D-0C2D-4820-813A-B3FD0F974B3B}" dt="2023-12-18T21:57:09.611" v="55" actId="571"/>
          <ac:grpSpMkLst>
            <pc:docMk/>
            <pc:sldMk cId="3884869438" sldId="258"/>
            <ac:grpSpMk id="8" creationId="{240CAE64-B1D2-3DFA-7C6D-C0D958AAEF67}"/>
          </ac:grpSpMkLst>
        </pc:grpChg>
        <pc:grpChg chg="add del mod">
          <ac:chgData name="Djavan De Clercq" userId="584e75b4acd72a0d" providerId="LiveId" clId="{3A7AFB8D-0C2D-4820-813A-B3FD0F974B3B}" dt="2023-12-18T22:11:19.369" v="68" actId="165"/>
          <ac:grpSpMkLst>
            <pc:docMk/>
            <pc:sldMk cId="3884869438" sldId="258"/>
            <ac:grpSpMk id="34" creationId="{6F19B9B7-5789-E940-6E94-247929F8E2C4}"/>
          </ac:grpSpMkLst>
        </pc:grpChg>
        <pc:grpChg chg="add mod">
          <ac:chgData name="Djavan De Clercq" userId="584e75b4acd72a0d" providerId="LiveId" clId="{3A7AFB8D-0C2D-4820-813A-B3FD0F974B3B}" dt="2023-12-18T22:12:01.350" v="71" actId="164"/>
          <ac:grpSpMkLst>
            <pc:docMk/>
            <pc:sldMk cId="3884869438" sldId="258"/>
            <ac:grpSpMk id="35" creationId="{10769E8A-BAD7-A6DB-3847-6D5EB0D3E6C1}"/>
          </ac:grpSpMkLst>
        </pc:grpChg>
        <pc:picChg chg="mod">
          <ac:chgData name="Djavan De Clercq" userId="584e75b4acd72a0d" providerId="LiveId" clId="{3A7AFB8D-0C2D-4820-813A-B3FD0F974B3B}" dt="2023-12-18T22:11:19.369" v="68" actId="165"/>
          <ac:picMkLst>
            <pc:docMk/>
            <pc:sldMk cId="3884869438" sldId="258"/>
            <ac:picMk id="5" creationId="{A76BF9F7-F5B3-3ED4-FEC5-D0B0AF5F7B15}"/>
          </ac:picMkLst>
        </pc:picChg>
        <pc:picChg chg="mod">
          <ac:chgData name="Djavan De Clercq" userId="584e75b4acd72a0d" providerId="LiveId" clId="{3A7AFB8D-0C2D-4820-813A-B3FD0F974B3B}" dt="2023-12-18T22:11:19.369" v="68" actId="165"/>
          <ac:picMkLst>
            <pc:docMk/>
            <pc:sldMk cId="3884869438" sldId="258"/>
            <ac:picMk id="7" creationId="{6805BA20-7FC3-8A1D-3253-B910CD20D0A5}"/>
          </ac:picMkLst>
        </pc:picChg>
        <pc:picChg chg="mod">
          <ac:chgData name="Djavan De Clercq" userId="584e75b4acd72a0d" providerId="LiveId" clId="{3A7AFB8D-0C2D-4820-813A-B3FD0F974B3B}" dt="2023-12-18T22:11:19.369" v="68" actId="165"/>
          <ac:picMkLst>
            <pc:docMk/>
            <pc:sldMk cId="3884869438" sldId="258"/>
            <ac:picMk id="9" creationId="{284FB9BB-5430-7782-D3AC-DA6FD60ACC4F}"/>
          </ac:picMkLst>
        </pc:picChg>
        <pc:picChg chg="mod">
          <ac:chgData name="Djavan De Clercq" userId="584e75b4acd72a0d" providerId="LiveId" clId="{3A7AFB8D-0C2D-4820-813A-B3FD0F974B3B}" dt="2023-12-18T21:57:09.611" v="55" actId="571"/>
          <ac:picMkLst>
            <pc:docMk/>
            <pc:sldMk cId="3884869438" sldId="258"/>
            <ac:picMk id="10" creationId="{E9EBEC6F-AA80-8078-FB07-E4FD3F362C8B}"/>
          </ac:picMkLst>
        </pc:picChg>
        <pc:picChg chg="mod">
          <ac:chgData name="Djavan De Clercq" userId="584e75b4acd72a0d" providerId="LiveId" clId="{3A7AFB8D-0C2D-4820-813A-B3FD0F974B3B}" dt="2023-12-18T21:57:09.611" v="55" actId="571"/>
          <ac:picMkLst>
            <pc:docMk/>
            <pc:sldMk cId="3884869438" sldId="258"/>
            <ac:picMk id="11" creationId="{407BB042-C6A3-2A14-8288-236371B0658C}"/>
          </ac:picMkLst>
        </pc:picChg>
        <pc:picChg chg="mod">
          <ac:chgData name="Djavan De Clercq" userId="584e75b4acd72a0d" providerId="LiveId" clId="{3A7AFB8D-0C2D-4820-813A-B3FD0F974B3B}" dt="2023-12-18T22:11:19.369" v="68" actId="165"/>
          <ac:picMkLst>
            <pc:docMk/>
            <pc:sldMk cId="3884869438" sldId="258"/>
            <ac:picMk id="12" creationId="{E4B56EFE-4662-DA11-C308-EEF00F80D30B}"/>
          </ac:picMkLst>
        </pc:picChg>
        <pc:picChg chg="mod">
          <ac:chgData name="Djavan De Clercq" userId="584e75b4acd72a0d" providerId="LiveId" clId="{3A7AFB8D-0C2D-4820-813A-B3FD0F974B3B}" dt="2023-12-18T21:57:09.611" v="55" actId="571"/>
          <ac:picMkLst>
            <pc:docMk/>
            <pc:sldMk cId="3884869438" sldId="258"/>
            <ac:picMk id="13" creationId="{0E889FCC-E0F0-7C65-4E5D-A98D9EEE498F}"/>
          </ac:picMkLst>
        </pc:picChg>
        <pc:picChg chg="mod">
          <ac:chgData name="Djavan De Clercq" userId="584e75b4acd72a0d" providerId="LiveId" clId="{3A7AFB8D-0C2D-4820-813A-B3FD0F974B3B}" dt="2023-12-18T22:11:19.369" v="68" actId="165"/>
          <ac:picMkLst>
            <pc:docMk/>
            <pc:sldMk cId="3884869438" sldId="258"/>
            <ac:picMk id="14" creationId="{ECE5306D-CC31-D24C-5EE2-98BED2277C1F}"/>
          </ac:picMkLst>
        </pc:picChg>
        <pc:picChg chg="mod">
          <ac:chgData name="Djavan De Clercq" userId="584e75b4acd72a0d" providerId="LiveId" clId="{3A7AFB8D-0C2D-4820-813A-B3FD0F974B3B}" dt="2023-12-18T21:57:09.611" v="55" actId="571"/>
          <ac:picMkLst>
            <pc:docMk/>
            <pc:sldMk cId="3884869438" sldId="258"/>
            <ac:picMk id="15" creationId="{71566632-5210-DCE7-B225-2174ECA07A9D}"/>
          </ac:picMkLst>
        </pc:picChg>
        <pc:picChg chg="mod">
          <ac:chgData name="Djavan De Clercq" userId="584e75b4acd72a0d" providerId="LiveId" clId="{3A7AFB8D-0C2D-4820-813A-B3FD0F974B3B}" dt="2023-12-18T22:11:19.369" v="68" actId="165"/>
          <ac:picMkLst>
            <pc:docMk/>
            <pc:sldMk cId="3884869438" sldId="258"/>
            <ac:picMk id="16" creationId="{D12B9681-BB0A-A914-A2E6-7B16854923CF}"/>
          </ac:picMkLst>
        </pc:picChg>
        <pc:picChg chg="mod">
          <ac:chgData name="Djavan De Clercq" userId="584e75b4acd72a0d" providerId="LiveId" clId="{3A7AFB8D-0C2D-4820-813A-B3FD0F974B3B}" dt="2023-12-18T21:57:09.611" v="55" actId="571"/>
          <ac:picMkLst>
            <pc:docMk/>
            <pc:sldMk cId="3884869438" sldId="258"/>
            <ac:picMk id="17" creationId="{C5A42D87-E408-A174-1A19-F735E3ACF3AD}"/>
          </ac:picMkLst>
        </pc:picChg>
        <pc:picChg chg="add mod">
          <ac:chgData name="Djavan De Clercq" userId="584e75b4acd72a0d" providerId="LiveId" clId="{3A7AFB8D-0C2D-4820-813A-B3FD0F974B3B}" dt="2023-12-18T22:11:19.369" v="68" actId="165"/>
          <ac:picMkLst>
            <pc:docMk/>
            <pc:sldMk cId="3884869438" sldId="258"/>
            <ac:picMk id="18" creationId="{D6096013-5D77-F5F2-520B-36B9F22DF1C3}"/>
          </ac:picMkLst>
        </pc:picChg>
        <pc:picChg chg="mod">
          <ac:chgData name="Djavan De Clercq" userId="584e75b4acd72a0d" providerId="LiveId" clId="{3A7AFB8D-0C2D-4820-813A-B3FD0F974B3B}" dt="2023-12-18T21:57:09.611" v="55" actId="571"/>
          <ac:picMkLst>
            <pc:docMk/>
            <pc:sldMk cId="3884869438" sldId="258"/>
            <ac:picMk id="19" creationId="{FF520FD9-D7D4-8894-E682-CDABCAE23173}"/>
          </ac:picMkLst>
        </pc:picChg>
        <pc:picChg chg="add mod">
          <ac:chgData name="Djavan De Clercq" userId="584e75b4acd72a0d" providerId="LiveId" clId="{3A7AFB8D-0C2D-4820-813A-B3FD0F974B3B}" dt="2023-12-18T22:11:19.369" v="68" actId="165"/>
          <ac:picMkLst>
            <pc:docMk/>
            <pc:sldMk cId="3884869438" sldId="258"/>
            <ac:picMk id="20" creationId="{119DBC1C-C550-21E8-FCA6-07D1C70EABFB}"/>
          </ac:picMkLst>
        </pc:picChg>
        <pc:picChg chg="mod">
          <ac:chgData name="Djavan De Clercq" userId="584e75b4acd72a0d" providerId="LiveId" clId="{3A7AFB8D-0C2D-4820-813A-B3FD0F974B3B}" dt="2023-12-18T21:57:09.611" v="55" actId="571"/>
          <ac:picMkLst>
            <pc:docMk/>
            <pc:sldMk cId="3884869438" sldId="258"/>
            <ac:picMk id="21" creationId="{941D4253-4BEF-78DE-E168-769B7CDDF742}"/>
          </ac:picMkLst>
        </pc:picChg>
        <pc:picChg chg="add mod">
          <ac:chgData name="Djavan De Clercq" userId="584e75b4acd72a0d" providerId="LiveId" clId="{3A7AFB8D-0C2D-4820-813A-B3FD0F974B3B}" dt="2023-12-18T22:11:19.369" v="68" actId="165"/>
          <ac:picMkLst>
            <pc:docMk/>
            <pc:sldMk cId="3884869438" sldId="258"/>
            <ac:picMk id="22" creationId="{DC2344E9-BAA7-853F-CDEB-CFB139F0B85C}"/>
          </ac:picMkLst>
        </pc:picChg>
        <pc:picChg chg="mod">
          <ac:chgData name="Djavan De Clercq" userId="584e75b4acd72a0d" providerId="LiveId" clId="{3A7AFB8D-0C2D-4820-813A-B3FD0F974B3B}" dt="2023-12-18T21:57:09.611" v="55" actId="571"/>
          <ac:picMkLst>
            <pc:docMk/>
            <pc:sldMk cId="3884869438" sldId="258"/>
            <ac:picMk id="23" creationId="{588A7EB7-770A-3A57-F9BD-F594FF686A33}"/>
          </ac:picMkLst>
        </pc:picChg>
        <pc:picChg chg="mod">
          <ac:chgData name="Djavan De Clercq" userId="584e75b4acd72a0d" providerId="LiveId" clId="{3A7AFB8D-0C2D-4820-813A-B3FD0F974B3B}" dt="2023-12-18T21:57:09.611" v="55" actId="571"/>
          <ac:picMkLst>
            <pc:docMk/>
            <pc:sldMk cId="3884869438" sldId="258"/>
            <ac:picMk id="24" creationId="{A865AB9B-96F3-6FA2-1823-9E935B34FA03}"/>
          </ac:picMkLst>
        </pc:picChg>
      </pc:sldChg>
      <pc:sldChg chg="addSp delSp modSp new mod ord">
        <pc:chgData name="Djavan De Clercq" userId="584e75b4acd72a0d" providerId="LiveId" clId="{3A7AFB8D-0C2D-4820-813A-B3FD0F974B3B}" dt="2023-12-19T19:14:44.720" v="281" actId="164"/>
        <pc:sldMkLst>
          <pc:docMk/>
          <pc:sldMk cId="2379081592" sldId="259"/>
        </pc:sldMkLst>
        <pc:spChg chg="del">
          <ac:chgData name="Djavan De Clercq" userId="584e75b4acd72a0d" providerId="LiveId" clId="{3A7AFB8D-0C2D-4820-813A-B3FD0F974B3B}" dt="2023-12-19T18:20:27.076" v="120" actId="478"/>
          <ac:spMkLst>
            <pc:docMk/>
            <pc:sldMk cId="2379081592" sldId="259"/>
            <ac:spMk id="2" creationId="{1202EDC3-18BF-D7C0-2B3E-C67F7DE7C0D9}"/>
          </ac:spMkLst>
        </pc:spChg>
        <pc:spChg chg="del">
          <ac:chgData name="Djavan De Clercq" userId="584e75b4acd72a0d" providerId="LiveId" clId="{3A7AFB8D-0C2D-4820-813A-B3FD0F974B3B}" dt="2023-12-19T18:20:27.076" v="120" actId="478"/>
          <ac:spMkLst>
            <pc:docMk/>
            <pc:sldMk cId="2379081592" sldId="259"/>
            <ac:spMk id="3" creationId="{3E5871A1-CF82-6E1F-787D-E782AA4C20C8}"/>
          </ac:spMkLst>
        </pc:spChg>
        <pc:spChg chg="add del mod">
          <ac:chgData name="Djavan De Clercq" userId="584e75b4acd72a0d" providerId="LiveId" clId="{3A7AFB8D-0C2D-4820-813A-B3FD0F974B3B}" dt="2023-12-19T19:12:14.909" v="227"/>
          <ac:spMkLst>
            <pc:docMk/>
            <pc:sldMk cId="2379081592" sldId="259"/>
            <ac:spMk id="38" creationId="{1A34D557-300E-CDF1-52A3-4B084E70C05B}"/>
          </ac:spMkLst>
        </pc:spChg>
        <pc:spChg chg="add mod">
          <ac:chgData name="Djavan De Clercq" userId="584e75b4acd72a0d" providerId="LiveId" clId="{3A7AFB8D-0C2D-4820-813A-B3FD0F974B3B}" dt="2023-12-19T19:14:44.720" v="281" actId="164"/>
          <ac:spMkLst>
            <pc:docMk/>
            <pc:sldMk cId="2379081592" sldId="259"/>
            <ac:spMk id="39" creationId="{E102C5F5-B098-573C-DC7B-D4A05BBCAE02}"/>
          </ac:spMkLst>
        </pc:spChg>
        <pc:spChg chg="add mod">
          <ac:chgData name="Djavan De Clercq" userId="584e75b4acd72a0d" providerId="LiveId" clId="{3A7AFB8D-0C2D-4820-813A-B3FD0F974B3B}" dt="2023-12-19T19:14:44.720" v="281" actId="164"/>
          <ac:spMkLst>
            <pc:docMk/>
            <pc:sldMk cId="2379081592" sldId="259"/>
            <ac:spMk id="40" creationId="{9AD5592B-085F-7785-79BC-05EC9908FF42}"/>
          </ac:spMkLst>
        </pc:spChg>
        <pc:spChg chg="add mod">
          <ac:chgData name="Djavan De Clercq" userId="584e75b4acd72a0d" providerId="LiveId" clId="{3A7AFB8D-0C2D-4820-813A-B3FD0F974B3B}" dt="2023-12-19T19:14:44.720" v="281" actId="164"/>
          <ac:spMkLst>
            <pc:docMk/>
            <pc:sldMk cId="2379081592" sldId="259"/>
            <ac:spMk id="41" creationId="{FD4FC3DA-C6CC-71BA-EEC3-7C94AC55937D}"/>
          </ac:spMkLst>
        </pc:spChg>
        <pc:spChg chg="add mod">
          <ac:chgData name="Djavan De Clercq" userId="584e75b4acd72a0d" providerId="LiveId" clId="{3A7AFB8D-0C2D-4820-813A-B3FD0F974B3B}" dt="2023-12-19T19:14:15.189" v="265" actId="164"/>
          <ac:spMkLst>
            <pc:docMk/>
            <pc:sldMk cId="2379081592" sldId="259"/>
            <ac:spMk id="42" creationId="{8E995B97-AC52-FD3B-9E1D-47A3476A01A4}"/>
          </ac:spMkLst>
        </pc:spChg>
        <pc:spChg chg="add mod">
          <ac:chgData name="Djavan De Clercq" userId="584e75b4acd72a0d" providerId="LiveId" clId="{3A7AFB8D-0C2D-4820-813A-B3FD0F974B3B}" dt="2023-12-19T19:14:15.189" v="265" actId="164"/>
          <ac:spMkLst>
            <pc:docMk/>
            <pc:sldMk cId="2379081592" sldId="259"/>
            <ac:spMk id="43" creationId="{7C505F1B-7CCF-8961-1572-D4C980B6707D}"/>
          </ac:spMkLst>
        </pc:spChg>
        <pc:spChg chg="add mod">
          <ac:chgData name="Djavan De Clercq" userId="584e75b4acd72a0d" providerId="LiveId" clId="{3A7AFB8D-0C2D-4820-813A-B3FD0F974B3B}" dt="2023-12-19T19:14:15.189" v="265" actId="164"/>
          <ac:spMkLst>
            <pc:docMk/>
            <pc:sldMk cId="2379081592" sldId="259"/>
            <ac:spMk id="44" creationId="{602E4F18-CBBB-5B40-A745-503CDF451BCF}"/>
          </ac:spMkLst>
        </pc:spChg>
        <pc:spChg chg="mod">
          <ac:chgData name="Djavan De Clercq" userId="584e75b4acd72a0d" providerId="LiveId" clId="{3A7AFB8D-0C2D-4820-813A-B3FD0F974B3B}" dt="2023-12-19T19:14:35.824" v="278" actId="20577"/>
          <ac:spMkLst>
            <pc:docMk/>
            <pc:sldMk cId="2379081592" sldId="259"/>
            <ac:spMk id="47" creationId="{053CDB75-2743-DF8F-68AB-61F6EAA05BF6}"/>
          </ac:spMkLst>
        </pc:spChg>
        <pc:spChg chg="mod">
          <ac:chgData name="Djavan De Clercq" userId="584e75b4acd72a0d" providerId="LiveId" clId="{3A7AFB8D-0C2D-4820-813A-B3FD0F974B3B}" dt="2023-12-19T19:14:38.673" v="279" actId="20577"/>
          <ac:spMkLst>
            <pc:docMk/>
            <pc:sldMk cId="2379081592" sldId="259"/>
            <ac:spMk id="48" creationId="{9A2DFB03-B283-54EB-6FA0-6B87925EB0D4}"/>
          </ac:spMkLst>
        </pc:spChg>
        <pc:spChg chg="mod">
          <ac:chgData name="Djavan De Clercq" userId="584e75b4acd72a0d" providerId="LiveId" clId="{3A7AFB8D-0C2D-4820-813A-B3FD0F974B3B}" dt="2023-12-19T19:14:41.046" v="280" actId="20577"/>
          <ac:spMkLst>
            <pc:docMk/>
            <pc:sldMk cId="2379081592" sldId="259"/>
            <ac:spMk id="49" creationId="{2D1359C2-2ED3-0FAF-59B5-423CE6103D34}"/>
          </ac:spMkLst>
        </pc:spChg>
        <pc:grpChg chg="add mod">
          <ac:chgData name="Djavan De Clercq" userId="584e75b4acd72a0d" providerId="LiveId" clId="{3A7AFB8D-0C2D-4820-813A-B3FD0F974B3B}" dt="2023-12-19T19:14:44.720" v="281" actId="164"/>
          <ac:grpSpMkLst>
            <pc:docMk/>
            <pc:sldMk cId="2379081592" sldId="259"/>
            <ac:grpSpMk id="45" creationId="{5D4209B5-64B9-7FA4-6AB0-EF61E2F00BFF}"/>
          </ac:grpSpMkLst>
        </pc:grpChg>
        <pc:grpChg chg="add mod">
          <ac:chgData name="Djavan De Clercq" userId="584e75b4acd72a0d" providerId="LiveId" clId="{3A7AFB8D-0C2D-4820-813A-B3FD0F974B3B}" dt="2023-12-19T19:14:44.720" v="281" actId="164"/>
          <ac:grpSpMkLst>
            <pc:docMk/>
            <pc:sldMk cId="2379081592" sldId="259"/>
            <ac:grpSpMk id="46" creationId="{D301715C-A639-D9F6-5032-54D04FF2B8E1}"/>
          </ac:grpSpMkLst>
        </pc:grpChg>
        <pc:grpChg chg="add mod">
          <ac:chgData name="Djavan De Clercq" userId="584e75b4acd72a0d" providerId="LiveId" clId="{3A7AFB8D-0C2D-4820-813A-B3FD0F974B3B}" dt="2023-12-19T19:14:44.720" v="281" actId="164"/>
          <ac:grpSpMkLst>
            <pc:docMk/>
            <pc:sldMk cId="2379081592" sldId="259"/>
            <ac:grpSpMk id="50" creationId="{4AF17F44-1F72-3B7D-DC0A-65CB7393A13D}"/>
          </ac:grpSpMkLst>
        </pc:grpChg>
        <pc:picChg chg="add mod">
          <ac:chgData name="Djavan De Clercq" userId="584e75b4acd72a0d" providerId="LiveId" clId="{3A7AFB8D-0C2D-4820-813A-B3FD0F974B3B}" dt="2023-12-19T19:14:44.720" v="281" actId="164"/>
          <ac:picMkLst>
            <pc:docMk/>
            <pc:sldMk cId="2379081592" sldId="259"/>
            <ac:picMk id="5" creationId="{CB4BE411-FCDB-5FCE-7529-EC57F523675A}"/>
          </ac:picMkLst>
        </pc:picChg>
        <pc:picChg chg="add del mod">
          <ac:chgData name="Djavan De Clercq" userId="584e75b4acd72a0d" providerId="LiveId" clId="{3A7AFB8D-0C2D-4820-813A-B3FD0F974B3B}" dt="2023-12-19T18:22:37.344" v="134" actId="478"/>
          <ac:picMkLst>
            <pc:docMk/>
            <pc:sldMk cId="2379081592" sldId="259"/>
            <ac:picMk id="7" creationId="{C99EDF7A-17B0-B8D7-D130-EF1D43798B66}"/>
          </ac:picMkLst>
        </pc:picChg>
        <pc:picChg chg="add mod">
          <ac:chgData name="Djavan De Clercq" userId="584e75b4acd72a0d" providerId="LiveId" clId="{3A7AFB8D-0C2D-4820-813A-B3FD0F974B3B}" dt="2023-12-19T19:14:44.720" v="281" actId="164"/>
          <ac:picMkLst>
            <pc:docMk/>
            <pc:sldMk cId="2379081592" sldId="259"/>
            <ac:picMk id="9" creationId="{AB602C92-76AA-A869-602D-5A917A7B1270}"/>
          </ac:picMkLst>
        </pc:picChg>
        <pc:picChg chg="add mod">
          <ac:chgData name="Djavan De Clercq" userId="584e75b4acd72a0d" providerId="LiveId" clId="{3A7AFB8D-0C2D-4820-813A-B3FD0F974B3B}" dt="2023-12-19T19:14:44.720" v="281" actId="164"/>
          <ac:picMkLst>
            <pc:docMk/>
            <pc:sldMk cId="2379081592" sldId="259"/>
            <ac:picMk id="11" creationId="{851BA488-3EEE-E683-2290-A7CFDD1FA456}"/>
          </ac:picMkLst>
        </pc:picChg>
        <pc:picChg chg="add mod">
          <ac:chgData name="Djavan De Clercq" userId="584e75b4acd72a0d" providerId="LiveId" clId="{3A7AFB8D-0C2D-4820-813A-B3FD0F974B3B}" dt="2023-12-19T19:14:44.720" v="281" actId="164"/>
          <ac:picMkLst>
            <pc:docMk/>
            <pc:sldMk cId="2379081592" sldId="259"/>
            <ac:picMk id="13" creationId="{2AFBA03D-3C25-19BF-A3C5-73AF8ED180C0}"/>
          </ac:picMkLst>
        </pc:picChg>
        <pc:picChg chg="add mod">
          <ac:chgData name="Djavan De Clercq" userId="584e75b4acd72a0d" providerId="LiveId" clId="{3A7AFB8D-0C2D-4820-813A-B3FD0F974B3B}" dt="2023-12-19T19:14:44.720" v="281" actId="164"/>
          <ac:picMkLst>
            <pc:docMk/>
            <pc:sldMk cId="2379081592" sldId="259"/>
            <ac:picMk id="15" creationId="{C5CAADE2-632A-69F6-AAA0-BA8E112A382A}"/>
          </ac:picMkLst>
        </pc:picChg>
        <pc:picChg chg="add mod">
          <ac:chgData name="Djavan De Clercq" userId="584e75b4acd72a0d" providerId="LiveId" clId="{3A7AFB8D-0C2D-4820-813A-B3FD0F974B3B}" dt="2023-12-19T19:14:44.720" v="281" actId="164"/>
          <ac:picMkLst>
            <pc:docMk/>
            <pc:sldMk cId="2379081592" sldId="259"/>
            <ac:picMk id="17" creationId="{D7130BB5-210F-C040-C2AD-A0C243F00D3F}"/>
          </ac:picMkLst>
        </pc:picChg>
        <pc:picChg chg="add mod">
          <ac:chgData name="Djavan De Clercq" userId="584e75b4acd72a0d" providerId="LiveId" clId="{3A7AFB8D-0C2D-4820-813A-B3FD0F974B3B}" dt="2023-12-19T19:14:44.720" v="281" actId="164"/>
          <ac:picMkLst>
            <pc:docMk/>
            <pc:sldMk cId="2379081592" sldId="259"/>
            <ac:picMk id="19" creationId="{D44E396B-7DEE-B895-C52F-C2539EBA218D}"/>
          </ac:picMkLst>
        </pc:picChg>
        <pc:picChg chg="add del mod">
          <ac:chgData name="Djavan De Clercq" userId="584e75b4acd72a0d" providerId="LiveId" clId="{3A7AFB8D-0C2D-4820-813A-B3FD0F974B3B}" dt="2023-12-19T18:30:16.747" v="169" actId="478"/>
          <ac:picMkLst>
            <pc:docMk/>
            <pc:sldMk cId="2379081592" sldId="259"/>
            <ac:picMk id="21" creationId="{C8CE9BFA-4B86-7D70-9BE7-FBA227E99BE7}"/>
          </ac:picMkLst>
        </pc:picChg>
        <pc:picChg chg="add mod">
          <ac:chgData name="Djavan De Clercq" userId="584e75b4acd72a0d" providerId="LiveId" clId="{3A7AFB8D-0C2D-4820-813A-B3FD0F974B3B}" dt="2023-12-19T19:14:44.720" v="281" actId="164"/>
          <ac:picMkLst>
            <pc:docMk/>
            <pc:sldMk cId="2379081592" sldId="259"/>
            <ac:picMk id="23" creationId="{35E2DAC3-7E8E-BFBB-9FC6-9B5218C32779}"/>
          </ac:picMkLst>
        </pc:picChg>
        <pc:picChg chg="add del mod">
          <ac:chgData name="Djavan De Clercq" userId="584e75b4acd72a0d" providerId="LiveId" clId="{3A7AFB8D-0C2D-4820-813A-B3FD0F974B3B}" dt="2023-12-19T19:04:53.117" v="182" actId="478"/>
          <ac:picMkLst>
            <pc:docMk/>
            <pc:sldMk cId="2379081592" sldId="259"/>
            <ac:picMk id="25" creationId="{3B943F93-A6E3-3AB2-73A7-4BF24B12F621}"/>
          </ac:picMkLst>
        </pc:picChg>
        <pc:picChg chg="add del mod">
          <ac:chgData name="Djavan De Clercq" userId="584e75b4acd72a0d" providerId="LiveId" clId="{3A7AFB8D-0C2D-4820-813A-B3FD0F974B3B}" dt="2023-12-19T19:08:13.441" v="188" actId="478"/>
          <ac:picMkLst>
            <pc:docMk/>
            <pc:sldMk cId="2379081592" sldId="259"/>
            <ac:picMk id="27" creationId="{0B42C651-DDE8-D15B-66C7-9543AA73F66E}"/>
          </ac:picMkLst>
        </pc:picChg>
        <pc:picChg chg="add del mod">
          <ac:chgData name="Djavan De Clercq" userId="584e75b4acd72a0d" providerId="LiveId" clId="{3A7AFB8D-0C2D-4820-813A-B3FD0F974B3B}" dt="2023-12-19T19:09:02.764" v="197" actId="478"/>
          <ac:picMkLst>
            <pc:docMk/>
            <pc:sldMk cId="2379081592" sldId="259"/>
            <ac:picMk id="29" creationId="{58B11861-BEAB-6EB0-29BE-F0D757540DAE}"/>
          </ac:picMkLst>
        </pc:picChg>
        <pc:picChg chg="add del mod">
          <ac:chgData name="Djavan De Clercq" userId="584e75b4acd72a0d" providerId="LiveId" clId="{3A7AFB8D-0C2D-4820-813A-B3FD0F974B3B}" dt="2023-12-19T19:09:33.936" v="204" actId="478"/>
          <ac:picMkLst>
            <pc:docMk/>
            <pc:sldMk cId="2379081592" sldId="259"/>
            <ac:picMk id="31" creationId="{84D202B5-5954-B8BB-6A1A-23BA1F0BDEFD}"/>
          </ac:picMkLst>
        </pc:picChg>
        <pc:picChg chg="add del mod">
          <ac:chgData name="Djavan De Clercq" userId="584e75b4acd72a0d" providerId="LiveId" clId="{3A7AFB8D-0C2D-4820-813A-B3FD0F974B3B}" dt="2023-12-19T19:10:17.678" v="215" actId="478"/>
          <ac:picMkLst>
            <pc:docMk/>
            <pc:sldMk cId="2379081592" sldId="259"/>
            <ac:picMk id="33" creationId="{2B44FB51-B375-DF5D-A2E9-2403D203EC46}"/>
          </ac:picMkLst>
        </pc:picChg>
        <pc:picChg chg="add del mod">
          <ac:chgData name="Djavan De Clercq" userId="584e75b4acd72a0d" providerId="LiveId" clId="{3A7AFB8D-0C2D-4820-813A-B3FD0F974B3B}" dt="2023-12-19T19:10:16.216" v="214" actId="478"/>
          <ac:picMkLst>
            <pc:docMk/>
            <pc:sldMk cId="2379081592" sldId="259"/>
            <ac:picMk id="35" creationId="{18D6B0C1-AD8F-B245-6FCD-262F9E06CF14}"/>
          </ac:picMkLst>
        </pc:picChg>
        <pc:picChg chg="add mod modCrop">
          <ac:chgData name="Djavan De Clercq" userId="584e75b4acd72a0d" providerId="LiveId" clId="{3A7AFB8D-0C2D-4820-813A-B3FD0F974B3B}" dt="2023-12-19T19:14:44.720" v="281" actId="164"/>
          <ac:picMkLst>
            <pc:docMk/>
            <pc:sldMk cId="2379081592" sldId="259"/>
            <ac:picMk id="37" creationId="{F9070700-47F0-9CF3-5F2E-8E6DAA507E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2E2E-2F41-833B-3AB1-231E35DC0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232F7-AAE3-B335-A223-8707EB115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45C9-ABA6-6162-B36D-631D05A7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22/12/2023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D7C81-B6CA-6477-F792-D462EDB9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6798-6046-89E5-844B-1915AF0F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3820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68B1-0A40-D304-D6C8-582E5B6E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B939A-6537-340F-1BE2-5BB01219B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84F85-0E0C-0EAD-D544-99F08E1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22/12/2023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85718-A6FB-8585-424C-7563010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11F5-EF44-4839-5F51-10A09E83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521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75471-0585-0AA3-DA0E-9FD32B531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1EE20-46AB-1093-7E7E-E91A4B6A0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9BB4-D5C0-7954-392F-AEE41238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22/12/2023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35D4-F6ED-124E-BD54-26BEA21A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684D8-29C1-2302-B81E-3B4B0C0C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521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545F-DB59-8F86-7787-6C51430F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B6A0-9CEB-8A66-FFF7-0471394AB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2872-9037-A150-3D67-BC61D586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22/12/2023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860D-4B11-A39C-C548-21AFF1E6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51A04-B5C3-7C04-5FC9-1E49FD5F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9623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4A6C-9569-0FE5-84C7-3F47BCC2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0874-B5CA-2800-E789-EBD1071E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906A5-E8A9-41EE-E788-57E60D01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22/12/2023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E8018-3F46-359F-48E3-1CCE39CB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E342-B5C4-1458-76DE-5C2E2059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358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3A74-FF13-1F5B-D92F-99DC9A70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690A-ACD9-8578-D30D-69AE1DC66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C4CFC-F0D4-E632-F16F-6F9D66177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E7687-032F-655D-BF40-31AE65B5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22/12/2023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E5663-6656-D600-B8B4-B61EA487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8A7CF-A5B2-EFC3-5901-3575070A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640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CC1E-2C73-D117-1176-9776D3FC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84616-AED5-2368-297E-F97EF8D0B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A513C-0D01-CC06-EEDA-4FE599EFB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B8899-33BB-0629-67D5-C3D97A0DC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33A17-BFB8-7D1B-EF92-3012F0E8A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6D0FE-D894-740E-DF2D-33C38214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22/12/2023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C4C80-6750-EA84-A51C-6F7B70C3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BA773-F24A-2665-9CD3-F29FC88B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583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F18B-9FF3-7580-8A20-3E5B105B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E1136-E92D-DDAC-3623-152EF65C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22/12/2023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AB240-E2CE-0F4C-54CE-93FBEB8F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E3C1-6D03-D057-4A06-5FF00A71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9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4A76E-0000-4F16-39F5-E2F92C80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22/12/2023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AB3E2-9A3C-045C-570D-D3718161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0BB5-F591-F494-78EA-1A718732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586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E57E-8828-DFB2-79F5-4A779D4C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0F08-5A35-2ABD-B39A-D9093F08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792D4-1916-6FD6-024C-DA6CFA56A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B0144-3461-BBC3-29CF-34C09808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22/12/2023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5B884-106D-269A-9239-DF2329D6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5611C-1E5A-5526-8339-B5A0C982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341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040-C587-A54C-E221-D2F4A5E1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DA0A8-E25D-316F-1D70-A6D57350A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26965-4180-F57B-8582-69DA69EF6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9EE1D-7DDF-98D5-8615-6C8847A0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22/12/2023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BC846-5C75-FED5-7B8F-BA6DB765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F37DB-52AD-257C-41C0-83C49351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005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B062E-EA24-3B7E-73CF-A8B97ED2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2A20-2299-508F-1E40-DE1578290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28774-C1E2-F19F-32AB-60C356390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86CD2-790D-4623-A4C3-BF131C38826C}" type="datetimeFigureOut">
              <a:rPr lang="en-BE" smtClean="0"/>
              <a:t>22/12/2023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0E2DB-4E8E-7F52-27F4-AAFB7AA3B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59FD-2869-A6CE-DD74-F1C6D7CA5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29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4AF17F44-1F72-3B7D-DC0A-65CB7393A13D}"/>
              </a:ext>
            </a:extLst>
          </p:cNvPr>
          <p:cNvGrpSpPr/>
          <p:nvPr/>
        </p:nvGrpSpPr>
        <p:grpSpPr>
          <a:xfrm>
            <a:off x="126773" y="114300"/>
            <a:ext cx="4945949" cy="3849535"/>
            <a:chOff x="126773" y="114300"/>
            <a:chExt cx="4945949" cy="38495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4BE411-FCDB-5FCE-7529-EC57F523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774" y="114300"/>
              <a:ext cx="1573440" cy="1223786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602C92-76AA-A869-602D-5A917A7B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1748" y="114301"/>
              <a:ext cx="1526354" cy="1223785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1BA488-3EEE-E683-2290-A7CFDD1FA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9636" y="114300"/>
              <a:ext cx="1580385" cy="1223785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AFBA03D-3C25-19BF-A3C5-73AF8ED18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773" y="2722079"/>
              <a:ext cx="1573439" cy="1241756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5CAADE2-632A-69F6-AAA0-BA8E112A3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774" y="1423987"/>
              <a:ext cx="1573440" cy="1212191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7130BB5-210F-C040-C2AD-A0C243F00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31748" y="1423987"/>
              <a:ext cx="1526354" cy="1212191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44E396B-7DEE-B895-C52F-C2539EBA2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89636" y="1418189"/>
              <a:ext cx="1583086" cy="1223785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5E2DAC3-7E8E-BFBB-9FC6-9B5218C32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31749" y="2722079"/>
              <a:ext cx="1526353" cy="1241756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9070700-47F0-9CF3-5F2E-8E6DAA507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-4772" r="-9353"/>
            <a:stretch/>
          </p:blipFill>
          <p:spPr>
            <a:xfrm>
              <a:off x="3486935" y="2722079"/>
              <a:ext cx="1583086" cy="1217584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102C5F5-B098-573C-DC7B-D4A05BBCAE02}"/>
                </a:ext>
              </a:extLst>
            </p:cNvPr>
            <p:cNvSpPr txBox="1"/>
            <p:nvPr/>
          </p:nvSpPr>
          <p:spPr>
            <a:xfrm>
              <a:off x="151539" y="1184197"/>
              <a:ext cx="79443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r>
                <a:rPr lang="en-US" sz="1000" b="1" dirty="0"/>
                <a:t>a</a:t>
              </a:r>
              <a:endParaRPr lang="en-BE" sz="100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D5592B-085F-7785-79BC-05EC9908FF42}"/>
                </a:ext>
              </a:extLst>
            </p:cNvPr>
            <p:cNvSpPr txBox="1"/>
            <p:nvPr/>
          </p:nvSpPr>
          <p:spPr>
            <a:xfrm>
              <a:off x="1851751" y="1184197"/>
              <a:ext cx="79443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r>
                <a:rPr lang="en-US" sz="1000" b="1" dirty="0"/>
                <a:t>b</a:t>
              </a:r>
              <a:endParaRPr lang="en-BE" sz="10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D4FC3DA-C6CC-71BA-EEC3-7C94AC55937D}"/>
                </a:ext>
              </a:extLst>
            </p:cNvPr>
            <p:cNvSpPr txBox="1"/>
            <p:nvPr/>
          </p:nvSpPr>
          <p:spPr>
            <a:xfrm>
              <a:off x="3497412" y="1184197"/>
              <a:ext cx="79443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r>
                <a:rPr lang="en-US" sz="1000" b="1" dirty="0"/>
                <a:t>c</a:t>
              </a:r>
              <a:endParaRPr lang="en-BE" sz="1000" b="1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D4209B5-64B9-7FA4-6AB0-EF61E2F00BFF}"/>
                </a:ext>
              </a:extLst>
            </p:cNvPr>
            <p:cNvGrpSpPr/>
            <p:nvPr/>
          </p:nvGrpSpPr>
          <p:grpSpPr>
            <a:xfrm>
              <a:off x="151539" y="2479493"/>
              <a:ext cx="3425316" cy="153888"/>
              <a:chOff x="151539" y="2454093"/>
              <a:chExt cx="3425316" cy="153888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995B97-AC52-FD3B-9E1D-47A3476A01A4}"/>
                  </a:ext>
                </a:extLst>
              </p:cNvPr>
              <p:cNvSpPr txBox="1"/>
              <p:nvPr/>
            </p:nvSpPr>
            <p:spPr>
              <a:xfrm>
                <a:off x="151539" y="2454093"/>
                <a:ext cx="7944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en-US" sz="1000" b="1" dirty="0"/>
                  <a:t>c</a:t>
                </a:r>
                <a:endParaRPr lang="en-BE" sz="1000" b="1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505F1B-7CCF-8961-1572-D4C980B6707D}"/>
                  </a:ext>
                </a:extLst>
              </p:cNvPr>
              <p:cNvSpPr txBox="1"/>
              <p:nvPr/>
            </p:nvSpPr>
            <p:spPr>
              <a:xfrm>
                <a:off x="1851751" y="2454093"/>
                <a:ext cx="7944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en-US" sz="1000" b="1" dirty="0"/>
                  <a:t>d</a:t>
                </a:r>
                <a:endParaRPr lang="en-BE" sz="1000" b="1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E4F18-CBBB-5B40-A745-503CDF451BCF}"/>
                  </a:ext>
                </a:extLst>
              </p:cNvPr>
              <p:cNvSpPr txBox="1"/>
              <p:nvPr/>
            </p:nvSpPr>
            <p:spPr>
              <a:xfrm>
                <a:off x="3497412" y="2454093"/>
                <a:ext cx="7944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en-US" sz="1000" b="1" dirty="0"/>
                  <a:t>e</a:t>
                </a:r>
                <a:endParaRPr lang="en-BE" sz="1000" b="1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301715C-A639-D9F6-5032-54D04FF2B8E1}"/>
                </a:ext>
              </a:extLst>
            </p:cNvPr>
            <p:cNvGrpSpPr/>
            <p:nvPr/>
          </p:nvGrpSpPr>
          <p:grpSpPr>
            <a:xfrm>
              <a:off x="151539" y="3801943"/>
              <a:ext cx="3425316" cy="153888"/>
              <a:chOff x="151539" y="2454093"/>
              <a:chExt cx="3425316" cy="153888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CDB75-2743-DF8F-68AB-61F6EAA05BF6}"/>
                  </a:ext>
                </a:extLst>
              </p:cNvPr>
              <p:cNvSpPr txBox="1"/>
              <p:nvPr/>
            </p:nvSpPr>
            <p:spPr>
              <a:xfrm>
                <a:off x="151539" y="2454093"/>
                <a:ext cx="7944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en-US" sz="1000" b="1" dirty="0"/>
                  <a:t>f</a:t>
                </a:r>
                <a:endParaRPr lang="en-BE" sz="1000" b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A2DFB03-B283-54EB-6FA0-6B87925EB0D4}"/>
                  </a:ext>
                </a:extLst>
              </p:cNvPr>
              <p:cNvSpPr txBox="1"/>
              <p:nvPr/>
            </p:nvSpPr>
            <p:spPr>
              <a:xfrm>
                <a:off x="1851751" y="2454093"/>
                <a:ext cx="7944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en-US" sz="1000" b="1" dirty="0"/>
                  <a:t>g</a:t>
                </a:r>
                <a:endParaRPr lang="en-BE" sz="1000" b="1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D1359C2-2ED3-0FAF-59B5-423CE6103D34}"/>
                  </a:ext>
                </a:extLst>
              </p:cNvPr>
              <p:cNvSpPr txBox="1"/>
              <p:nvPr/>
            </p:nvSpPr>
            <p:spPr>
              <a:xfrm>
                <a:off x="3497412" y="2454093"/>
                <a:ext cx="7944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en-US" sz="1000" b="1" dirty="0"/>
                  <a:t>h</a:t>
                </a:r>
                <a:endParaRPr lang="en-BE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908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6D7F6-2C85-6B66-5633-83B7FAAD43D5}"/>
              </a:ext>
            </a:extLst>
          </p:cNvPr>
          <p:cNvGrpSpPr/>
          <p:nvPr/>
        </p:nvGrpSpPr>
        <p:grpSpPr>
          <a:xfrm>
            <a:off x="218844" y="158255"/>
            <a:ext cx="4776312" cy="2658230"/>
            <a:chOff x="218844" y="158255"/>
            <a:chExt cx="4776312" cy="265823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242924E-DDDF-5B2B-E1F0-11FEB9F84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3152" y="1509572"/>
              <a:ext cx="2349392" cy="1306913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C18C987-759A-DE5C-AEDE-6EC583336E9E}"/>
                </a:ext>
              </a:extLst>
            </p:cNvPr>
            <p:cNvGrpSpPr/>
            <p:nvPr/>
          </p:nvGrpSpPr>
          <p:grpSpPr>
            <a:xfrm>
              <a:off x="218845" y="158255"/>
              <a:ext cx="2361072" cy="2656910"/>
              <a:chOff x="263364" y="158256"/>
              <a:chExt cx="4852865" cy="5460920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11A738A1-E7E9-9FA6-E7CD-C69B3BE92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364" y="158256"/>
                <a:ext cx="4852865" cy="2686838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60263FC-C166-0838-241E-CC828CEA3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364" y="2935706"/>
                <a:ext cx="4852865" cy="2683470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469C68B-A728-013A-1810-72FA2FC4BFDA}"/>
                </a:ext>
              </a:extLst>
            </p:cNvPr>
            <p:cNvSpPr/>
            <p:nvPr/>
          </p:nvSpPr>
          <p:spPr>
            <a:xfrm>
              <a:off x="218844" y="1339576"/>
              <a:ext cx="200606" cy="92333"/>
            </a:xfrm>
            <a:prstGeom prst="rect">
              <a:avLst/>
            </a:prstGeom>
            <a:noFill/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en-US" sz="600" b="1" cap="none" spc="0" dirty="0">
                  <a:ln w="0"/>
                  <a:solidFill>
                    <a:schemeClr val="tx1"/>
                  </a:solidFill>
                </a:rPr>
                <a:t>a1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3D813D-2345-68D6-67D8-91A73F5E599B}"/>
                </a:ext>
              </a:extLst>
            </p:cNvPr>
            <p:cNvSpPr/>
            <p:nvPr/>
          </p:nvSpPr>
          <p:spPr>
            <a:xfrm>
              <a:off x="218844" y="2689255"/>
              <a:ext cx="200606" cy="92333"/>
            </a:xfrm>
            <a:prstGeom prst="rect">
              <a:avLst/>
            </a:prstGeom>
            <a:noFill/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en-US" sz="600" b="1" cap="none" spc="0" dirty="0">
                  <a:ln w="0"/>
                  <a:solidFill>
                    <a:schemeClr val="tx1"/>
                  </a:solidFill>
                </a:rPr>
                <a:t>b1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53F02C-E3F4-3210-A761-118590867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43155" y="158255"/>
              <a:ext cx="2352001" cy="130723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C931C2-0BEC-37BB-1FE8-0B2C9254E039}"/>
                </a:ext>
              </a:extLst>
            </p:cNvPr>
            <p:cNvSpPr/>
            <p:nvPr/>
          </p:nvSpPr>
          <p:spPr>
            <a:xfrm>
              <a:off x="2643152" y="1339576"/>
              <a:ext cx="200606" cy="92333"/>
            </a:xfrm>
            <a:prstGeom prst="rect">
              <a:avLst/>
            </a:prstGeom>
            <a:noFill/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en-US" sz="600" b="1" cap="none" spc="0" dirty="0">
                  <a:ln w="0"/>
                  <a:solidFill>
                    <a:schemeClr val="tx1"/>
                  </a:solidFill>
                </a:rPr>
                <a:t>a2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E8CC2F-7E9F-6BAF-4F4E-4BF09A75F59E}"/>
                </a:ext>
              </a:extLst>
            </p:cNvPr>
            <p:cNvSpPr/>
            <p:nvPr/>
          </p:nvSpPr>
          <p:spPr>
            <a:xfrm>
              <a:off x="2643152" y="2689255"/>
              <a:ext cx="200606" cy="92333"/>
            </a:xfrm>
            <a:prstGeom prst="rect">
              <a:avLst/>
            </a:prstGeom>
            <a:noFill/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en-US" sz="600" b="1" cap="none" spc="0" dirty="0">
                  <a:ln w="0"/>
                  <a:solidFill>
                    <a:schemeClr val="tx1"/>
                  </a:solidFill>
                </a:rPr>
                <a:t>b</a:t>
              </a:r>
              <a:r>
                <a:rPr lang="en-US" sz="600" b="1" dirty="0">
                  <a:ln w="0"/>
                </a:rPr>
                <a:t>2</a:t>
              </a:r>
              <a:endParaRPr lang="en-US" sz="600" b="1" cap="none" spc="0" dirty="0">
                <a:ln w="0"/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31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85667D3-F638-B48E-4345-AEC823A824A3}"/>
              </a:ext>
            </a:extLst>
          </p:cNvPr>
          <p:cNvGrpSpPr/>
          <p:nvPr/>
        </p:nvGrpSpPr>
        <p:grpSpPr>
          <a:xfrm>
            <a:off x="136364" y="228875"/>
            <a:ext cx="6569555" cy="5929497"/>
            <a:chOff x="136364" y="228875"/>
            <a:chExt cx="6569555" cy="592949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4686D60-1AE7-331C-4983-0A15B8EBCEC0}"/>
                </a:ext>
              </a:extLst>
            </p:cNvPr>
            <p:cNvGrpSpPr/>
            <p:nvPr/>
          </p:nvGrpSpPr>
          <p:grpSpPr>
            <a:xfrm>
              <a:off x="222628" y="228875"/>
              <a:ext cx="6483291" cy="5929497"/>
              <a:chOff x="576311" y="177116"/>
              <a:chExt cx="6483291" cy="592949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B2D5CEA-8CBB-C354-A0F2-86AEF4446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6312" y="177116"/>
                <a:ext cx="1781877" cy="1858556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D08B17C-8199-EE52-EC64-90A0AE61A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312" y="2212586"/>
                <a:ext cx="1781877" cy="1858556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BF67781-23C4-3E80-AA79-B64EAB14E7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311" y="4248056"/>
                <a:ext cx="1781877" cy="1858556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4AA96C9-5A80-A627-8597-C05F728A9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9276" y="177116"/>
                <a:ext cx="2687024" cy="1858556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6498855-1AD0-85E1-E59D-754828BCE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9276" y="2212586"/>
                <a:ext cx="2687024" cy="1858556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1B3A013-A263-6A06-863F-C06B2A4A1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9276" y="4248057"/>
                <a:ext cx="2687024" cy="1858555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88C3864-CFC5-4FA8-A737-ED6DC787E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27387" y="177116"/>
                <a:ext cx="1532214" cy="1858556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4E3D2FA-B371-915C-9DDC-44625890D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27388" y="2212587"/>
                <a:ext cx="1532214" cy="1858556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3856D5AC-FE29-3540-6863-CC43DBF32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27387" y="4248057"/>
                <a:ext cx="1532214" cy="1858556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7F35085-A4BB-B4E8-C280-4BF767B65979}"/>
                </a:ext>
              </a:extLst>
            </p:cNvPr>
            <p:cNvSpPr/>
            <p:nvPr/>
          </p:nvSpPr>
          <p:spPr>
            <a:xfrm>
              <a:off x="136364" y="1861988"/>
              <a:ext cx="362600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1" cap="none" spc="0" dirty="0">
                  <a:ln w="0"/>
                  <a:solidFill>
                    <a:schemeClr val="tx1"/>
                  </a:solidFill>
                </a:rPr>
                <a:t>a1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9CD6493-660B-8E1A-F2C1-E8527A56E443}"/>
                </a:ext>
              </a:extLst>
            </p:cNvPr>
            <p:cNvSpPr/>
            <p:nvPr/>
          </p:nvSpPr>
          <p:spPr>
            <a:xfrm>
              <a:off x="2168364" y="1861988"/>
              <a:ext cx="362600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1" cap="none" spc="0" dirty="0">
                  <a:ln w="0"/>
                  <a:solidFill>
                    <a:schemeClr val="tx1"/>
                  </a:solidFill>
                </a:rPr>
                <a:t>a2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916A4C-9DFB-BC9C-F507-F490372661AF}"/>
                </a:ext>
              </a:extLst>
            </p:cNvPr>
            <p:cNvSpPr/>
            <p:nvPr/>
          </p:nvSpPr>
          <p:spPr>
            <a:xfrm>
              <a:off x="5102064" y="1861988"/>
              <a:ext cx="362600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1" cap="none" spc="0" dirty="0">
                  <a:ln w="0"/>
                  <a:solidFill>
                    <a:schemeClr val="tx1"/>
                  </a:solidFill>
                </a:rPr>
                <a:t>a3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8AD93A-B5B7-9CB2-3F4D-5D4205829987}"/>
                </a:ext>
              </a:extLst>
            </p:cNvPr>
            <p:cNvSpPr/>
            <p:nvPr/>
          </p:nvSpPr>
          <p:spPr>
            <a:xfrm>
              <a:off x="136364" y="3876680"/>
              <a:ext cx="362600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1" cap="none" spc="0" dirty="0">
                  <a:ln w="0"/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B822454-6F18-6F17-3082-AC4912FB4E6D}"/>
                </a:ext>
              </a:extLst>
            </p:cNvPr>
            <p:cNvSpPr/>
            <p:nvPr/>
          </p:nvSpPr>
          <p:spPr>
            <a:xfrm>
              <a:off x="2168364" y="3876680"/>
              <a:ext cx="362600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1" cap="none" spc="0" dirty="0">
                  <a:ln w="0"/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97037B-8C13-7808-5DD6-120BEEF9845E}"/>
                </a:ext>
              </a:extLst>
            </p:cNvPr>
            <p:cNvSpPr/>
            <p:nvPr/>
          </p:nvSpPr>
          <p:spPr>
            <a:xfrm>
              <a:off x="5102064" y="3876680"/>
              <a:ext cx="362600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1" cap="none" spc="0" dirty="0">
                  <a:ln w="0"/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41452A-A93F-7F96-057E-2308B41025BC}"/>
                </a:ext>
              </a:extLst>
            </p:cNvPr>
            <p:cNvSpPr/>
            <p:nvPr/>
          </p:nvSpPr>
          <p:spPr>
            <a:xfrm>
              <a:off x="136364" y="5891372"/>
              <a:ext cx="362600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1" cap="none" spc="0" dirty="0">
                  <a:ln w="0"/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41A2956-AAC0-051D-68B4-39A627458040}"/>
                </a:ext>
              </a:extLst>
            </p:cNvPr>
            <p:cNvSpPr/>
            <p:nvPr/>
          </p:nvSpPr>
          <p:spPr>
            <a:xfrm>
              <a:off x="2168364" y="5891372"/>
              <a:ext cx="362600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1" dirty="0">
                  <a:ln w="0"/>
                </a:rPr>
                <a:t>c2</a:t>
              </a:r>
              <a:endParaRPr lang="en-US" sz="10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1C8148E-2189-C889-901D-EB81BB6BE2B3}"/>
                </a:ext>
              </a:extLst>
            </p:cNvPr>
            <p:cNvSpPr/>
            <p:nvPr/>
          </p:nvSpPr>
          <p:spPr>
            <a:xfrm>
              <a:off x="5102064" y="5891372"/>
              <a:ext cx="362600" cy="2462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1" dirty="0">
                  <a:ln w="0"/>
                </a:rPr>
                <a:t>c</a:t>
              </a:r>
              <a:r>
                <a:rPr lang="en-US" sz="1000" b="1" cap="none" spc="0" dirty="0">
                  <a:ln w="0"/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09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0769E8A-BAD7-A6DB-3847-6D5EB0D3E6C1}"/>
              </a:ext>
            </a:extLst>
          </p:cNvPr>
          <p:cNvGrpSpPr/>
          <p:nvPr/>
        </p:nvGrpSpPr>
        <p:grpSpPr>
          <a:xfrm>
            <a:off x="364506" y="468655"/>
            <a:ext cx="8281787" cy="5726010"/>
            <a:chOff x="364506" y="468655"/>
            <a:chExt cx="8281787" cy="57260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61FB67E-FE4D-D503-7481-D600916F1400}"/>
                </a:ext>
              </a:extLst>
            </p:cNvPr>
            <p:cNvGrpSpPr/>
            <p:nvPr/>
          </p:nvGrpSpPr>
          <p:grpSpPr>
            <a:xfrm>
              <a:off x="440668" y="468655"/>
              <a:ext cx="8205625" cy="5726010"/>
              <a:chOff x="147370" y="106346"/>
              <a:chExt cx="8205625" cy="572601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76BF9F7-F5B3-3ED4-FEC5-D0B0AF5F7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7370" y="106346"/>
                <a:ext cx="2651826" cy="1824393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805BA20-7FC3-8A1D-3253-B910CD20D0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5358" y="106346"/>
                <a:ext cx="2708460" cy="1824393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84FB9BB-5430-7782-D3AC-DA6FD60AC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9980" y="106346"/>
                <a:ext cx="2688153" cy="1824393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4B56EFE-4662-DA11-C308-EEF00F80D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371" y="2047198"/>
                <a:ext cx="2651825" cy="1860605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CE5306D-CC31-D24C-5EE2-98BED2277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5358" y="2047199"/>
                <a:ext cx="2708460" cy="1858508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12B9681-BB0A-A914-A2E6-7B1685492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59979" y="2047198"/>
                <a:ext cx="2688153" cy="1844573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6096013-5D77-F5F2-520B-36B9F22DF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7370" y="4019005"/>
                <a:ext cx="2651825" cy="1813351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119DBC1C-C550-21E8-FCA6-07D1C70EA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5358" y="4016910"/>
                <a:ext cx="2708460" cy="1813351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C2344E9-BAA7-853F-CDEB-CFB139F0B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59979" y="4024262"/>
                <a:ext cx="2693016" cy="1805999"/>
              </a:xfrm>
              <a:prstGeom prst="rect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1FF0A11-87E6-7891-D570-9ECD69D79E87}"/>
                </a:ext>
              </a:extLst>
            </p:cNvPr>
            <p:cNvSpPr/>
            <p:nvPr/>
          </p:nvSpPr>
          <p:spPr>
            <a:xfrm>
              <a:off x="364506" y="468655"/>
              <a:ext cx="362600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0FD78F-454F-6012-BAF3-E80143E97DF7}"/>
                </a:ext>
              </a:extLst>
            </p:cNvPr>
            <p:cNvSpPr/>
            <p:nvPr/>
          </p:nvSpPr>
          <p:spPr>
            <a:xfrm>
              <a:off x="3094690" y="468655"/>
              <a:ext cx="362600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CEEFA1-7391-7CE7-5A4E-9900484F0058}"/>
                </a:ext>
              </a:extLst>
            </p:cNvPr>
            <p:cNvSpPr/>
            <p:nvPr/>
          </p:nvSpPr>
          <p:spPr>
            <a:xfrm>
              <a:off x="5877116" y="468655"/>
              <a:ext cx="362600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F7051D-90B8-3561-3749-A3914BD883EF}"/>
                </a:ext>
              </a:extLst>
            </p:cNvPr>
            <p:cNvSpPr/>
            <p:nvPr/>
          </p:nvSpPr>
          <p:spPr>
            <a:xfrm>
              <a:off x="364506" y="2423937"/>
              <a:ext cx="362600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74CFFF-E174-4C50-ECBA-0AFBE8F18DD3}"/>
                </a:ext>
              </a:extLst>
            </p:cNvPr>
            <p:cNvSpPr/>
            <p:nvPr/>
          </p:nvSpPr>
          <p:spPr>
            <a:xfrm>
              <a:off x="3094690" y="2423937"/>
              <a:ext cx="362600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62BFA2-8A46-1446-94FF-B26CD5F4FEF2}"/>
                </a:ext>
              </a:extLst>
            </p:cNvPr>
            <p:cNvSpPr/>
            <p:nvPr/>
          </p:nvSpPr>
          <p:spPr>
            <a:xfrm>
              <a:off x="5877116" y="2423937"/>
              <a:ext cx="362600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792F91B-885A-B849-4AA2-C07342D91B64}"/>
                </a:ext>
              </a:extLst>
            </p:cNvPr>
            <p:cNvSpPr/>
            <p:nvPr/>
          </p:nvSpPr>
          <p:spPr>
            <a:xfrm>
              <a:off x="364506" y="4401422"/>
              <a:ext cx="362600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301818D-B6F5-7AFB-51A7-796CE1962561}"/>
                </a:ext>
              </a:extLst>
            </p:cNvPr>
            <p:cNvSpPr/>
            <p:nvPr/>
          </p:nvSpPr>
          <p:spPr>
            <a:xfrm>
              <a:off x="3094690" y="4401422"/>
              <a:ext cx="362600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68A275F-14E2-825A-1DD0-75E6358927D2}"/>
                </a:ext>
              </a:extLst>
            </p:cNvPr>
            <p:cNvSpPr/>
            <p:nvPr/>
          </p:nvSpPr>
          <p:spPr>
            <a:xfrm>
              <a:off x="5877116" y="4401422"/>
              <a:ext cx="362600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 err="1">
                  <a:ln w="0"/>
                  <a:solidFill>
                    <a:schemeClr val="tx1"/>
                  </a:solidFill>
                </a:rPr>
                <a:t>i</a:t>
              </a:r>
              <a:endParaRPr lang="en-US" sz="1600" b="0" cap="none" spc="0" dirty="0">
                <a:ln w="0"/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486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Djavan De Clercq</dc:creator>
  <cp:lastModifiedBy>Djavan De Clercq</cp:lastModifiedBy>
  <cp:revision>1</cp:revision>
  <dcterms:created xsi:type="dcterms:W3CDTF">2023-12-13T22:49:59Z</dcterms:created>
  <dcterms:modified xsi:type="dcterms:W3CDTF">2023-12-22T17:06:56Z</dcterms:modified>
</cp:coreProperties>
</file>