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>
        <p:scale>
          <a:sx n="50" d="100"/>
          <a:sy n="50" d="100"/>
        </p:scale>
        <p:origin x="142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van De Clercq" userId="584e75b4acd72a0d" providerId="LiveId" clId="{3A7AFB8D-0C2D-4820-813A-B3FD0F974B3B}"/>
    <pc:docChg chg="undo redo custSel modSld">
      <pc:chgData name="Djavan De Clercq" userId="584e75b4acd72a0d" providerId="LiveId" clId="{3A7AFB8D-0C2D-4820-813A-B3FD0F974B3B}" dt="2023-12-18T21:34:33.098" v="25" actId="1076"/>
      <pc:docMkLst>
        <pc:docMk/>
      </pc:docMkLst>
      <pc:sldChg chg="addSp modSp mod">
        <pc:chgData name="Djavan De Clercq" userId="584e75b4acd72a0d" providerId="LiveId" clId="{3A7AFB8D-0C2D-4820-813A-B3FD0F974B3B}" dt="2023-12-18T21:34:33.098" v="25" actId="1076"/>
        <pc:sldMkLst>
          <pc:docMk/>
          <pc:sldMk cId="3884869438" sldId="258"/>
        </pc:sldMkLst>
        <pc:picChg chg="mod">
          <ac:chgData name="Djavan De Clercq" userId="584e75b4acd72a0d" providerId="LiveId" clId="{3A7AFB8D-0C2D-4820-813A-B3FD0F974B3B}" dt="2023-12-18T21:34:33.098" v="25" actId="1076"/>
          <ac:picMkLst>
            <pc:docMk/>
            <pc:sldMk cId="3884869438" sldId="258"/>
            <ac:picMk id="12" creationId="{E4B56EFE-4662-DA11-C308-EEF00F80D30B}"/>
          </ac:picMkLst>
        </pc:picChg>
        <pc:picChg chg="mod">
          <ac:chgData name="Djavan De Clercq" userId="584e75b4acd72a0d" providerId="LiveId" clId="{3A7AFB8D-0C2D-4820-813A-B3FD0F974B3B}" dt="2023-12-18T21:34:33.098" v="25" actId="1076"/>
          <ac:picMkLst>
            <pc:docMk/>
            <pc:sldMk cId="3884869438" sldId="258"/>
            <ac:picMk id="14" creationId="{ECE5306D-CC31-D24C-5EE2-98BED2277C1F}"/>
          </ac:picMkLst>
        </pc:picChg>
        <pc:picChg chg="mod">
          <ac:chgData name="Djavan De Clercq" userId="584e75b4acd72a0d" providerId="LiveId" clId="{3A7AFB8D-0C2D-4820-813A-B3FD0F974B3B}" dt="2023-12-18T21:34:33.098" v="25" actId="1076"/>
          <ac:picMkLst>
            <pc:docMk/>
            <pc:sldMk cId="3884869438" sldId="258"/>
            <ac:picMk id="16" creationId="{D12B9681-BB0A-A914-A2E6-7B16854923CF}"/>
          </ac:picMkLst>
        </pc:picChg>
        <pc:picChg chg="add mod">
          <ac:chgData name="Djavan De Clercq" userId="584e75b4acd72a0d" providerId="LiveId" clId="{3A7AFB8D-0C2D-4820-813A-B3FD0F974B3B}" dt="2023-12-18T21:34:24.350" v="24" actId="1076"/>
          <ac:picMkLst>
            <pc:docMk/>
            <pc:sldMk cId="3884869438" sldId="258"/>
            <ac:picMk id="18" creationId="{D6096013-5D77-F5F2-520B-36B9F22DF1C3}"/>
          </ac:picMkLst>
        </pc:picChg>
        <pc:picChg chg="add mod">
          <ac:chgData name="Djavan De Clercq" userId="584e75b4acd72a0d" providerId="LiveId" clId="{3A7AFB8D-0C2D-4820-813A-B3FD0F974B3B}" dt="2023-12-18T21:34:24.350" v="24" actId="1076"/>
          <ac:picMkLst>
            <pc:docMk/>
            <pc:sldMk cId="3884869438" sldId="258"/>
            <ac:picMk id="20" creationId="{119DBC1C-C550-21E8-FCA6-07D1C70EABFB}"/>
          </ac:picMkLst>
        </pc:picChg>
        <pc:picChg chg="add mod">
          <ac:chgData name="Djavan De Clercq" userId="584e75b4acd72a0d" providerId="LiveId" clId="{3A7AFB8D-0C2D-4820-813A-B3FD0F974B3B}" dt="2023-12-18T21:34:24.350" v="24" actId="1076"/>
          <ac:picMkLst>
            <pc:docMk/>
            <pc:sldMk cId="3884869438" sldId="258"/>
            <ac:picMk id="22" creationId="{DC2344E9-BAA7-853F-CDEB-CFB139F0B8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2E2E-2F41-833B-3AB1-231E35DC0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32F7-AAE3-B335-A223-8707EB11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5C9-ABA6-6162-B36D-631D05A7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C81-B6CA-6477-F792-D462EDB9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6798-6046-89E5-844B-1915AF0F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82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68B1-0A40-D304-D6C8-582E5B6E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B939A-6537-340F-1BE2-5BB01219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4F85-0E0C-0EAD-D544-99F08E1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5718-A6FB-8585-424C-7563010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11F5-EF44-4839-5F51-10A09E83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521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75471-0585-0AA3-DA0E-9FD32B531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1EE20-46AB-1093-7E7E-E91A4B6A0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9BB4-D5C0-7954-392F-AEE41238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35D4-F6ED-124E-BD54-26BEA21A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84D8-29C1-2302-B81E-3B4B0C0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2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545F-DB59-8F86-7787-6C51430F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B6A0-9CEB-8A66-FFF7-0471394A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2872-9037-A150-3D67-BC61D586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60D-4B11-A39C-C548-21AFF1E6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1A04-B5C3-7C04-5FC9-1E49FD5F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623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4A6C-9569-0FE5-84C7-3F47BCC2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0874-B5CA-2800-E789-EBD1071E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06A5-E8A9-41EE-E788-57E60D0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8018-3F46-359F-48E3-1CCE39CB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E342-B5C4-1458-76DE-5C2E2059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35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A74-FF13-1F5B-D92F-99DC9A70D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90A-ACD9-8578-D30D-69AE1DC6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C4CFC-F0D4-E632-F16F-6F9D6617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E7687-032F-655D-BF40-31AE65B5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E5663-6656-D600-B8B4-B61EA487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A7CF-A5B2-EFC3-5901-3575070A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4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CC1E-2C73-D117-1176-9776D3FC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84616-AED5-2368-297E-F97EF8D0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513C-0D01-CC06-EEDA-4FE599EF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B8899-33BB-0629-67D5-C3D97A0D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33A17-BFB8-7D1B-EF92-3012F0E8A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6D0FE-D894-740E-DF2D-33C38214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C4C80-6750-EA84-A51C-6F7B70C3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BA773-F24A-2665-9CD3-F29FC88B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83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F18B-9FF3-7580-8A20-3E5B105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E1136-E92D-DDAC-3623-152EF65C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AB240-E2CE-0F4C-54CE-93FBEB8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E3C1-6D03-D057-4A06-5FF00A71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76E-0000-4F16-39F5-E2F92C80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B3E2-9A3C-045C-570D-D3718161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0BB5-F591-F494-78EA-1A718732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58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E57E-8828-DFB2-79F5-4A779D4C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0F08-5A35-2ABD-B39A-D9093F08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92D4-1916-6FD6-024C-DA6CFA56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0144-3461-BBC3-29CF-34C09808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B884-106D-269A-9239-DF2329D6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611C-1E5A-5526-8339-B5A0C982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34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040-C587-A54C-E221-D2F4A5E1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DA0A8-E25D-316F-1D70-A6D57350A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26965-4180-F57B-8582-69DA69EF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EE1D-7DDF-98D5-8615-6C8847A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C846-5C75-FED5-7B8F-BA6DB76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37DB-52AD-257C-41C0-83C4935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00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B062E-EA24-3B7E-73CF-A8B97ED2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2A20-2299-508F-1E40-DE157829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8774-C1E2-F19F-32AB-60C356390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6CD2-790D-4623-A4C3-BF131C38826C}" type="datetimeFigureOut">
              <a:rPr lang="en-BE" smtClean="0"/>
              <a:t>13/12/2023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E2DB-4E8E-7F52-27F4-AAFB7AA3B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759FD-2869-A6CE-DD74-F1C6D7CA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BC268-FED0-4A1D-8574-288BEFAB74D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2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C18C987-759A-DE5C-AEDE-6EC583336E9E}"/>
              </a:ext>
            </a:extLst>
          </p:cNvPr>
          <p:cNvGrpSpPr/>
          <p:nvPr/>
        </p:nvGrpSpPr>
        <p:grpSpPr>
          <a:xfrm>
            <a:off x="263364" y="158256"/>
            <a:ext cx="4852865" cy="5460920"/>
            <a:chOff x="263364" y="158256"/>
            <a:chExt cx="4852865" cy="546092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1A738A1-E7E9-9FA6-E7CD-C69B3BE92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64" y="158256"/>
              <a:ext cx="4852865" cy="2686838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60263FC-C166-0838-241E-CC828CEA3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364" y="2935706"/>
              <a:ext cx="4852865" cy="2683470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473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4686D60-1AE7-331C-4983-0A15B8EBCEC0}"/>
              </a:ext>
            </a:extLst>
          </p:cNvPr>
          <p:cNvGrpSpPr/>
          <p:nvPr/>
        </p:nvGrpSpPr>
        <p:grpSpPr>
          <a:xfrm>
            <a:off x="576311" y="177116"/>
            <a:ext cx="6483291" cy="5929497"/>
            <a:chOff x="576311" y="177116"/>
            <a:chExt cx="6483291" cy="5929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2D5CEA-8CBB-C354-A0F2-86AEF444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12" y="177116"/>
              <a:ext cx="1781877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08B17C-8199-EE52-EC64-90A0AE61A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312" y="2212586"/>
              <a:ext cx="1781877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BF67781-23C4-3E80-AA79-B64EAB14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311" y="4248056"/>
              <a:ext cx="1781877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AA96C9-5A80-A627-8597-C05F728A9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9276" y="177116"/>
              <a:ext cx="2687024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6498855-1AD0-85E1-E59D-754828BC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9276" y="2212586"/>
              <a:ext cx="2687024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1B3A013-A263-6A06-863F-C06B2A4A1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9276" y="4248057"/>
              <a:ext cx="2687024" cy="1858555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88C3864-CFC5-4FA8-A737-ED6DC787E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27387" y="177116"/>
              <a:ext cx="1532214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4E3D2FA-B371-915C-9DDC-44625890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7388" y="2212587"/>
              <a:ext cx="1532214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856D5AC-FE29-3540-6863-CC43DBF32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27387" y="4248057"/>
              <a:ext cx="1532214" cy="185855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5309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BF9F7-F5B3-3ED4-FEC5-D0B0AF5F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70" y="106346"/>
            <a:ext cx="2651826" cy="1824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5BA20-7FC3-8A1D-3253-B910CD20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58" y="106346"/>
            <a:ext cx="2708460" cy="1824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FB9BB-5430-7782-D3AC-DA6FD60AC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980" y="106346"/>
            <a:ext cx="2688153" cy="1824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B56EFE-4662-DA11-C308-EEF00F80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71" y="2047198"/>
            <a:ext cx="2651825" cy="186060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E5306D-CC31-D24C-5EE2-98BED2277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5358" y="2047199"/>
            <a:ext cx="2708460" cy="185850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2B9681-BB0A-A914-A2E6-7B1685492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9979" y="2047198"/>
            <a:ext cx="2688153" cy="184457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096013-5D77-F5F2-520B-36B9F22DF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370" y="4019005"/>
            <a:ext cx="2651825" cy="18133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9DBC1C-C550-21E8-FCA6-07D1C70EAB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5358" y="4016910"/>
            <a:ext cx="2708460" cy="181335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C2344E9-BAA7-853F-CDEB-CFB139F0B8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9979" y="4024262"/>
            <a:ext cx="2693016" cy="180599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486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Djavan De Clercq</dc:creator>
  <cp:lastModifiedBy>Djavan De Clercq</cp:lastModifiedBy>
  <cp:revision>1</cp:revision>
  <dcterms:created xsi:type="dcterms:W3CDTF">2023-12-13T22:49:59Z</dcterms:created>
  <dcterms:modified xsi:type="dcterms:W3CDTF">2023-12-18T21:34:38Z</dcterms:modified>
</cp:coreProperties>
</file>