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1" r:id="rId5"/>
    <p:sldId id="298" r:id="rId6"/>
    <p:sldId id="301" r:id="rId7"/>
    <p:sldId id="294" r:id="rId8"/>
    <p:sldId id="307" r:id="rId9"/>
    <p:sldId id="299" r:id="rId10"/>
    <p:sldId id="300" r:id="rId11"/>
    <p:sldId id="302" r:id="rId12"/>
    <p:sldId id="303" r:id="rId13"/>
    <p:sldId id="304" r:id="rId14"/>
    <p:sldId id="305" r:id="rId15"/>
    <p:sldId id="306" r:id="rId16"/>
    <p:sldId id="297" r:id="rId1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C637"/>
    <a:srgbClr val="355C80"/>
    <a:srgbClr val="EBEBEB"/>
    <a:srgbClr val="616161"/>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61543E-4ED8-4BE0-A561-0861A0378628}" v="11" dt="2019-12-20T13:24:25.004"/>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p:scale>
          <a:sx n="80" d="100"/>
          <a:sy n="80" d="100"/>
        </p:scale>
        <p:origin x="787"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gter GJ, Geert" userId="a58097ab-33b8-474b-b13b-59555600ffae" providerId="ADAL" clId="{7361543E-4ED8-4BE0-A561-0861A0378628}"/>
    <pc:docChg chg="undo custSel modSld">
      <pc:chgData name="Vegter GJ, Geert" userId="a58097ab-33b8-474b-b13b-59555600ffae" providerId="ADAL" clId="{7361543E-4ED8-4BE0-A561-0861A0378628}" dt="2019-12-20T13:33:47.813" v="484" actId="6549"/>
      <pc:docMkLst>
        <pc:docMk/>
      </pc:docMkLst>
      <pc:sldChg chg="delSp modSp">
        <pc:chgData name="Vegter GJ, Geert" userId="a58097ab-33b8-474b-b13b-59555600ffae" providerId="ADAL" clId="{7361543E-4ED8-4BE0-A561-0861A0378628}" dt="2019-12-20T13:33:47.813" v="484" actId="6549"/>
        <pc:sldMkLst>
          <pc:docMk/>
          <pc:sldMk cId="688839253" sldId="297"/>
        </pc:sldMkLst>
        <pc:graphicFrameChg chg="modGraphic">
          <ac:chgData name="Vegter GJ, Geert" userId="a58097ab-33b8-474b-b13b-59555600ffae" providerId="ADAL" clId="{7361543E-4ED8-4BE0-A561-0861A0378628}" dt="2019-12-20T13:33:47.813" v="484" actId="6549"/>
          <ac:graphicFrameMkLst>
            <pc:docMk/>
            <pc:sldMk cId="688839253" sldId="297"/>
            <ac:graphicFrameMk id="4" creationId="{AFCDAB68-FB0F-4C26-8F68-4DA6EA0374D3}"/>
          </ac:graphicFrameMkLst>
        </pc:graphicFrameChg>
        <pc:picChg chg="del">
          <ac:chgData name="Vegter GJ, Geert" userId="a58097ab-33b8-474b-b13b-59555600ffae" providerId="ADAL" clId="{7361543E-4ED8-4BE0-A561-0861A0378628}" dt="2019-12-20T13:26:20.803" v="297" actId="478"/>
          <ac:picMkLst>
            <pc:docMk/>
            <pc:sldMk cId="688839253" sldId="297"/>
            <ac:picMk id="3" creationId="{DC9EDC6B-FFA1-464E-8940-45DA4F7238DD}"/>
          </ac:picMkLst>
        </pc:picChg>
      </pc:sldChg>
      <pc:sldChg chg="addSp modSp">
        <pc:chgData name="Vegter GJ, Geert" userId="a58097ab-33b8-474b-b13b-59555600ffae" providerId="ADAL" clId="{7361543E-4ED8-4BE0-A561-0861A0378628}" dt="2019-12-20T13:25:48.316" v="296" actId="20577"/>
        <pc:sldMkLst>
          <pc:docMk/>
          <pc:sldMk cId="2908322607" sldId="303"/>
        </pc:sldMkLst>
        <pc:spChg chg="mod">
          <ac:chgData name="Vegter GJ, Geert" userId="a58097ab-33b8-474b-b13b-59555600ffae" providerId="ADAL" clId="{7361543E-4ED8-4BE0-A561-0861A0378628}" dt="2019-12-20T13:07:45.900" v="158" actId="6549"/>
          <ac:spMkLst>
            <pc:docMk/>
            <pc:sldMk cId="2908322607" sldId="303"/>
            <ac:spMk id="2" creationId="{935541FD-6398-4E67-BCC8-EDB7B2574C53}"/>
          </ac:spMkLst>
        </pc:spChg>
        <pc:spChg chg="mod">
          <ac:chgData name="Vegter GJ, Geert" userId="a58097ab-33b8-474b-b13b-59555600ffae" providerId="ADAL" clId="{7361543E-4ED8-4BE0-A561-0861A0378628}" dt="2019-12-20T13:25:07.672" v="289" actId="1036"/>
          <ac:spMkLst>
            <pc:docMk/>
            <pc:sldMk cId="2908322607" sldId="303"/>
            <ac:spMk id="6" creationId="{7E385D74-E81D-4480-ACB7-B6E076C61BC4}"/>
          </ac:spMkLst>
        </pc:spChg>
        <pc:spChg chg="mod">
          <ac:chgData name="Vegter GJ, Geert" userId="a58097ab-33b8-474b-b13b-59555600ffae" providerId="ADAL" clId="{7361543E-4ED8-4BE0-A561-0861A0378628}" dt="2019-12-20T13:25:48.316" v="296" actId="20577"/>
          <ac:spMkLst>
            <pc:docMk/>
            <pc:sldMk cId="2908322607" sldId="303"/>
            <ac:spMk id="7" creationId="{36B2C7BF-5989-4904-AF2A-7DF64A1DAEAE}"/>
          </ac:spMkLst>
        </pc:spChg>
        <pc:spChg chg="add mod">
          <ac:chgData name="Vegter GJ, Geert" userId="a58097ab-33b8-474b-b13b-59555600ffae" providerId="ADAL" clId="{7361543E-4ED8-4BE0-A561-0861A0378628}" dt="2019-12-20T13:25:07.672" v="289" actId="1036"/>
          <ac:spMkLst>
            <pc:docMk/>
            <pc:sldMk cId="2908322607" sldId="303"/>
            <ac:spMk id="8" creationId="{722415B1-08BA-4FC1-9C0C-01911A595F04}"/>
          </ac:spMkLst>
        </pc:spChg>
        <pc:spChg chg="add mod">
          <ac:chgData name="Vegter GJ, Geert" userId="a58097ab-33b8-474b-b13b-59555600ffae" providerId="ADAL" clId="{7361543E-4ED8-4BE0-A561-0861A0378628}" dt="2019-12-20T13:24:25.003" v="202" actId="164"/>
          <ac:spMkLst>
            <pc:docMk/>
            <pc:sldMk cId="2908322607" sldId="303"/>
            <ac:spMk id="9" creationId="{0CFE6E66-F652-459F-8C4C-4943B4536400}"/>
          </ac:spMkLst>
        </pc:spChg>
        <pc:spChg chg="add mod">
          <ac:chgData name="Vegter GJ, Geert" userId="a58097ab-33b8-474b-b13b-59555600ffae" providerId="ADAL" clId="{7361543E-4ED8-4BE0-A561-0861A0378628}" dt="2019-12-20T13:25:07.672" v="289" actId="1036"/>
          <ac:spMkLst>
            <pc:docMk/>
            <pc:sldMk cId="2908322607" sldId="303"/>
            <ac:spMk id="11" creationId="{A83DEDDE-DC30-426B-84DA-5F7C6B4548BA}"/>
          </ac:spMkLst>
        </pc:spChg>
        <pc:spChg chg="add mod">
          <ac:chgData name="Vegter GJ, Geert" userId="a58097ab-33b8-474b-b13b-59555600ffae" providerId="ADAL" clId="{7361543E-4ED8-4BE0-A561-0861A0378628}" dt="2019-12-20T13:25:07.672" v="289" actId="1036"/>
          <ac:spMkLst>
            <pc:docMk/>
            <pc:sldMk cId="2908322607" sldId="303"/>
            <ac:spMk id="12" creationId="{F155BC9A-9B47-47AB-9BC8-430F883B15A1}"/>
          </ac:spMkLst>
        </pc:spChg>
        <pc:grpChg chg="add mod">
          <ac:chgData name="Vegter GJ, Geert" userId="a58097ab-33b8-474b-b13b-59555600ffae" providerId="ADAL" clId="{7361543E-4ED8-4BE0-A561-0861A0378628}" dt="2019-12-20T13:24:25.003" v="202" actId="164"/>
          <ac:grpSpMkLst>
            <pc:docMk/>
            <pc:sldMk cId="2908322607" sldId="303"/>
            <ac:grpSpMk id="13" creationId="{D0341D5F-7EDE-4B4C-8986-FD2A7BB41E28}"/>
          </ac:grpSpMkLst>
        </pc:grpChg>
        <pc:grpChg chg="add mod">
          <ac:chgData name="Vegter GJ, Geert" userId="a58097ab-33b8-474b-b13b-59555600ffae" providerId="ADAL" clId="{7361543E-4ED8-4BE0-A561-0861A0378628}" dt="2019-12-20T13:25:07.672" v="289" actId="1036"/>
          <ac:grpSpMkLst>
            <pc:docMk/>
            <pc:sldMk cId="2908322607" sldId="303"/>
            <ac:grpSpMk id="14" creationId="{39790270-E221-4D02-A32F-316258560B81}"/>
          </ac:grpSpMkLst>
        </pc:grpChg>
        <pc:picChg chg="mod">
          <ac:chgData name="Vegter GJ, Geert" userId="a58097ab-33b8-474b-b13b-59555600ffae" providerId="ADAL" clId="{7361543E-4ED8-4BE0-A561-0861A0378628}" dt="2019-12-20T13:24:12.540" v="201" actId="164"/>
          <ac:picMkLst>
            <pc:docMk/>
            <pc:sldMk cId="2908322607" sldId="303"/>
            <ac:picMk id="3" creationId="{2980FABE-8ED7-4EA6-B999-0B49608A3E5F}"/>
          </ac:picMkLst>
        </pc:picChg>
        <pc:picChg chg="add mod">
          <ac:chgData name="Vegter GJ, Geert" userId="a58097ab-33b8-474b-b13b-59555600ffae" providerId="ADAL" clId="{7361543E-4ED8-4BE0-A561-0861A0378628}" dt="2019-12-20T13:25:07.672" v="289" actId="1036"/>
          <ac:picMkLst>
            <pc:docMk/>
            <pc:sldMk cId="2908322607" sldId="303"/>
            <ac:picMk id="4" creationId="{667B507F-332C-47AF-A9D8-4C6629911E6C}"/>
          </ac:picMkLst>
        </pc:picChg>
        <pc:picChg chg="add mod">
          <ac:chgData name="Vegter GJ, Geert" userId="a58097ab-33b8-474b-b13b-59555600ffae" providerId="ADAL" clId="{7361543E-4ED8-4BE0-A561-0861A0378628}" dt="2019-12-20T13:25:07.672" v="289" actId="1036"/>
          <ac:picMkLst>
            <pc:docMk/>
            <pc:sldMk cId="2908322607" sldId="303"/>
            <ac:picMk id="10" creationId="{610B1769-38E5-43B5-A43E-59178495B0F7}"/>
          </ac:picMkLst>
        </pc:picChg>
        <pc:cxnChg chg="mod">
          <ac:chgData name="Vegter GJ, Geert" userId="a58097ab-33b8-474b-b13b-59555600ffae" providerId="ADAL" clId="{7361543E-4ED8-4BE0-A561-0861A0378628}" dt="2019-12-20T13:24:12.540" v="201" actId="164"/>
          <ac:cxnSpMkLst>
            <pc:docMk/>
            <pc:sldMk cId="2908322607" sldId="303"/>
            <ac:cxnSpMk id="5" creationId="{D4B0E3FA-F34E-44F0-A452-A5D6936C97EB}"/>
          </ac:cxnSpMkLst>
        </pc:cxnChg>
      </pc:sldChg>
    </pc:docChg>
  </pc:docChgLst>
  <pc:docChgLst>
    <pc:chgData name="Vegter GJ, Geert" userId="a58097ab-33b8-474b-b13b-59555600ffae" providerId="ADAL" clId="{ECC221DA-5AE3-4852-BA73-D191B04954CA}"/>
    <pc:docChg chg="undo custSel addSld delSld modSld sldOrd">
      <pc:chgData name="Vegter GJ, Geert" userId="a58097ab-33b8-474b-b13b-59555600ffae" providerId="ADAL" clId="{ECC221DA-5AE3-4852-BA73-D191B04954CA}" dt="2019-11-27T16:33:20.434" v="2352" actId="1036"/>
      <pc:docMkLst>
        <pc:docMk/>
      </pc:docMkLst>
      <pc:sldChg chg="delSp modSp">
        <pc:chgData name="Vegter GJ, Geert" userId="a58097ab-33b8-474b-b13b-59555600ffae" providerId="ADAL" clId="{ECC221DA-5AE3-4852-BA73-D191B04954CA}" dt="2019-11-27T14:30:22.994" v="190" actId="478"/>
        <pc:sldMkLst>
          <pc:docMk/>
          <pc:sldMk cId="3261058375" sldId="271"/>
        </pc:sldMkLst>
        <pc:spChg chg="del">
          <ac:chgData name="Vegter GJ, Geert" userId="a58097ab-33b8-474b-b13b-59555600ffae" providerId="ADAL" clId="{ECC221DA-5AE3-4852-BA73-D191B04954CA}" dt="2019-11-27T12:27:49.158" v="37" actId="478"/>
          <ac:spMkLst>
            <pc:docMk/>
            <pc:sldMk cId="3261058375" sldId="271"/>
            <ac:spMk id="3" creationId="{EC2CED80-36B8-4047-8303-E05BEDCAD62A}"/>
          </ac:spMkLst>
        </pc:spChg>
        <pc:spChg chg="del">
          <ac:chgData name="Vegter GJ, Geert" userId="a58097ab-33b8-474b-b13b-59555600ffae" providerId="ADAL" clId="{ECC221DA-5AE3-4852-BA73-D191B04954CA}" dt="2019-11-27T14:30:22.994" v="190" actId="478"/>
          <ac:spMkLst>
            <pc:docMk/>
            <pc:sldMk cId="3261058375" sldId="271"/>
            <ac:spMk id="4" creationId="{EC789A26-AE54-4E95-B749-9036E1403A3D}"/>
          </ac:spMkLst>
        </pc:spChg>
        <pc:spChg chg="del">
          <ac:chgData name="Vegter GJ, Geert" userId="a58097ab-33b8-474b-b13b-59555600ffae" providerId="ADAL" clId="{ECC221DA-5AE3-4852-BA73-D191B04954CA}" dt="2019-11-27T12:27:49.158" v="37" actId="478"/>
          <ac:spMkLst>
            <pc:docMk/>
            <pc:sldMk cId="3261058375" sldId="271"/>
            <ac:spMk id="8" creationId="{34522A5C-BD82-4C35-8EC5-663172DC27C4}"/>
          </ac:spMkLst>
        </pc:spChg>
        <pc:spChg chg="del">
          <ac:chgData name="Vegter GJ, Geert" userId="a58097ab-33b8-474b-b13b-59555600ffae" providerId="ADAL" clId="{ECC221DA-5AE3-4852-BA73-D191B04954CA}" dt="2019-11-27T12:27:49.158" v="37" actId="478"/>
          <ac:spMkLst>
            <pc:docMk/>
            <pc:sldMk cId="3261058375" sldId="271"/>
            <ac:spMk id="10" creationId="{6CD1A8A9-7533-431B-AF53-01BDEF933F48}"/>
          </ac:spMkLst>
        </pc:spChg>
        <pc:graphicFrameChg chg="modGraphic">
          <ac:chgData name="Vegter GJ, Geert" userId="a58097ab-33b8-474b-b13b-59555600ffae" providerId="ADAL" clId="{ECC221DA-5AE3-4852-BA73-D191B04954CA}" dt="2019-11-27T12:27:41.305" v="35" actId="20577"/>
          <ac:graphicFrameMkLst>
            <pc:docMk/>
            <pc:sldMk cId="3261058375" sldId="271"/>
            <ac:graphicFrameMk id="5" creationId="{4EAC44DD-77CC-4362-B31A-9CCBFD5423B5}"/>
          </ac:graphicFrameMkLst>
        </pc:graphicFrameChg>
        <pc:picChg chg="del">
          <ac:chgData name="Vegter GJ, Geert" userId="a58097ab-33b8-474b-b13b-59555600ffae" providerId="ADAL" clId="{ECC221DA-5AE3-4852-BA73-D191B04954CA}" dt="2019-11-27T12:27:43.767" v="36" actId="478"/>
          <ac:picMkLst>
            <pc:docMk/>
            <pc:sldMk cId="3261058375" sldId="271"/>
            <ac:picMk id="7" creationId="{187C93F8-A099-479F-950C-A400BDEDC1BB}"/>
          </ac:picMkLst>
        </pc:picChg>
      </pc:sldChg>
      <pc:sldChg chg="addSp delSp modSp ord">
        <pc:chgData name="Vegter GJ, Geert" userId="a58097ab-33b8-474b-b13b-59555600ffae" providerId="ADAL" clId="{ECC221DA-5AE3-4852-BA73-D191B04954CA}" dt="2019-11-27T14:58:26.035" v="647"/>
        <pc:sldMkLst>
          <pc:docMk/>
          <pc:sldMk cId="3246777141" sldId="294"/>
        </pc:sldMkLst>
        <pc:spChg chg="mod">
          <ac:chgData name="Vegter GJ, Geert" userId="a58097ab-33b8-474b-b13b-59555600ffae" providerId="ADAL" clId="{ECC221DA-5AE3-4852-BA73-D191B04954CA}" dt="2019-11-27T14:07:44.551" v="189" actId="20577"/>
          <ac:spMkLst>
            <pc:docMk/>
            <pc:sldMk cId="3246777141" sldId="294"/>
            <ac:spMk id="2" creationId="{941B3257-1AC4-414F-B65A-5AC7CB88F578}"/>
          </ac:spMkLst>
        </pc:spChg>
        <pc:spChg chg="add del">
          <ac:chgData name="Vegter GJ, Geert" userId="a58097ab-33b8-474b-b13b-59555600ffae" providerId="ADAL" clId="{ECC221DA-5AE3-4852-BA73-D191B04954CA}" dt="2019-11-27T14:51:39.560" v="437"/>
          <ac:spMkLst>
            <pc:docMk/>
            <pc:sldMk cId="3246777141" sldId="294"/>
            <ac:spMk id="4" creationId="{62CAB844-787A-4C79-850E-5CDAB867BC67}"/>
          </ac:spMkLst>
        </pc:spChg>
        <pc:spChg chg="add mod">
          <ac:chgData name="Vegter GJ, Geert" userId="a58097ab-33b8-474b-b13b-59555600ffae" providerId="ADAL" clId="{ECC221DA-5AE3-4852-BA73-D191B04954CA}" dt="2019-11-27T14:54:37.209" v="642" actId="20577"/>
          <ac:spMkLst>
            <pc:docMk/>
            <pc:sldMk cId="3246777141" sldId="294"/>
            <ac:spMk id="5" creationId="{AA1E75A8-CDE6-44D8-91B1-AD81EBBAA2F4}"/>
          </ac:spMkLst>
        </pc:spChg>
        <pc:spChg chg="add del mod">
          <ac:chgData name="Vegter GJ, Geert" userId="a58097ab-33b8-474b-b13b-59555600ffae" providerId="ADAL" clId="{ECC221DA-5AE3-4852-BA73-D191B04954CA}" dt="2019-11-27T14:58:26.035" v="647"/>
          <ac:spMkLst>
            <pc:docMk/>
            <pc:sldMk cId="3246777141" sldId="294"/>
            <ac:spMk id="6" creationId="{CC5E5DB3-8CF8-4757-A0B9-13409CF3BF92}"/>
          </ac:spMkLst>
        </pc:spChg>
        <pc:picChg chg="add">
          <ac:chgData name="Vegter GJ, Geert" userId="a58097ab-33b8-474b-b13b-59555600ffae" providerId="ADAL" clId="{ECC221DA-5AE3-4852-BA73-D191B04954CA}" dt="2019-11-27T14:50:59.312" v="435"/>
          <ac:picMkLst>
            <pc:docMk/>
            <pc:sldMk cId="3246777141" sldId="294"/>
            <ac:picMk id="3" creationId="{EE4B2147-3F56-4E20-AC3E-54A41FE92AB3}"/>
          </ac:picMkLst>
        </pc:picChg>
      </pc:sldChg>
      <pc:sldChg chg="addSp delSp modSp">
        <pc:chgData name="Vegter GJ, Geert" userId="a58097ab-33b8-474b-b13b-59555600ffae" providerId="ADAL" clId="{ECC221DA-5AE3-4852-BA73-D191B04954CA}" dt="2019-11-27T16:33:20.434" v="2352" actId="1036"/>
        <pc:sldMkLst>
          <pc:docMk/>
          <pc:sldMk cId="688839253" sldId="297"/>
        </pc:sldMkLst>
        <pc:spChg chg="mod">
          <ac:chgData name="Vegter GJ, Geert" userId="a58097ab-33b8-474b-b13b-59555600ffae" providerId="ADAL" clId="{ECC221DA-5AE3-4852-BA73-D191B04954CA}" dt="2019-11-27T16:27:51.878" v="2274" actId="20577"/>
          <ac:spMkLst>
            <pc:docMk/>
            <pc:sldMk cId="688839253" sldId="297"/>
            <ac:spMk id="2" creationId="{2CD11AFB-9460-4C05-ACE9-9FA5664B9A20}"/>
          </ac:spMkLst>
        </pc:spChg>
        <pc:graphicFrameChg chg="modGraphic">
          <ac:chgData name="Vegter GJ, Geert" userId="a58097ab-33b8-474b-b13b-59555600ffae" providerId="ADAL" clId="{ECC221DA-5AE3-4852-BA73-D191B04954CA}" dt="2019-11-27T16:27:21.748" v="2270" actId="6549"/>
          <ac:graphicFrameMkLst>
            <pc:docMk/>
            <pc:sldMk cId="688839253" sldId="297"/>
            <ac:graphicFrameMk id="4" creationId="{AFCDAB68-FB0F-4C26-8F68-4DA6EA0374D3}"/>
          </ac:graphicFrameMkLst>
        </pc:graphicFrameChg>
        <pc:graphicFrameChg chg="del">
          <ac:chgData name="Vegter GJ, Geert" userId="a58097ab-33b8-474b-b13b-59555600ffae" providerId="ADAL" clId="{ECC221DA-5AE3-4852-BA73-D191B04954CA}" dt="2019-11-27T16:27:26.458" v="2271" actId="478"/>
          <ac:graphicFrameMkLst>
            <pc:docMk/>
            <pc:sldMk cId="688839253" sldId="297"/>
            <ac:graphicFrameMk id="6" creationId="{9DC070A9-19BE-4307-BE6E-C1D46EC56628}"/>
          </ac:graphicFrameMkLst>
        </pc:graphicFrameChg>
        <pc:picChg chg="add mod">
          <ac:chgData name="Vegter GJ, Geert" userId="a58097ab-33b8-474b-b13b-59555600ffae" providerId="ADAL" clId="{ECC221DA-5AE3-4852-BA73-D191B04954CA}" dt="2019-11-27T16:33:20.434" v="2352" actId="1036"/>
          <ac:picMkLst>
            <pc:docMk/>
            <pc:sldMk cId="688839253" sldId="297"/>
            <ac:picMk id="3" creationId="{DC9EDC6B-FFA1-464E-8940-45DA4F7238DD}"/>
          </ac:picMkLst>
        </pc:picChg>
        <pc:picChg chg="del">
          <ac:chgData name="Vegter GJ, Geert" userId="a58097ab-33b8-474b-b13b-59555600ffae" providerId="ADAL" clId="{ECC221DA-5AE3-4852-BA73-D191B04954CA}" dt="2019-11-27T16:27:15.955" v="2269" actId="478"/>
          <ac:picMkLst>
            <pc:docMk/>
            <pc:sldMk cId="688839253" sldId="297"/>
            <ac:picMk id="1026" creationId="{A40B65F7-3801-43CF-A327-B3A59091E2C9}"/>
          </ac:picMkLst>
        </pc:picChg>
      </pc:sldChg>
      <pc:sldChg chg="addSp modSp add ord">
        <pc:chgData name="Vegter GJ, Geert" userId="a58097ab-33b8-474b-b13b-59555600ffae" providerId="ADAL" clId="{ECC221DA-5AE3-4852-BA73-D191B04954CA}" dt="2019-11-27T14:40:17.620" v="308" actId="1036"/>
        <pc:sldMkLst>
          <pc:docMk/>
          <pc:sldMk cId="3482552453" sldId="298"/>
        </pc:sldMkLst>
        <pc:spChg chg="mod">
          <ac:chgData name="Vegter GJ, Geert" userId="a58097ab-33b8-474b-b13b-59555600ffae" providerId="ADAL" clId="{ECC221DA-5AE3-4852-BA73-D191B04954CA}" dt="2019-11-27T14:35:07.245" v="287" actId="313"/>
          <ac:spMkLst>
            <pc:docMk/>
            <pc:sldMk cId="3482552453" sldId="298"/>
            <ac:spMk id="2" creationId="{941B3257-1AC4-414F-B65A-5AC7CB88F578}"/>
          </ac:spMkLst>
        </pc:spChg>
        <pc:spChg chg="add mod">
          <ac:chgData name="Vegter GJ, Geert" userId="a58097ab-33b8-474b-b13b-59555600ffae" providerId="ADAL" clId="{ECC221DA-5AE3-4852-BA73-D191B04954CA}" dt="2019-11-27T14:40:17.620" v="308" actId="1036"/>
          <ac:spMkLst>
            <pc:docMk/>
            <pc:sldMk cId="3482552453" sldId="298"/>
            <ac:spMk id="11" creationId="{153BFEA5-CD91-4744-B035-5E6753373912}"/>
          </ac:spMkLst>
        </pc:spChg>
        <pc:spChg chg="add mod">
          <ac:chgData name="Vegter GJ, Geert" userId="a58097ab-33b8-474b-b13b-59555600ffae" providerId="ADAL" clId="{ECC221DA-5AE3-4852-BA73-D191B04954CA}" dt="2019-11-27T14:40:17.620" v="308" actId="1036"/>
          <ac:spMkLst>
            <pc:docMk/>
            <pc:sldMk cId="3482552453" sldId="298"/>
            <ac:spMk id="12" creationId="{110F2C60-073C-41BD-B472-BBDDFB292207}"/>
          </ac:spMkLst>
        </pc:spChg>
        <pc:picChg chg="add mod modCrop">
          <ac:chgData name="Vegter GJ, Geert" userId="a58097ab-33b8-474b-b13b-59555600ffae" providerId="ADAL" clId="{ECC221DA-5AE3-4852-BA73-D191B04954CA}" dt="2019-11-27T14:36:44.986" v="293" actId="1076"/>
          <ac:picMkLst>
            <pc:docMk/>
            <pc:sldMk cId="3482552453" sldId="298"/>
            <ac:picMk id="3" creationId="{D12E1957-CCD0-417F-84F0-01BEC64AC9CE}"/>
          </ac:picMkLst>
        </pc:picChg>
        <pc:picChg chg="add mod">
          <ac:chgData name="Vegter GJ, Geert" userId="a58097ab-33b8-474b-b13b-59555600ffae" providerId="ADAL" clId="{ECC221DA-5AE3-4852-BA73-D191B04954CA}" dt="2019-11-27T14:33:35.186" v="268" actId="1076"/>
          <ac:picMkLst>
            <pc:docMk/>
            <pc:sldMk cId="3482552453" sldId="298"/>
            <ac:picMk id="4" creationId="{D4A99C5C-9903-4D15-B37F-7BF66E85E413}"/>
          </ac:picMkLst>
        </pc:picChg>
        <pc:picChg chg="add mod">
          <ac:chgData name="Vegter GJ, Geert" userId="a58097ab-33b8-474b-b13b-59555600ffae" providerId="ADAL" clId="{ECC221DA-5AE3-4852-BA73-D191B04954CA}" dt="2019-11-27T14:38:45.470" v="297" actId="14100"/>
          <ac:picMkLst>
            <pc:docMk/>
            <pc:sldMk cId="3482552453" sldId="298"/>
            <ac:picMk id="9" creationId="{3F081F4C-857A-4769-BACB-BF81ACB01297}"/>
          </ac:picMkLst>
        </pc:picChg>
        <pc:cxnChg chg="add mod">
          <ac:chgData name="Vegter GJ, Geert" userId="a58097ab-33b8-474b-b13b-59555600ffae" providerId="ADAL" clId="{ECC221DA-5AE3-4852-BA73-D191B04954CA}" dt="2019-11-27T14:36:42.251" v="292" actId="1076"/>
          <ac:cxnSpMkLst>
            <pc:docMk/>
            <pc:sldMk cId="3482552453" sldId="298"/>
            <ac:cxnSpMk id="6" creationId="{3C8BAB1B-3F73-4531-AF52-8AE63746F87B}"/>
          </ac:cxnSpMkLst>
        </pc:cxnChg>
        <pc:cxnChg chg="add mod">
          <ac:chgData name="Vegter GJ, Geert" userId="a58097ab-33b8-474b-b13b-59555600ffae" providerId="ADAL" clId="{ECC221DA-5AE3-4852-BA73-D191B04954CA}" dt="2019-11-27T14:36:50.624" v="295" actId="14100"/>
          <ac:cxnSpMkLst>
            <pc:docMk/>
            <pc:sldMk cId="3482552453" sldId="298"/>
            <ac:cxnSpMk id="7" creationId="{01046752-B777-40A2-82CF-7D64C0CF11C2}"/>
          </ac:cxnSpMkLst>
        </pc:cxnChg>
      </pc:sldChg>
      <pc:sldChg chg="addSp delSp modSp add">
        <pc:chgData name="Vegter GJ, Geert" userId="a58097ab-33b8-474b-b13b-59555600ffae" providerId="ADAL" clId="{ECC221DA-5AE3-4852-BA73-D191B04954CA}" dt="2019-11-27T14:59:44.394" v="683" actId="1076"/>
        <pc:sldMkLst>
          <pc:docMk/>
          <pc:sldMk cId="2735419628" sldId="299"/>
        </pc:sldMkLst>
        <pc:spChg chg="mod">
          <ac:chgData name="Vegter GJ, Geert" userId="a58097ab-33b8-474b-b13b-59555600ffae" providerId="ADAL" clId="{ECC221DA-5AE3-4852-BA73-D191B04954CA}" dt="2019-11-27T14:58:41.177" v="679" actId="20577"/>
          <ac:spMkLst>
            <pc:docMk/>
            <pc:sldMk cId="2735419628" sldId="299"/>
            <ac:spMk id="2" creationId="{941B3257-1AC4-414F-B65A-5AC7CB88F578}"/>
          </ac:spMkLst>
        </pc:spChg>
        <pc:picChg chg="add del mod">
          <ac:chgData name="Vegter GJ, Geert" userId="a58097ab-33b8-474b-b13b-59555600ffae" providerId="ADAL" clId="{ECC221DA-5AE3-4852-BA73-D191B04954CA}" dt="2019-11-27T14:59:29.755" v="680" actId="478"/>
          <ac:picMkLst>
            <pc:docMk/>
            <pc:sldMk cId="2735419628" sldId="299"/>
            <ac:picMk id="3" creationId="{7B1917C4-01E8-468A-9DCD-86A5B8D3C887}"/>
          </ac:picMkLst>
        </pc:picChg>
        <pc:picChg chg="add mod">
          <ac:chgData name="Vegter GJ, Geert" userId="a58097ab-33b8-474b-b13b-59555600ffae" providerId="ADAL" clId="{ECC221DA-5AE3-4852-BA73-D191B04954CA}" dt="2019-11-27T14:59:44.394" v="683" actId="1076"/>
          <ac:picMkLst>
            <pc:docMk/>
            <pc:sldMk cId="2735419628" sldId="299"/>
            <ac:picMk id="4" creationId="{8F53ADB8-4BA3-49AC-ADC2-10ED979A2D03}"/>
          </ac:picMkLst>
        </pc:picChg>
      </pc:sldChg>
      <pc:sldChg chg="addSp modSp add">
        <pc:chgData name="Vegter GJ, Geert" userId="a58097ab-33b8-474b-b13b-59555600ffae" providerId="ADAL" clId="{ECC221DA-5AE3-4852-BA73-D191B04954CA}" dt="2019-11-27T15:20:38.589" v="862" actId="1076"/>
        <pc:sldMkLst>
          <pc:docMk/>
          <pc:sldMk cId="2768533858" sldId="300"/>
        </pc:sldMkLst>
        <pc:spChg chg="mod">
          <ac:chgData name="Vegter GJ, Geert" userId="a58097ab-33b8-474b-b13b-59555600ffae" providerId="ADAL" clId="{ECC221DA-5AE3-4852-BA73-D191B04954CA}" dt="2019-11-27T15:12:54.764" v="812" actId="20577"/>
          <ac:spMkLst>
            <pc:docMk/>
            <pc:sldMk cId="2768533858" sldId="300"/>
            <ac:spMk id="2" creationId="{941B3257-1AC4-414F-B65A-5AC7CB88F578}"/>
          </ac:spMkLst>
        </pc:spChg>
        <pc:picChg chg="add mod modCrop">
          <ac:chgData name="Vegter GJ, Geert" userId="a58097ab-33b8-474b-b13b-59555600ffae" providerId="ADAL" clId="{ECC221DA-5AE3-4852-BA73-D191B04954CA}" dt="2019-11-27T15:20:10.191" v="858" actId="1076"/>
          <ac:picMkLst>
            <pc:docMk/>
            <pc:sldMk cId="2768533858" sldId="300"/>
            <ac:picMk id="3" creationId="{E6C8A7D7-07C9-4029-AEBC-E5F9A1F32191}"/>
          </ac:picMkLst>
        </pc:picChg>
        <pc:picChg chg="add mod">
          <ac:chgData name="Vegter GJ, Geert" userId="a58097ab-33b8-474b-b13b-59555600ffae" providerId="ADAL" clId="{ECC221DA-5AE3-4852-BA73-D191B04954CA}" dt="2019-11-27T15:20:21.746" v="860" actId="1076"/>
          <ac:picMkLst>
            <pc:docMk/>
            <pc:sldMk cId="2768533858" sldId="300"/>
            <ac:picMk id="4" creationId="{EF3E9E36-8C70-4A52-AD15-85D5DD5B615B}"/>
          </ac:picMkLst>
        </pc:picChg>
        <pc:cxnChg chg="add mod">
          <ac:chgData name="Vegter GJ, Geert" userId="a58097ab-33b8-474b-b13b-59555600ffae" providerId="ADAL" clId="{ECC221DA-5AE3-4852-BA73-D191B04954CA}" dt="2019-11-27T15:20:38.589" v="862" actId="1076"/>
          <ac:cxnSpMkLst>
            <pc:docMk/>
            <pc:sldMk cId="2768533858" sldId="300"/>
            <ac:cxnSpMk id="5" creationId="{9FCB7FFB-9930-4F07-968A-A07D9D654F54}"/>
          </ac:cxnSpMkLst>
        </pc:cxnChg>
      </pc:sldChg>
      <pc:sldChg chg="addSp delSp modSp add ord">
        <pc:chgData name="Vegter GJ, Geert" userId="a58097ab-33b8-474b-b13b-59555600ffae" providerId="ADAL" clId="{ECC221DA-5AE3-4852-BA73-D191B04954CA}" dt="2019-11-27T14:50:53.576" v="434" actId="6549"/>
        <pc:sldMkLst>
          <pc:docMk/>
          <pc:sldMk cId="1372403462" sldId="301"/>
        </pc:sldMkLst>
        <pc:spChg chg="mod">
          <ac:chgData name="Vegter GJ, Geert" userId="a58097ab-33b8-474b-b13b-59555600ffae" providerId="ADAL" clId="{ECC221DA-5AE3-4852-BA73-D191B04954CA}" dt="2019-11-27T14:50:53.576" v="434" actId="6549"/>
          <ac:spMkLst>
            <pc:docMk/>
            <pc:sldMk cId="1372403462" sldId="301"/>
            <ac:spMk id="2" creationId="{941B3257-1AC4-414F-B65A-5AC7CB88F578}"/>
          </ac:spMkLst>
        </pc:spChg>
        <pc:spChg chg="add mod">
          <ac:chgData name="Vegter GJ, Geert" userId="a58097ab-33b8-474b-b13b-59555600ffae" providerId="ADAL" clId="{ECC221DA-5AE3-4852-BA73-D191B04954CA}" dt="2019-11-27T14:47:01.340" v="398" actId="14100"/>
          <ac:spMkLst>
            <pc:docMk/>
            <pc:sldMk cId="1372403462" sldId="301"/>
            <ac:spMk id="5" creationId="{261EC831-E6A4-455E-8DC3-7E9AD920A3BA}"/>
          </ac:spMkLst>
        </pc:spChg>
        <pc:spChg chg="add del">
          <ac:chgData name="Vegter GJ, Geert" userId="a58097ab-33b8-474b-b13b-59555600ffae" providerId="ADAL" clId="{ECC221DA-5AE3-4852-BA73-D191B04954CA}" dt="2019-11-27T14:47:45.525" v="407"/>
          <ac:spMkLst>
            <pc:docMk/>
            <pc:sldMk cId="1372403462" sldId="301"/>
            <ac:spMk id="8" creationId="{81F2EBCF-82E4-428A-9A2B-B32B1EAB1CA5}"/>
          </ac:spMkLst>
        </pc:spChg>
        <pc:spChg chg="add mod">
          <ac:chgData name="Vegter GJ, Geert" userId="a58097ab-33b8-474b-b13b-59555600ffae" providerId="ADAL" clId="{ECC221DA-5AE3-4852-BA73-D191B04954CA}" dt="2019-11-27T14:47:59.346" v="418" actId="20577"/>
          <ac:spMkLst>
            <pc:docMk/>
            <pc:sldMk cId="1372403462" sldId="301"/>
            <ac:spMk id="9" creationId="{1D2C682D-1291-42A8-A588-64123B8EE6EA}"/>
          </ac:spMkLst>
        </pc:spChg>
        <pc:picChg chg="add del mod">
          <ac:chgData name="Vegter GJ, Geert" userId="a58097ab-33b8-474b-b13b-59555600ffae" providerId="ADAL" clId="{ECC221DA-5AE3-4852-BA73-D191B04954CA}" dt="2019-11-27T14:44:22.307" v="352" actId="478"/>
          <ac:picMkLst>
            <pc:docMk/>
            <pc:sldMk cId="1372403462" sldId="301"/>
            <ac:picMk id="3" creationId="{CF1318BC-E49C-4363-845F-12D6E1866C80}"/>
          </ac:picMkLst>
        </pc:picChg>
        <pc:picChg chg="add mod">
          <ac:chgData name="Vegter GJ, Geert" userId="a58097ab-33b8-474b-b13b-59555600ffae" providerId="ADAL" clId="{ECC221DA-5AE3-4852-BA73-D191B04954CA}" dt="2019-11-27T14:46:55.627" v="396" actId="14100"/>
          <ac:picMkLst>
            <pc:docMk/>
            <pc:sldMk cId="1372403462" sldId="301"/>
            <ac:picMk id="4" creationId="{E20297DF-C0B6-428C-9265-780B8A2F5A57}"/>
          </ac:picMkLst>
        </pc:picChg>
        <pc:picChg chg="add mod">
          <ac:chgData name="Vegter GJ, Geert" userId="a58097ab-33b8-474b-b13b-59555600ffae" providerId="ADAL" clId="{ECC221DA-5AE3-4852-BA73-D191B04954CA}" dt="2019-11-27T14:47:12.575" v="401" actId="14100"/>
          <ac:picMkLst>
            <pc:docMk/>
            <pc:sldMk cId="1372403462" sldId="301"/>
            <ac:picMk id="6" creationId="{61B8292B-972C-4253-A41D-32C7A5AAE509}"/>
          </ac:picMkLst>
        </pc:picChg>
        <pc:cxnChg chg="add mod">
          <ac:chgData name="Vegter GJ, Geert" userId="a58097ab-33b8-474b-b13b-59555600ffae" providerId="ADAL" clId="{ECC221DA-5AE3-4852-BA73-D191B04954CA}" dt="2019-11-27T14:47:26.676" v="403" actId="1076"/>
          <ac:cxnSpMkLst>
            <pc:docMk/>
            <pc:sldMk cId="1372403462" sldId="301"/>
            <ac:cxnSpMk id="7" creationId="{9740D8E3-E125-4D8F-AD3E-E0AD1741256F}"/>
          </ac:cxnSpMkLst>
        </pc:cxnChg>
      </pc:sldChg>
      <pc:sldChg chg="addSp delSp modSp add">
        <pc:chgData name="Vegter GJ, Geert" userId="a58097ab-33b8-474b-b13b-59555600ffae" providerId="ADAL" clId="{ECC221DA-5AE3-4852-BA73-D191B04954CA}" dt="2019-11-27T16:10:42.577" v="1794" actId="14100"/>
        <pc:sldMkLst>
          <pc:docMk/>
          <pc:sldMk cId="1374821621" sldId="302"/>
        </pc:sldMkLst>
        <pc:spChg chg="mod">
          <ac:chgData name="Vegter GJ, Geert" userId="a58097ab-33b8-474b-b13b-59555600ffae" providerId="ADAL" clId="{ECC221DA-5AE3-4852-BA73-D191B04954CA}" dt="2019-11-27T16:06:09.478" v="1784" actId="20577"/>
          <ac:spMkLst>
            <pc:docMk/>
            <pc:sldMk cId="1374821621" sldId="302"/>
            <ac:spMk id="2" creationId="{941B3257-1AC4-414F-B65A-5AC7CB88F578}"/>
          </ac:spMkLst>
        </pc:spChg>
        <pc:spChg chg="add mod">
          <ac:chgData name="Vegter GJ, Geert" userId="a58097ab-33b8-474b-b13b-59555600ffae" providerId="ADAL" clId="{ECC221DA-5AE3-4852-BA73-D191B04954CA}" dt="2019-11-27T16:10:37.175" v="1793" actId="14100"/>
          <ac:spMkLst>
            <pc:docMk/>
            <pc:sldMk cId="1374821621" sldId="302"/>
            <ac:spMk id="7" creationId="{8621F7F2-7D13-4CF7-BE05-42B46227BB40}"/>
          </ac:spMkLst>
        </pc:spChg>
        <pc:spChg chg="add mod">
          <ac:chgData name="Vegter GJ, Geert" userId="a58097ab-33b8-474b-b13b-59555600ffae" providerId="ADAL" clId="{ECC221DA-5AE3-4852-BA73-D191B04954CA}" dt="2019-11-27T16:10:42.577" v="1794" actId="14100"/>
          <ac:spMkLst>
            <pc:docMk/>
            <pc:sldMk cId="1374821621" sldId="302"/>
            <ac:spMk id="8" creationId="{AF608EA2-414A-4001-9D44-EE9A6EFE3C21}"/>
          </ac:spMkLst>
        </pc:spChg>
        <pc:picChg chg="del">
          <ac:chgData name="Vegter GJ, Geert" userId="a58097ab-33b8-474b-b13b-59555600ffae" providerId="ADAL" clId="{ECC221DA-5AE3-4852-BA73-D191B04954CA}" dt="2019-11-27T15:15:07.080" v="814" actId="478"/>
          <ac:picMkLst>
            <pc:docMk/>
            <pc:sldMk cId="1374821621" sldId="302"/>
            <ac:picMk id="3" creationId="{E6C8A7D7-07C9-4029-AEBC-E5F9A1F32191}"/>
          </ac:picMkLst>
        </pc:picChg>
        <pc:picChg chg="add del mod">
          <ac:chgData name="Vegter GJ, Geert" userId="a58097ab-33b8-474b-b13b-59555600ffae" providerId="ADAL" clId="{ECC221DA-5AE3-4852-BA73-D191B04954CA}" dt="2019-11-27T15:19:54.885" v="854"/>
          <ac:picMkLst>
            <pc:docMk/>
            <pc:sldMk cId="1374821621" sldId="302"/>
            <ac:picMk id="4" creationId="{CFE60180-A0EB-455C-9059-8DD949E421DE}"/>
          </ac:picMkLst>
        </pc:picChg>
        <pc:picChg chg="add del mod">
          <ac:chgData name="Vegter GJ, Geert" userId="a58097ab-33b8-474b-b13b-59555600ffae" providerId="ADAL" clId="{ECC221DA-5AE3-4852-BA73-D191B04954CA}" dt="2019-11-27T16:05:36.015" v="1720" actId="478"/>
          <ac:picMkLst>
            <pc:docMk/>
            <pc:sldMk cId="1374821621" sldId="302"/>
            <ac:picMk id="5" creationId="{4496A212-EC40-4EFE-A90D-8206B93FE673}"/>
          </ac:picMkLst>
        </pc:picChg>
        <pc:picChg chg="add mod">
          <ac:chgData name="Vegter GJ, Geert" userId="a58097ab-33b8-474b-b13b-59555600ffae" providerId="ADAL" clId="{ECC221DA-5AE3-4852-BA73-D191B04954CA}" dt="2019-11-27T16:05:42.944" v="1723" actId="1076"/>
          <ac:picMkLst>
            <pc:docMk/>
            <pc:sldMk cId="1374821621" sldId="302"/>
            <ac:picMk id="6" creationId="{81E5A670-BA8B-4F6B-B55A-1164B24B1A96}"/>
          </ac:picMkLst>
        </pc:picChg>
      </pc:sldChg>
      <pc:sldChg chg="addSp modSp add">
        <pc:chgData name="Vegter GJ, Geert" userId="a58097ab-33b8-474b-b13b-59555600ffae" providerId="ADAL" clId="{ECC221DA-5AE3-4852-BA73-D191B04954CA}" dt="2019-11-27T15:31:42.555" v="1303" actId="6549"/>
        <pc:sldMkLst>
          <pc:docMk/>
          <pc:sldMk cId="2908322607" sldId="303"/>
        </pc:sldMkLst>
        <pc:spChg chg="mod">
          <ac:chgData name="Vegter GJ, Geert" userId="a58097ab-33b8-474b-b13b-59555600ffae" providerId="ADAL" clId="{ECC221DA-5AE3-4852-BA73-D191B04954CA}" dt="2019-11-27T15:31:03.568" v="1231" actId="20577"/>
          <ac:spMkLst>
            <pc:docMk/>
            <pc:sldMk cId="2908322607" sldId="303"/>
            <ac:spMk id="2" creationId="{935541FD-6398-4E67-BCC8-EDB7B2574C53}"/>
          </ac:spMkLst>
        </pc:spChg>
        <pc:spChg chg="add mod">
          <ac:chgData name="Vegter GJ, Geert" userId="a58097ab-33b8-474b-b13b-59555600ffae" providerId="ADAL" clId="{ECC221DA-5AE3-4852-BA73-D191B04954CA}" dt="2019-11-27T15:27:12.943" v="1134" actId="1076"/>
          <ac:spMkLst>
            <pc:docMk/>
            <pc:sldMk cId="2908322607" sldId="303"/>
            <ac:spMk id="6" creationId="{7E385D74-E81D-4480-ACB7-B6E076C61BC4}"/>
          </ac:spMkLst>
        </pc:spChg>
        <pc:spChg chg="add mod">
          <ac:chgData name="Vegter GJ, Geert" userId="a58097ab-33b8-474b-b13b-59555600ffae" providerId="ADAL" clId="{ECC221DA-5AE3-4852-BA73-D191B04954CA}" dt="2019-11-27T15:31:42.555" v="1303" actId="6549"/>
          <ac:spMkLst>
            <pc:docMk/>
            <pc:sldMk cId="2908322607" sldId="303"/>
            <ac:spMk id="7" creationId="{36B2C7BF-5989-4904-AF2A-7DF64A1DAEAE}"/>
          </ac:spMkLst>
        </pc:spChg>
        <pc:picChg chg="add mod">
          <ac:chgData name="Vegter GJ, Geert" userId="a58097ab-33b8-474b-b13b-59555600ffae" providerId="ADAL" clId="{ECC221DA-5AE3-4852-BA73-D191B04954CA}" dt="2019-11-27T15:25:54.912" v="1080" actId="1076"/>
          <ac:picMkLst>
            <pc:docMk/>
            <pc:sldMk cId="2908322607" sldId="303"/>
            <ac:picMk id="3" creationId="{2980FABE-8ED7-4EA6-B999-0B49608A3E5F}"/>
          </ac:picMkLst>
        </pc:picChg>
        <pc:cxnChg chg="add mod">
          <ac:chgData name="Vegter GJ, Geert" userId="a58097ab-33b8-474b-b13b-59555600ffae" providerId="ADAL" clId="{ECC221DA-5AE3-4852-BA73-D191B04954CA}" dt="2019-11-27T15:26:28.688" v="1091" actId="692"/>
          <ac:cxnSpMkLst>
            <pc:docMk/>
            <pc:sldMk cId="2908322607" sldId="303"/>
            <ac:cxnSpMk id="5" creationId="{D4B0E3FA-F34E-44F0-A452-A5D6936C97EB}"/>
          </ac:cxnSpMkLst>
        </pc:cxnChg>
      </pc:sldChg>
      <pc:sldChg chg="addSp delSp modSp add">
        <pc:chgData name="Vegter GJ, Geert" userId="a58097ab-33b8-474b-b13b-59555600ffae" providerId="ADAL" clId="{ECC221DA-5AE3-4852-BA73-D191B04954CA}" dt="2019-11-27T15:39:48.237" v="1513" actId="1076"/>
        <pc:sldMkLst>
          <pc:docMk/>
          <pc:sldMk cId="3015057101" sldId="304"/>
        </pc:sldMkLst>
        <pc:spChg chg="mod">
          <ac:chgData name="Vegter GJ, Geert" userId="a58097ab-33b8-474b-b13b-59555600ffae" providerId="ADAL" clId="{ECC221DA-5AE3-4852-BA73-D191B04954CA}" dt="2019-11-27T15:38:58.436" v="1505" actId="20577"/>
          <ac:spMkLst>
            <pc:docMk/>
            <pc:sldMk cId="3015057101" sldId="304"/>
            <ac:spMk id="2" creationId="{935541FD-6398-4E67-BCC8-EDB7B2574C53}"/>
          </ac:spMkLst>
        </pc:spChg>
        <pc:spChg chg="del">
          <ac:chgData name="Vegter GJ, Geert" userId="a58097ab-33b8-474b-b13b-59555600ffae" providerId="ADAL" clId="{ECC221DA-5AE3-4852-BA73-D191B04954CA}" dt="2019-11-27T15:31:57.902" v="1308" actId="478"/>
          <ac:spMkLst>
            <pc:docMk/>
            <pc:sldMk cId="3015057101" sldId="304"/>
            <ac:spMk id="6" creationId="{7E385D74-E81D-4480-ACB7-B6E076C61BC4}"/>
          </ac:spMkLst>
        </pc:spChg>
        <pc:spChg chg="del">
          <ac:chgData name="Vegter GJ, Geert" userId="a58097ab-33b8-474b-b13b-59555600ffae" providerId="ADAL" clId="{ECC221DA-5AE3-4852-BA73-D191B04954CA}" dt="2019-11-27T15:31:50.546" v="1305" actId="478"/>
          <ac:spMkLst>
            <pc:docMk/>
            <pc:sldMk cId="3015057101" sldId="304"/>
            <ac:spMk id="7" creationId="{36B2C7BF-5989-4904-AF2A-7DF64A1DAEAE}"/>
          </ac:spMkLst>
        </pc:spChg>
        <pc:spChg chg="add mod">
          <ac:chgData name="Vegter GJ, Geert" userId="a58097ab-33b8-474b-b13b-59555600ffae" providerId="ADAL" clId="{ECC221DA-5AE3-4852-BA73-D191B04954CA}" dt="2019-11-27T15:34:00.931" v="1369" actId="1076"/>
          <ac:spMkLst>
            <pc:docMk/>
            <pc:sldMk cId="3015057101" sldId="304"/>
            <ac:spMk id="8" creationId="{FB1CE0E8-3792-420E-AAB2-DFC193483633}"/>
          </ac:spMkLst>
        </pc:spChg>
        <pc:spChg chg="add mod">
          <ac:chgData name="Vegter GJ, Geert" userId="a58097ab-33b8-474b-b13b-59555600ffae" providerId="ADAL" clId="{ECC221DA-5AE3-4852-BA73-D191B04954CA}" dt="2019-11-27T15:34:22.802" v="1373" actId="14100"/>
          <ac:spMkLst>
            <pc:docMk/>
            <pc:sldMk cId="3015057101" sldId="304"/>
            <ac:spMk id="9" creationId="{A3F938A9-24C0-40B0-8BA8-303EC52C7F10}"/>
          </ac:spMkLst>
        </pc:spChg>
        <pc:picChg chg="del">
          <ac:chgData name="Vegter GJ, Geert" userId="a58097ab-33b8-474b-b13b-59555600ffae" providerId="ADAL" clId="{ECC221DA-5AE3-4852-BA73-D191B04954CA}" dt="2019-11-27T15:31:52.297" v="1306" actId="478"/>
          <ac:picMkLst>
            <pc:docMk/>
            <pc:sldMk cId="3015057101" sldId="304"/>
            <ac:picMk id="3" creationId="{2980FABE-8ED7-4EA6-B999-0B49608A3E5F}"/>
          </ac:picMkLst>
        </pc:picChg>
        <pc:picChg chg="add mod">
          <ac:chgData name="Vegter GJ, Geert" userId="a58097ab-33b8-474b-b13b-59555600ffae" providerId="ADAL" clId="{ECC221DA-5AE3-4852-BA73-D191B04954CA}" dt="2019-11-27T15:33:56.338" v="1368" actId="1076"/>
          <ac:picMkLst>
            <pc:docMk/>
            <pc:sldMk cId="3015057101" sldId="304"/>
            <ac:picMk id="4" creationId="{A9449401-E6F9-401B-B5E0-F5F85DE6ACC8}"/>
          </ac:picMkLst>
        </pc:picChg>
        <pc:picChg chg="add del mod modCrop">
          <ac:chgData name="Vegter GJ, Geert" userId="a58097ab-33b8-474b-b13b-59555600ffae" providerId="ADAL" clId="{ECC221DA-5AE3-4852-BA73-D191B04954CA}" dt="2019-11-27T15:37:44.484" v="1439" actId="478"/>
          <ac:picMkLst>
            <pc:docMk/>
            <pc:sldMk cId="3015057101" sldId="304"/>
            <ac:picMk id="10" creationId="{116A13FA-AD04-43D5-9004-8DDF64C3C4FD}"/>
          </ac:picMkLst>
        </pc:picChg>
        <pc:picChg chg="add mod modCrop">
          <ac:chgData name="Vegter GJ, Geert" userId="a58097ab-33b8-474b-b13b-59555600ffae" providerId="ADAL" clId="{ECC221DA-5AE3-4852-BA73-D191B04954CA}" dt="2019-11-27T15:37:53.716" v="1440" actId="1076"/>
          <ac:picMkLst>
            <pc:docMk/>
            <pc:sldMk cId="3015057101" sldId="304"/>
            <ac:picMk id="11" creationId="{DE442730-AEF9-4481-8019-680F71B4D47E}"/>
          </ac:picMkLst>
        </pc:picChg>
        <pc:picChg chg="add mod">
          <ac:chgData name="Vegter GJ, Geert" userId="a58097ab-33b8-474b-b13b-59555600ffae" providerId="ADAL" clId="{ECC221DA-5AE3-4852-BA73-D191B04954CA}" dt="2019-11-27T15:39:48.237" v="1513" actId="1076"/>
          <ac:picMkLst>
            <pc:docMk/>
            <pc:sldMk cId="3015057101" sldId="304"/>
            <ac:picMk id="15" creationId="{AC582382-5591-4384-9871-467B5BA859FB}"/>
          </ac:picMkLst>
        </pc:picChg>
        <pc:cxnChg chg="del">
          <ac:chgData name="Vegter GJ, Geert" userId="a58097ab-33b8-474b-b13b-59555600ffae" providerId="ADAL" clId="{ECC221DA-5AE3-4852-BA73-D191B04954CA}" dt="2019-11-27T15:31:55.071" v="1307" actId="478"/>
          <ac:cxnSpMkLst>
            <pc:docMk/>
            <pc:sldMk cId="3015057101" sldId="304"/>
            <ac:cxnSpMk id="5" creationId="{D4B0E3FA-F34E-44F0-A452-A5D6936C97EB}"/>
          </ac:cxnSpMkLst>
        </pc:cxnChg>
        <pc:cxnChg chg="add mod">
          <ac:chgData name="Vegter GJ, Geert" userId="a58097ab-33b8-474b-b13b-59555600ffae" providerId="ADAL" clId="{ECC221DA-5AE3-4852-BA73-D191B04954CA}" dt="2019-11-27T15:38:28.746" v="1444" actId="14100"/>
          <ac:cxnSpMkLst>
            <pc:docMk/>
            <pc:sldMk cId="3015057101" sldId="304"/>
            <ac:cxnSpMk id="12" creationId="{805DEAEC-FB89-4405-84BF-E7937701106C}"/>
          </ac:cxnSpMkLst>
        </pc:cxnChg>
        <pc:cxnChg chg="add mod">
          <ac:chgData name="Vegter GJ, Geert" userId="a58097ab-33b8-474b-b13b-59555600ffae" providerId="ADAL" clId="{ECC221DA-5AE3-4852-BA73-D191B04954CA}" dt="2019-11-27T15:39:46.743" v="1512" actId="14100"/>
          <ac:cxnSpMkLst>
            <pc:docMk/>
            <pc:sldMk cId="3015057101" sldId="304"/>
            <ac:cxnSpMk id="16" creationId="{232C9CF1-EDDA-4723-BB49-880BC896139A}"/>
          </ac:cxnSpMkLst>
        </pc:cxnChg>
      </pc:sldChg>
      <pc:sldChg chg="addSp modSp add">
        <pc:chgData name="Vegter GJ, Geert" userId="a58097ab-33b8-474b-b13b-59555600ffae" providerId="ADAL" clId="{ECC221DA-5AE3-4852-BA73-D191B04954CA}" dt="2019-11-27T15:43:31.255" v="1578" actId="14100"/>
        <pc:sldMkLst>
          <pc:docMk/>
          <pc:sldMk cId="1953431579" sldId="305"/>
        </pc:sldMkLst>
        <pc:spChg chg="mod">
          <ac:chgData name="Vegter GJ, Geert" userId="a58097ab-33b8-474b-b13b-59555600ffae" providerId="ADAL" clId="{ECC221DA-5AE3-4852-BA73-D191B04954CA}" dt="2019-11-27T15:42:32.546" v="1569" actId="20577"/>
          <ac:spMkLst>
            <pc:docMk/>
            <pc:sldMk cId="1953431579" sldId="305"/>
            <ac:spMk id="2" creationId="{70F319F5-3917-4937-81B6-70394A54ECCD}"/>
          </ac:spMkLst>
        </pc:spChg>
        <pc:spChg chg="add mod">
          <ac:chgData name="Vegter GJ, Geert" userId="a58097ab-33b8-474b-b13b-59555600ffae" providerId="ADAL" clId="{ECC221DA-5AE3-4852-BA73-D191B04954CA}" dt="2019-11-27T15:42:09.906" v="1527" actId="1076"/>
          <ac:spMkLst>
            <pc:docMk/>
            <pc:sldMk cId="1953431579" sldId="305"/>
            <ac:spMk id="4" creationId="{7EE60842-31BC-4AAD-A783-00A3522F37E2}"/>
          </ac:spMkLst>
        </pc:spChg>
        <pc:picChg chg="add mod modCrop">
          <ac:chgData name="Vegter GJ, Geert" userId="a58097ab-33b8-474b-b13b-59555600ffae" providerId="ADAL" clId="{ECC221DA-5AE3-4852-BA73-D191B04954CA}" dt="2019-11-27T15:41:50.882" v="1522" actId="14100"/>
          <ac:picMkLst>
            <pc:docMk/>
            <pc:sldMk cId="1953431579" sldId="305"/>
            <ac:picMk id="3" creationId="{DFFA7E4A-EAD8-47E5-BE90-8F422000D848}"/>
          </ac:picMkLst>
        </pc:picChg>
        <pc:picChg chg="add mod">
          <ac:chgData name="Vegter GJ, Geert" userId="a58097ab-33b8-474b-b13b-59555600ffae" providerId="ADAL" clId="{ECC221DA-5AE3-4852-BA73-D191B04954CA}" dt="2019-11-27T15:43:14.950" v="1574" actId="1076"/>
          <ac:picMkLst>
            <pc:docMk/>
            <pc:sldMk cId="1953431579" sldId="305"/>
            <ac:picMk id="5" creationId="{F9270CA4-05A1-4A37-B5F9-9FDEBBF50EC0}"/>
          </ac:picMkLst>
        </pc:picChg>
        <pc:cxnChg chg="add mod">
          <ac:chgData name="Vegter GJ, Geert" userId="a58097ab-33b8-474b-b13b-59555600ffae" providerId="ADAL" clId="{ECC221DA-5AE3-4852-BA73-D191B04954CA}" dt="2019-11-27T15:43:31.255" v="1578" actId="14100"/>
          <ac:cxnSpMkLst>
            <pc:docMk/>
            <pc:sldMk cId="1953431579" sldId="305"/>
            <ac:cxnSpMk id="6" creationId="{E03AD458-43E3-4E0D-B987-977059605A8F}"/>
          </ac:cxnSpMkLst>
        </pc:cxnChg>
      </pc:sldChg>
      <pc:sldChg chg="addSp delSp modSp add">
        <pc:chgData name="Vegter GJ, Geert" userId="a58097ab-33b8-474b-b13b-59555600ffae" providerId="ADAL" clId="{ECC221DA-5AE3-4852-BA73-D191B04954CA}" dt="2019-11-27T16:32:43.708" v="2308" actId="1036"/>
        <pc:sldMkLst>
          <pc:docMk/>
          <pc:sldMk cId="1786536945" sldId="306"/>
        </pc:sldMkLst>
        <pc:spChg chg="mod">
          <ac:chgData name="Vegter GJ, Geert" userId="a58097ab-33b8-474b-b13b-59555600ffae" providerId="ADAL" clId="{ECC221DA-5AE3-4852-BA73-D191B04954CA}" dt="2019-11-27T15:50:22.861" v="1696" actId="20577"/>
          <ac:spMkLst>
            <pc:docMk/>
            <pc:sldMk cId="1786536945" sldId="306"/>
            <ac:spMk id="2" creationId="{54A87C5D-AF84-4D0E-98E0-DD9E6F69185B}"/>
          </ac:spMkLst>
        </pc:spChg>
        <pc:spChg chg="add mod">
          <ac:chgData name="Vegter GJ, Geert" userId="a58097ab-33b8-474b-b13b-59555600ffae" providerId="ADAL" clId="{ECC221DA-5AE3-4852-BA73-D191B04954CA}" dt="2019-11-27T16:32:43.708" v="2308" actId="1036"/>
          <ac:spMkLst>
            <pc:docMk/>
            <pc:sldMk cId="1786536945" sldId="306"/>
            <ac:spMk id="7" creationId="{7E68DAE7-C29C-4A73-A06B-69187453A1A4}"/>
          </ac:spMkLst>
        </pc:spChg>
        <pc:picChg chg="add mod">
          <ac:chgData name="Vegter GJ, Geert" userId="a58097ab-33b8-474b-b13b-59555600ffae" providerId="ADAL" clId="{ECC221DA-5AE3-4852-BA73-D191B04954CA}" dt="2019-11-27T15:50:29.936" v="1698" actId="1076"/>
          <ac:picMkLst>
            <pc:docMk/>
            <pc:sldMk cId="1786536945" sldId="306"/>
            <ac:picMk id="3" creationId="{175F594B-12F5-4A31-BDE4-DE2494C71E7A}"/>
          </ac:picMkLst>
        </pc:picChg>
        <pc:picChg chg="add del mod">
          <ac:chgData name="Vegter GJ, Geert" userId="a58097ab-33b8-474b-b13b-59555600ffae" providerId="ADAL" clId="{ECC221DA-5AE3-4852-BA73-D191B04954CA}" dt="2019-11-27T16:22:04.387" v="1827" actId="478"/>
          <ac:picMkLst>
            <pc:docMk/>
            <pc:sldMk cId="1786536945" sldId="306"/>
            <ac:picMk id="4" creationId="{BD4D0989-A914-4E4C-B949-72F2685F950C}"/>
          </ac:picMkLst>
        </pc:picChg>
        <pc:picChg chg="add mod modCrop">
          <ac:chgData name="Vegter GJ, Geert" userId="a58097ab-33b8-474b-b13b-59555600ffae" providerId="ADAL" clId="{ECC221DA-5AE3-4852-BA73-D191B04954CA}" dt="2019-11-27T16:22:38.460" v="1834" actId="1076"/>
          <ac:picMkLst>
            <pc:docMk/>
            <pc:sldMk cId="1786536945" sldId="306"/>
            <ac:picMk id="5" creationId="{D104227A-2BAC-4F97-9286-5F099B2D1318}"/>
          </ac:picMkLst>
        </pc:picChg>
        <pc:cxnChg chg="add mod">
          <ac:chgData name="Vegter GJ, Geert" userId="a58097ab-33b8-474b-b13b-59555600ffae" providerId="ADAL" clId="{ECC221DA-5AE3-4852-BA73-D191B04954CA}" dt="2019-11-27T16:22:55.959" v="1836" actId="1076"/>
          <ac:cxnSpMkLst>
            <pc:docMk/>
            <pc:sldMk cId="1786536945" sldId="306"/>
            <ac:cxnSpMk id="6" creationId="{DCC9E4E4-1E37-4220-9BA7-B1DBD3577D23}"/>
          </ac:cxnSpMkLst>
        </pc:cxnChg>
      </pc:sldChg>
      <pc:sldChg chg="addSp delSp modSp add">
        <pc:chgData name="Vegter GJ, Geert" userId="a58097ab-33b8-474b-b13b-59555600ffae" providerId="ADAL" clId="{ECC221DA-5AE3-4852-BA73-D191B04954CA}" dt="2019-11-27T16:19:24.397" v="1826" actId="20577"/>
        <pc:sldMkLst>
          <pc:docMk/>
          <pc:sldMk cId="1392984419" sldId="307"/>
        </pc:sldMkLst>
        <pc:spChg chg="mod">
          <ac:chgData name="Vegter GJ, Geert" userId="a58097ab-33b8-474b-b13b-59555600ffae" providerId="ADAL" clId="{ECC221DA-5AE3-4852-BA73-D191B04954CA}" dt="2019-11-27T16:19:24.397" v="1826" actId="20577"/>
          <ac:spMkLst>
            <pc:docMk/>
            <pc:sldMk cId="1392984419" sldId="307"/>
            <ac:spMk id="2" creationId="{5055FCAF-C571-4259-BF34-CC52F1B23EDB}"/>
          </ac:spMkLst>
        </pc:spChg>
        <pc:picChg chg="add del mod">
          <ac:chgData name="Vegter GJ, Geert" userId="a58097ab-33b8-474b-b13b-59555600ffae" providerId="ADAL" clId="{ECC221DA-5AE3-4852-BA73-D191B04954CA}" dt="2019-11-27T16:18:54.526" v="1799" actId="478"/>
          <ac:picMkLst>
            <pc:docMk/>
            <pc:sldMk cId="1392984419" sldId="307"/>
            <ac:picMk id="3" creationId="{5D947C60-33D6-423D-AD18-81D4B2BF2D33}"/>
          </ac:picMkLst>
        </pc:picChg>
        <pc:picChg chg="add mod">
          <ac:chgData name="Vegter GJ, Geert" userId="a58097ab-33b8-474b-b13b-59555600ffae" providerId="ADAL" clId="{ECC221DA-5AE3-4852-BA73-D191B04954CA}" dt="2019-11-27T16:19:13.419" v="1806" actId="1076"/>
          <ac:picMkLst>
            <pc:docMk/>
            <pc:sldMk cId="1392984419" sldId="307"/>
            <ac:picMk id="4" creationId="{19D8349F-27FA-4621-9BD5-C5AC8BACF853}"/>
          </ac:picMkLst>
        </pc:picChg>
      </pc:sldChg>
    </pc:docChg>
  </pc:docChgLst>
  <pc:docChgLst>
    <pc:chgData name="Vegter GJ, Geert" userId="a58097ab-33b8-474b-b13b-59555600ffae" providerId="ADAL" clId="{41D2860D-BC55-43BF-B628-813F1F882EDE}"/>
    <pc:docChg chg="undo custSel addSld delSld modSld sldOrd">
      <pc:chgData name="Vegter GJ, Geert" userId="a58097ab-33b8-474b-b13b-59555600ffae" providerId="ADAL" clId="{41D2860D-BC55-43BF-B628-813F1F882EDE}" dt="2019-11-23T21:15:29.080" v="432" actId="20577"/>
      <pc:docMkLst>
        <pc:docMk/>
      </pc:docMkLst>
      <pc:sldChg chg="addSp delSp modSp">
        <pc:chgData name="Vegter GJ, Geert" userId="a58097ab-33b8-474b-b13b-59555600ffae" providerId="ADAL" clId="{41D2860D-BC55-43BF-B628-813F1F882EDE}" dt="2019-11-23T20:45:03.260" v="389" actId="478"/>
        <pc:sldMkLst>
          <pc:docMk/>
          <pc:sldMk cId="3261058375" sldId="271"/>
        </pc:sldMkLst>
        <pc:spChg chg="add mod">
          <ac:chgData name="Vegter GJ, Geert" userId="a58097ab-33b8-474b-b13b-59555600ffae" providerId="ADAL" clId="{41D2860D-BC55-43BF-B628-813F1F882EDE}" dt="2019-11-23T19:45:26.820" v="68" actId="20577"/>
          <ac:spMkLst>
            <pc:docMk/>
            <pc:sldMk cId="3261058375" sldId="271"/>
            <ac:spMk id="3" creationId="{EC2CED80-36B8-4047-8303-E05BEDCAD62A}"/>
          </ac:spMkLst>
        </pc:spChg>
        <pc:spChg chg="add mod">
          <ac:chgData name="Vegter GJ, Geert" userId="a58097ab-33b8-474b-b13b-59555600ffae" providerId="ADAL" clId="{41D2860D-BC55-43BF-B628-813F1F882EDE}" dt="2019-11-23T20:43:58.412" v="383" actId="1076"/>
          <ac:spMkLst>
            <pc:docMk/>
            <pc:sldMk cId="3261058375" sldId="271"/>
            <ac:spMk id="4" creationId="{EC789A26-AE54-4E95-B749-9036E1403A3D}"/>
          </ac:spMkLst>
        </pc:spChg>
        <pc:spChg chg="add mod">
          <ac:chgData name="Vegter GJ, Geert" userId="a58097ab-33b8-474b-b13b-59555600ffae" providerId="ADAL" clId="{41D2860D-BC55-43BF-B628-813F1F882EDE}" dt="2019-11-23T20:37:09.733" v="361" actId="1076"/>
          <ac:spMkLst>
            <pc:docMk/>
            <pc:sldMk cId="3261058375" sldId="271"/>
            <ac:spMk id="8" creationId="{34522A5C-BD82-4C35-8EC5-663172DC27C4}"/>
          </ac:spMkLst>
        </pc:spChg>
        <pc:spChg chg="add del mod">
          <ac:chgData name="Vegter GJ, Geert" userId="a58097ab-33b8-474b-b13b-59555600ffae" providerId="ADAL" clId="{41D2860D-BC55-43BF-B628-813F1F882EDE}" dt="2019-11-23T20:45:03.260" v="389" actId="478"/>
          <ac:spMkLst>
            <pc:docMk/>
            <pc:sldMk cId="3261058375" sldId="271"/>
            <ac:spMk id="9" creationId="{928B4D5F-6B86-4B07-82ED-C72823CC8C02}"/>
          </ac:spMkLst>
        </pc:spChg>
        <pc:spChg chg="add mod">
          <ac:chgData name="Vegter GJ, Geert" userId="a58097ab-33b8-474b-b13b-59555600ffae" providerId="ADAL" clId="{41D2860D-BC55-43BF-B628-813F1F882EDE}" dt="2019-11-23T20:44:51.471" v="388" actId="1076"/>
          <ac:spMkLst>
            <pc:docMk/>
            <pc:sldMk cId="3261058375" sldId="271"/>
            <ac:spMk id="10" creationId="{6CD1A8A9-7533-431B-AF53-01BDEF933F48}"/>
          </ac:spMkLst>
        </pc:spChg>
        <pc:graphicFrameChg chg="modGraphic">
          <ac:chgData name="Vegter GJ, Geert" userId="a58097ab-33b8-474b-b13b-59555600ffae" providerId="ADAL" clId="{41D2860D-BC55-43BF-B628-813F1F882EDE}" dt="2019-11-23T19:37:59.381" v="24" actId="20577"/>
          <ac:graphicFrameMkLst>
            <pc:docMk/>
            <pc:sldMk cId="3261058375" sldId="271"/>
            <ac:graphicFrameMk id="5" creationId="{4EAC44DD-77CC-4362-B31A-9CCBFD5423B5}"/>
          </ac:graphicFrameMkLst>
        </pc:graphicFrameChg>
        <pc:picChg chg="add mod">
          <ac:chgData name="Vegter GJ, Geert" userId="a58097ab-33b8-474b-b13b-59555600ffae" providerId="ADAL" clId="{41D2860D-BC55-43BF-B628-813F1F882EDE}" dt="2019-11-23T20:00:13.621" v="329" actId="1038"/>
          <ac:picMkLst>
            <pc:docMk/>
            <pc:sldMk cId="3261058375" sldId="271"/>
            <ac:picMk id="7" creationId="{187C93F8-A099-479F-950C-A400BDEDC1BB}"/>
          </ac:picMkLst>
        </pc:picChg>
      </pc:sldChg>
      <pc:sldChg chg="delSp">
        <pc:chgData name="Vegter GJ, Geert" userId="a58097ab-33b8-474b-b13b-59555600ffae" providerId="ADAL" clId="{41D2860D-BC55-43BF-B628-813F1F882EDE}" dt="2019-11-23T20:12:49.007" v="354" actId="478"/>
        <pc:sldMkLst>
          <pc:docMk/>
          <pc:sldMk cId="3246777141" sldId="294"/>
        </pc:sldMkLst>
        <pc:picChg chg="del">
          <ac:chgData name="Vegter GJ, Geert" userId="a58097ab-33b8-474b-b13b-59555600ffae" providerId="ADAL" clId="{41D2860D-BC55-43BF-B628-813F1F882EDE}" dt="2019-11-23T20:12:49.007" v="354" actId="478"/>
          <ac:picMkLst>
            <pc:docMk/>
            <pc:sldMk cId="3246777141" sldId="294"/>
            <ac:picMk id="3" creationId="{A9E2B695-93D5-47A4-BA5D-F9261E3F3044}"/>
          </ac:picMkLst>
        </pc:picChg>
      </pc:sldChg>
      <pc:sldChg chg="addSp delSp modSp">
        <pc:chgData name="Vegter GJ, Geert" userId="a58097ab-33b8-474b-b13b-59555600ffae" providerId="ADAL" clId="{41D2860D-BC55-43BF-B628-813F1F882EDE}" dt="2019-11-23T20:47:30.779" v="392"/>
        <pc:sldMkLst>
          <pc:docMk/>
          <pc:sldMk cId="688839253" sldId="297"/>
        </pc:sldMkLst>
        <pc:spChg chg="mod">
          <ac:chgData name="Vegter GJ, Geert" userId="a58097ab-33b8-474b-b13b-59555600ffae" providerId="ADAL" clId="{41D2860D-BC55-43BF-B628-813F1F882EDE}" dt="2019-11-23T19:55:02.185" v="260" actId="20577"/>
          <ac:spMkLst>
            <pc:docMk/>
            <pc:sldMk cId="688839253" sldId="297"/>
            <ac:spMk id="2" creationId="{2CD11AFB-9460-4C05-ACE9-9FA5664B9A20}"/>
          </ac:spMkLst>
        </pc:spChg>
        <pc:graphicFrameChg chg="add mod modGraphic">
          <ac:chgData name="Vegter GJ, Geert" userId="a58097ab-33b8-474b-b13b-59555600ffae" providerId="ADAL" clId="{41D2860D-BC55-43BF-B628-813F1F882EDE}" dt="2019-11-23T19:56:19.917" v="286" actId="1035"/>
          <ac:graphicFrameMkLst>
            <pc:docMk/>
            <pc:sldMk cId="688839253" sldId="297"/>
            <ac:graphicFrameMk id="4" creationId="{AFCDAB68-FB0F-4C26-8F68-4DA6EA0374D3}"/>
          </ac:graphicFrameMkLst>
        </pc:graphicFrameChg>
        <pc:graphicFrameChg chg="add mod modGraphic">
          <ac:chgData name="Vegter GJ, Geert" userId="a58097ab-33b8-474b-b13b-59555600ffae" providerId="ADAL" clId="{41D2860D-BC55-43BF-B628-813F1F882EDE}" dt="2019-11-23T20:47:30.779" v="392"/>
          <ac:graphicFrameMkLst>
            <pc:docMk/>
            <pc:sldMk cId="688839253" sldId="297"/>
            <ac:graphicFrameMk id="6" creationId="{9DC070A9-19BE-4307-BE6E-C1D46EC56628}"/>
          </ac:graphicFrameMkLst>
        </pc:graphicFrameChg>
        <pc:picChg chg="del">
          <ac:chgData name="Vegter GJ, Geert" userId="a58097ab-33b8-474b-b13b-59555600ffae" providerId="ADAL" clId="{41D2860D-BC55-43BF-B628-813F1F882EDE}" dt="2019-11-23T19:38:09.105" v="25" actId="478"/>
          <ac:picMkLst>
            <pc:docMk/>
            <pc:sldMk cId="688839253" sldId="297"/>
            <ac:picMk id="3" creationId="{C40A60E9-719E-4D45-9FC2-1B496274364E}"/>
          </ac:picMkLst>
        </pc:picChg>
        <pc:picChg chg="add mod">
          <ac:chgData name="Vegter GJ, Geert" userId="a58097ab-33b8-474b-b13b-59555600ffae" providerId="ADAL" clId="{41D2860D-BC55-43BF-B628-813F1F882EDE}" dt="2019-11-23T19:56:23.251" v="287" actId="1036"/>
          <ac:picMkLst>
            <pc:docMk/>
            <pc:sldMk cId="688839253" sldId="297"/>
            <ac:picMk id="1026" creationId="{A40B65F7-3801-43CF-A327-B3A59091E2C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A8542766-F3E0-45BE-8F1A-414357491F20}"/>
              </a:ext>
            </a:extLst>
          </p:cNvPr>
          <p:cNvSpPr/>
          <p:nvPr userDrawn="1"/>
        </p:nvSpPr>
        <p:spPr>
          <a:xfrm>
            <a:off x="1" y="0"/>
            <a:ext cx="12199966" cy="68580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355C80"/>
              </a:solidFill>
              <a:latin typeface="Arial" panose="020B0604020202020204" pitchFamily="34" charset="0"/>
              <a:cs typeface="Arial" panose="020B0604020202020204" pitchFamily="34" charset="0"/>
            </a:endParaRPr>
          </a:p>
        </p:txBody>
      </p:sp>
      <p:sp>
        <p:nvSpPr>
          <p:cNvPr id="2" name="Titel 1">
            <a:extLst>
              <a:ext uri="{FF2B5EF4-FFF2-40B4-BE49-F238E27FC236}">
                <a16:creationId xmlns:a16="http://schemas.microsoft.com/office/drawing/2014/main" id="{489F7C6F-0A59-4B2C-BB63-B2EB69DC84B4}"/>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E90D3BD7-4991-430B-95BC-FFCB9C81BE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AF86C4A2-F4BC-45E5-BBEA-F7DE723DF833}"/>
              </a:ext>
            </a:extLst>
          </p:cNvPr>
          <p:cNvSpPr>
            <a:spLocks noGrp="1"/>
          </p:cNvSpPr>
          <p:nvPr>
            <p:ph type="dt" sz="half" idx="10"/>
          </p:nvPr>
        </p:nvSpPr>
        <p:spPr/>
        <p:txBody>
          <a:bodyPr/>
          <a:lstStyle/>
          <a:p>
            <a:fld id="{578DBF9A-23EA-4162-B93D-733512854980}" type="datetimeFigureOut">
              <a:rPr lang="nl-NL" smtClean="0"/>
              <a:t>20-12-2019</a:t>
            </a:fld>
            <a:endParaRPr lang="nl-NL"/>
          </a:p>
        </p:txBody>
      </p:sp>
      <p:sp>
        <p:nvSpPr>
          <p:cNvPr id="5" name="Tijdelijke aanduiding voor voettekst 4">
            <a:extLst>
              <a:ext uri="{FF2B5EF4-FFF2-40B4-BE49-F238E27FC236}">
                <a16:creationId xmlns:a16="http://schemas.microsoft.com/office/drawing/2014/main" id="{BB1B3249-E5B5-4991-87F9-4C456636550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B024A38-818A-45AB-8DE9-04A5EB584823}"/>
              </a:ext>
            </a:extLst>
          </p:cNvPr>
          <p:cNvSpPr>
            <a:spLocks noGrp="1"/>
          </p:cNvSpPr>
          <p:nvPr>
            <p:ph type="sldNum" sz="quarter" idx="12"/>
          </p:nvPr>
        </p:nvSpPr>
        <p:spPr/>
        <p:txBody>
          <a:bodyPr/>
          <a:lstStyle/>
          <a:p>
            <a:fld id="{BB2C363B-DE5B-4FB1-9021-7E7A4B132BFD}" type="slidenum">
              <a:rPr lang="nl-NL" smtClean="0"/>
              <a:t>‹nr.›</a:t>
            </a:fld>
            <a:endParaRPr lang="nl-NL"/>
          </a:p>
        </p:txBody>
      </p:sp>
    </p:spTree>
    <p:extLst>
      <p:ext uri="{BB962C8B-B14F-4D97-AF65-F5344CB8AC3E}">
        <p14:creationId xmlns:p14="http://schemas.microsoft.com/office/powerpoint/2010/main" val="1764970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0DA52A-4303-4F58-AF3A-CB3695BDEB97}"/>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4D44CFCE-972D-44D4-A1E6-6E9D4A293004}"/>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67EE49B2-EFB8-4A52-A02D-4047000B3C69}"/>
              </a:ext>
            </a:extLst>
          </p:cNvPr>
          <p:cNvSpPr>
            <a:spLocks noGrp="1"/>
          </p:cNvSpPr>
          <p:nvPr>
            <p:ph type="dt" sz="half" idx="10"/>
          </p:nvPr>
        </p:nvSpPr>
        <p:spPr/>
        <p:txBody>
          <a:bodyPr/>
          <a:lstStyle/>
          <a:p>
            <a:fld id="{578DBF9A-23EA-4162-B93D-733512854980}" type="datetimeFigureOut">
              <a:rPr lang="nl-NL" smtClean="0"/>
              <a:t>20-12-2019</a:t>
            </a:fld>
            <a:endParaRPr lang="nl-NL"/>
          </a:p>
        </p:txBody>
      </p:sp>
      <p:sp>
        <p:nvSpPr>
          <p:cNvPr id="5" name="Tijdelijke aanduiding voor voettekst 4">
            <a:extLst>
              <a:ext uri="{FF2B5EF4-FFF2-40B4-BE49-F238E27FC236}">
                <a16:creationId xmlns:a16="http://schemas.microsoft.com/office/drawing/2014/main" id="{03608B4B-1887-4F8F-B04E-99D3E85044A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1F364E5-4FBA-4E95-BA09-07D2DF0DFB91}"/>
              </a:ext>
            </a:extLst>
          </p:cNvPr>
          <p:cNvSpPr>
            <a:spLocks noGrp="1"/>
          </p:cNvSpPr>
          <p:nvPr>
            <p:ph type="sldNum" sz="quarter" idx="12"/>
          </p:nvPr>
        </p:nvSpPr>
        <p:spPr/>
        <p:txBody>
          <a:bodyPr/>
          <a:lstStyle/>
          <a:p>
            <a:fld id="{BB2C363B-DE5B-4FB1-9021-7E7A4B132BFD}" type="slidenum">
              <a:rPr lang="nl-NL" smtClean="0"/>
              <a:t>‹nr.›</a:t>
            </a:fld>
            <a:endParaRPr lang="nl-NL"/>
          </a:p>
        </p:txBody>
      </p:sp>
    </p:spTree>
    <p:extLst>
      <p:ext uri="{BB962C8B-B14F-4D97-AF65-F5344CB8AC3E}">
        <p14:creationId xmlns:p14="http://schemas.microsoft.com/office/powerpoint/2010/main" val="2881991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E8D0E508-D411-49CA-AE2C-0C006B6E53E5}"/>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CE0A5180-00C7-4D69-B9E9-EAF0CC3972A5}"/>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18832F12-843A-4721-B5AD-14E33640C954}"/>
              </a:ext>
            </a:extLst>
          </p:cNvPr>
          <p:cNvSpPr>
            <a:spLocks noGrp="1"/>
          </p:cNvSpPr>
          <p:nvPr>
            <p:ph type="dt" sz="half" idx="10"/>
          </p:nvPr>
        </p:nvSpPr>
        <p:spPr/>
        <p:txBody>
          <a:bodyPr/>
          <a:lstStyle/>
          <a:p>
            <a:fld id="{578DBF9A-23EA-4162-B93D-733512854980}" type="datetimeFigureOut">
              <a:rPr lang="nl-NL" smtClean="0"/>
              <a:t>20-12-2019</a:t>
            </a:fld>
            <a:endParaRPr lang="nl-NL"/>
          </a:p>
        </p:txBody>
      </p:sp>
      <p:sp>
        <p:nvSpPr>
          <p:cNvPr id="5" name="Tijdelijke aanduiding voor voettekst 4">
            <a:extLst>
              <a:ext uri="{FF2B5EF4-FFF2-40B4-BE49-F238E27FC236}">
                <a16:creationId xmlns:a16="http://schemas.microsoft.com/office/drawing/2014/main" id="{10DA8A32-A95A-46DD-BC8E-AA1CD6B3EE1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479DBAB-FA65-45B8-AEFE-BDA60AE82DEB}"/>
              </a:ext>
            </a:extLst>
          </p:cNvPr>
          <p:cNvSpPr>
            <a:spLocks noGrp="1"/>
          </p:cNvSpPr>
          <p:nvPr>
            <p:ph type="sldNum" sz="quarter" idx="12"/>
          </p:nvPr>
        </p:nvSpPr>
        <p:spPr/>
        <p:txBody>
          <a:bodyPr/>
          <a:lstStyle/>
          <a:p>
            <a:fld id="{BB2C363B-DE5B-4FB1-9021-7E7A4B132BFD}" type="slidenum">
              <a:rPr lang="nl-NL" smtClean="0"/>
              <a:t>‹nr.›</a:t>
            </a:fld>
            <a:endParaRPr lang="nl-NL"/>
          </a:p>
        </p:txBody>
      </p:sp>
    </p:spTree>
    <p:extLst>
      <p:ext uri="{BB962C8B-B14F-4D97-AF65-F5344CB8AC3E}">
        <p14:creationId xmlns:p14="http://schemas.microsoft.com/office/powerpoint/2010/main" val="610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FD6394-53DE-4265-B47E-D6E467D174FE}"/>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8E0105D8-41CC-4D91-9A61-1E0DA991322B}"/>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2187B17B-588E-40F4-92EC-0A45547DCEE6}"/>
              </a:ext>
            </a:extLst>
          </p:cNvPr>
          <p:cNvSpPr>
            <a:spLocks noGrp="1"/>
          </p:cNvSpPr>
          <p:nvPr>
            <p:ph type="dt" sz="half" idx="10"/>
          </p:nvPr>
        </p:nvSpPr>
        <p:spPr/>
        <p:txBody>
          <a:bodyPr/>
          <a:lstStyle/>
          <a:p>
            <a:fld id="{578DBF9A-23EA-4162-B93D-733512854980}" type="datetimeFigureOut">
              <a:rPr lang="nl-NL" smtClean="0"/>
              <a:t>20-12-2019</a:t>
            </a:fld>
            <a:endParaRPr lang="nl-NL"/>
          </a:p>
        </p:txBody>
      </p:sp>
      <p:sp>
        <p:nvSpPr>
          <p:cNvPr id="5" name="Tijdelijke aanduiding voor voettekst 4">
            <a:extLst>
              <a:ext uri="{FF2B5EF4-FFF2-40B4-BE49-F238E27FC236}">
                <a16:creationId xmlns:a16="http://schemas.microsoft.com/office/drawing/2014/main" id="{FEC4FF39-9866-4356-A4A7-94A0BDC417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B2F0EDF-CCEF-4868-B4C6-348FEC99B922}"/>
              </a:ext>
            </a:extLst>
          </p:cNvPr>
          <p:cNvSpPr>
            <a:spLocks noGrp="1"/>
          </p:cNvSpPr>
          <p:nvPr>
            <p:ph type="sldNum" sz="quarter" idx="12"/>
          </p:nvPr>
        </p:nvSpPr>
        <p:spPr/>
        <p:txBody>
          <a:bodyPr/>
          <a:lstStyle/>
          <a:p>
            <a:fld id="{BB2C363B-DE5B-4FB1-9021-7E7A4B132BFD}" type="slidenum">
              <a:rPr lang="nl-NL" smtClean="0"/>
              <a:t>‹nr.›</a:t>
            </a:fld>
            <a:endParaRPr lang="nl-NL"/>
          </a:p>
        </p:txBody>
      </p:sp>
    </p:spTree>
    <p:extLst>
      <p:ext uri="{BB962C8B-B14F-4D97-AF65-F5344CB8AC3E}">
        <p14:creationId xmlns:p14="http://schemas.microsoft.com/office/powerpoint/2010/main" val="192142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9900DE-193D-4116-A1E7-E986440F3DB6}"/>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CF22A9D7-DD7D-4C46-B365-FE4E4CA9A5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969ED518-7F22-4110-941D-CB753C06197E}"/>
              </a:ext>
            </a:extLst>
          </p:cNvPr>
          <p:cNvSpPr>
            <a:spLocks noGrp="1"/>
          </p:cNvSpPr>
          <p:nvPr>
            <p:ph type="dt" sz="half" idx="10"/>
          </p:nvPr>
        </p:nvSpPr>
        <p:spPr/>
        <p:txBody>
          <a:bodyPr/>
          <a:lstStyle/>
          <a:p>
            <a:fld id="{578DBF9A-23EA-4162-B93D-733512854980}" type="datetimeFigureOut">
              <a:rPr lang="nl-NL" smtClean="0"/>
              <a:t>20-12-2019</a:t>
            </a:fld>
            <a:endParaRPr lang="nl-NL"/>
          </a:p>
        </p:txBody>
      </p:sp>
      <p:sp>
        <p:nvSpPr>
          <p:cNvPr id="5" name="Tijdelijke aanduiding voor voettekst 4">
            <a:extLst>
              <a:ext uri="{FF2B5EF4-FFF2-40B4-BE49-F238E27FC236}">
                <a16:creationId xmlns:a16="http://schemas.microsoft.com/office/drawing/2014/main" id="{BBA38A59-729E-4124-A4F5-AE11D757EAC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77761C9-CC98-4E35-93B6-B69474921374}"/>
              </a:ext>
            </a:extLst>
          </p:cNvPr>
          <p:cNvSpPr>
            <a:spLocks noGrp="1"/>
          </p:cNvSpPr>
          <p:nvPr>
            <p:ph type="sldNum" sz="quarter" idx="12"/>
          </p:nvPr>
        </p:nvSpPr>
        <p:spPr/>
        <p:txBody>
          <a:bodyPr/>
          <a:lstStyle/>
          <a:p>
            <a:fld id="{BB2C363B-DE5B-4FB1-9021-7E7A4B132BFD}" type="slidenum">
              <a:rPr lang="nl-NL" smtClean="0"/>
              <a:t>‹nr.›</a:t>
            </a:fld>
            <a:endParaRPr lang="nl-NL"/>
          </a:p>
        </p:txBody>
      </p:sp>
    </p:spTree>
    <p:extLst>
      <p:ext uri="{BB962C8B-B14F-4D97-AF65-F5344CB8AC3E}">
        <p14:creationId xmlns:p14="http://schemas.microsoft.com/office/powerpoint/2010/main" val="108647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90DAE9-FC9D-46E4-973C-0E783F88094F}"/>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8AA94FE6-1C3F-4869-986D-AE9F292A44B4}"/>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93CA7E00-3BA6-4F21-8D37-FF925D24D12B}"/>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907BE1F1-1E02-4C4B-9215-C26C763AF60B}"/>
              </a:ext>
            </a:extLst>
          </p:cNvPr>
          <p:cNvSpPr>
            <a:spLocks noGrp="1"/>
          </p:cNvSpPr>
          <p:nvPr>
            <p:ph type="dt" sz="half" idx="10"/>
          </p:nvPr>
        </p:nvSpPr>
        <p:spPr/>
        <p:txBody>
          <a:bodyPr/>
          <a:lstStyle/>
          <a:p>
            <a:fld id="{578DBF9A-23EA-4162-B93D-733512854980}" type="datetimeFigureOut">
              <a:rPr lang="nl-NL" smtClean="0"/>
              <a:t>20-12-2019</a:t>
            </a:fld>
            <a:endParaRPr lang="nl-NL"/>
          </a:p>
        </p:txBody>
      </p:sp>
      <p:sp>
        <p:nvSpPr>
          <p:cNvPr id="6" name="Tijdelijke aanduiding voor voettekst 5">
            <a:extLst>
              <a:ext uri="{FF2B5EF4-FFF2-40B4-BE49-F238E27FC236}">
                <a16:creationId xmlns:a16="http://schemas.microsoft.com/office/drawing/2014/main" id="{2AF3DC3E-F0E0-4866-B361-FFE8248D4BDD}"/>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5128E252-9450-4652-A2D1-BF722846563D}"/>
              </a:ext>
            </a:extLst>
          </p:cNvPr>
          <p:cNvSpPr>
            <a:spLocks noGrp="1"/>
          </p:cNvSpPr>
          <p:nvPr>
            <p:ph type="sldNum" sz="quarter" idx="12"/>
          </p:nvPr>
        </p:nvSpPr>
        <p:spPr/>
        <p:txBody>
          <a:bodyPr/>
          <a:lstStyle/>
          <a:p>
            <a:fld id="{BB2C363B-DE5B-4FB1-9021-7E7A4B132BFD}" type="slidenum">
              <a:rPr lang="nl-NL" smtClean="0"/>
              <a:t>‹nr.›</a:t>
            </a:fld>
            <a:endParaRPr lang="nl-NL"/>
          </a:p>
        </p:txBody>
      </p:sp>
    </p:spTree>
    <p:extLst>
      <p:ext uri="{BB962C8B-B14F-4D97-AF65-F5344CB8AC3E}">
        <p14:creationId xmlns:p14="http://schemas.microsoft.com/office/powerpoint/2010/main" val="155123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D56214-D696-477E-AE00-09C9146C57DD}"/>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989F0DC0-93F6-481B-819D-A1318C7033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2A90A036-E6A0-4B20-AD4C-89037A06A0A9}"/>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82AC2B50-7461-45A7-A216-24532B3793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BFD859F2-1977-4569-A7A4-AC5188A6AF2B}"/>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4AD24FB9-D745-4395-B472-CA71652CB0EA}"/>
              </a:ext>
            </a:extLst>
          </p:cNvPr>
          <p:cNvSpPr>
            <a:spLocks noGrp="1"/>
          </p:cNvSpPr>
          <p:nvPr>
            <p:ph type="dt" sz="half" idx="10"/>
          </p:nvPr>
        </p:nvSpPr>
        <p:spPr/>
        <p:txBody>
          <a:bodyPr/>
          <a:lstStyle/>
          <a:p>
            <a:fld id="{578DBF9A-23EA-4162-B93D-733512854980}" type="datetimeFigureOut">
              <a:rPr lang="nl-NL" smtClean="0"/>
              <a:t>20-12-2019</a:t>
            </a:fld>
            <a:endParaRPr lang="nl-NL"/>
          </a:p>
        </p:txBody>
      </p:sp>
      <p:sp>
        <p:nvSpPr>
          <p:cNvPr id="8" name="Tijdelijke aanduiding voor voettekst 7">
            <a:extLst>
              <a:ext uri="{FF2B5EF4-FFF2-40B4-BE49-F238E27FC236}">
                <a16:creationId xmlns:a16="http://schemas.microsoft.com/office/drawing/2014/main" id="{CEC0C436-BB54-4DEB-85D6-1B4C258F2347}"/>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D74ECD90-2461-4D00-B287-53208A1017C1}"/>
              </a:ext>
            </a:extLst>
          </p:cNvPr>
          <p:cNvSpPr>
            <a:spLocks noGrp="1"/>
          </p:cNvSpPr>
          <p:nvPr>
            <p:ph type="sldNum" sz="quarter" idx="12"/>
          </p:nvPr>
        </p:nvSpPr>
        <p:spPr/>
        <p:txBody>
          <a:bodyPr/>
          <a:lstStyle/>
          <a:p>
            <a:fld id="{BB2C363B-DE5B-4FB1-9021-7E7A4B132BFD}" type="slidenum">
              <a:rPr lang="nl-NL" smtClean="0"/>
              <a:t>‹nr.›</a:t>
            </a:fld>
            <a:endParaRPr lang="nl-NL"/>
          </a:p>
        </p:txBody>
      </p:sp>
    </p:spTree>
    <p:extLst>
      <p:ext uri="{BB962C8B-B14F-4D97-AF65-F5344CB8AC3E}">
        <p14:creationId xmlns:p14="http://schemas.microsoft.com/office/powerpoint/2010/main" val="1081094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5" name="Rechthoek 4">
            <a:extLst>
              <a:ext uri="{FF2B5EF4-FFF2-40B4-BE49-F238E27FC236}">
                <a16:creationId xmlns:a16="http://schemas.microsoft.com/office/drawing/2014/main" id="{1C2CA9FE-4E72-4353-B561-F413E9C5A9BB}"/>
              </a:ext>
            </a:extLst>
          </p:cNvPr>
          <p:cNvSpPr/>
          <p:nvPr userDrawn="1"/>
        </p:nvSpPr>
        <p:spPr>
          <a:xfrm>
            <a:off x="556606" y="0"/>
            <a:ext cx="11643360" cy="121158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355C80"/>
              </a:solidFill>
              <a:latin typeface="Arial" panose="020B0604020202020204" pitchFamily="34" charset="0"/>
              <a:cs typeface="Arial" panose="020B0604020202020204" pitchFamily="34" charset="0"/>
            </a:endParaRPr>
          </a:p>
        </p:txBody>
      </p:sp>
      <p:sp>
        <p:nvSpPr>
          <p:cNvPr id="2" name="Titel 1">
            <a:extLst>
              <a:ext uri="{FF2B5EF4-FFF2-40B4-BE49-F238E27FC236}">
                <a16:creationId xmlns:a16="http://schemas.microsoft.com/office/drawing/2014/main" id="{0D64AC64-E27D-44C9-A610-1AF91FBDB90E}"/>
              </a:ext>
            </a:extLst>
          </p:cNvPr>
          <p:cNvSpPr>
            <a:spLocks noGrp="1"/>
          </p:cNvSpPr>
          <p:nvPr>
            <p:ph type="title"/>
          </p:nvPr>
        </p:nvSpPr>
        <p:spPr>
          <a:xfrm>
            <a:off x="761999" y="332922"/>
            <a:ext cx="11115675" cy="543378"/>
          </a:xfrm>
        </p:spPr>
        <p:txBody>
          <a:bodyPr>
            <a:noAutofit/>
          </a:bodyPr>
          <a:lstStyle>
            <a:lvl1pPr>
              <a:defRPr sz="2400" b="0">
                <a:solidFill>
                  <a:srgbClr val="355C80"/>
                </a:solidFill>
                <a:latin typeface="Arial" panose="020B0604020202020204" pitchFamily="34" charset="0"/>
                <a:cs typeface="Arial" panose="020B0604020202020204" pitchFamily="34" charset="0"/>
              </a:defRPr>
            </a:lvl1pPr>
          </a:lstStyle>
          <a:p>
            <a:r>
              <a:rPr lang="nl-NL" dirty="0"/>
              <a:t>Klik om stijl te bewerken</a:t>
            </a:r>
          </a:p>
        </p:txBody>
      </p:sp>
      <p:sp>
        <p:nvSpPr>
          <p:cNvPr id="6" name="Rechthoek 5">
            <a:extLst>
              <a:ext uri="{FF2B5EF4-FFF2-40B4-BE49-F238E27FC236}">
                <a16:creationId xmlns:a16="http://schemas.microsoft.com/office/drawing/2014/main" id="{DDEC0BAF-D9C9-4575-8425-141829EB4B72}"/>
              </a:ext>
            </a:extLst>
          </p:cNvPr>
          <p:cNvSpPr/>
          <p:nvPr userDrawn="1"/>
        </p:nvSpPr>
        <p:spPr>
          <a:xfrm>
            <a:off x="0" y="0"/>
            <a:ext cx="548640" cy="6858000"/>
          </a:xfrm>
          <a:prstGeom prst="rect">
            <a:avLst/>
          </a:prstGeom>
          <a:solidFill>
            <a:srgbClr val="355C80"/>
          </a:solidFill>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r>
              <a:rPr lang="en-US" dirty="0"/>
              <a:t>  </a:t>
            </a:r>
            <a:fld id="{33D1DAA3-8644-42D0-B630-75AC1C1FAB6B}" type="slidenum">
              <a:rPr lang="en-NL" sz="1600" smtClean="0"/>
              <a:pPr/>
              <a:t>‹nr.›</a:t>
            </a:fld>
            <a:endParaRPr lang="en-NL" dirty="0"/>
          </a:p>
        </p:txBody>
      </p:sp>
      <p:sp>
        <p:nvSpPr>
          <p:cNvPr id="7" name="Rechthoek 6">
            <a:extLst>
              <a:ext uri="{FF2B5EF4-FFF2-40B4-BE49-F238E27FC236}">
                <a16:creationId xmlns:a16="http://schemas.microsoft.com/office/drawing/2014/main" id="{9794A3CA-5AE3-493F-A724-221CABA9A4C1}"/>
              </a:ext>
            </a:extLst>
          </p:cNvPr>
          <p:cNvSpPr/>
          <p:nvPr userDrawn="1"/>
        </p:nvSpPr>
        <p:spPr>
          <a:xfrm>
            <a:off x="556606" y="1211580"/>
            <a:ext cx="11643360" cy="56464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880562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216FB480-41F5-4A63-A450-20D93A4E20E7}"/>
              </a:ext>
            </a:extLst>
          </p:cNvPr>
          <p:cNvSpPr>
            <a:spLocks noGrp="1"/>
          </p:cNvSpPr>
          <p:nvPr>
            <p:ph type="dt" sz="half" idx="10"/>
          </p:nvPr>
        </p:nvSpPr>
        <p:spPr/>
        <p:txBody>
          <a:bodyPr/>
          <a:lstStyle/>
          <a:p>
            <a:fld id="{578DBF9A-23EA-4162-B93D-733512854980}" type="datetimeFigureOut">
              <a:rPr lang="nl-NL" smtClean="0"/>
              <a:t>20-12-2019</a:t>
            </a:fld>
            <a:endParaRPr lang="nl-NL"/>
          </a:p>
        </p:txBody>
      </p:sp>
      <p:sp>
        <p:nvSpPr>
          <p:cNvPr id="3" name="Tijdelijke aanduiding voor voettekst 2">
            <a:extLst>
              <a:ext uri="{FF2B5EF4-FFF2-40B4-BE49-F238E27FC236}">
                <a16:creationId xmlns:a16="http://schemas.microsoft.com/office/drawing/2014/main" id="{E5A03342-9EEC-4FE3-A19E-89D611C316FC}"/>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869CACFD-DF69-41BC-95E4-02BC34EF6174}"/>
              </a:ext>
            </a:extLst>
          </p:cNvPr>
          <p:cNvSpPr>
            <a:spLocks noGrp="1"/>
          </p:cNvSpPr>
          <p:nvPr>
            <p:ph type="sldNum" sz="quarter" idx="12"/>
          </p:nvPr>
        </p:nvSpPr>
        <p:spPr/>
        <p:txBody>
          <a:bodyPr/>
          <a:lstStyle/>
          <a:p>
            <a:fld id="{BB2C363B-DE5B-4FB1-9021-7E7A4B132BFD}" type="slidenum">
              <a:rPr lang="nl-NL" smtClean="0"/>
              <a:t>‹nr.›</a:t>
            </a:fld>
            <a:endParaRPr lang="nl-NL"/>
          </a:p>
        </p:txBody>
      </p:sp>
    </p:spTree>
    <p:extLst>
      <p:ext uri="{BB962C8B-B14F-4D97-AF65-F5344CB8AC3E}">
        <p14:creationId xmlns:p14="http://schemas.microsoft.com/office/powerpoint/2010/main" val="311291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A40FA3-7763-43B6-9F75-041564EB92B0}"/>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A9388E29-93E0-4808-A0C6-93906D4B1E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93DE3CCE-634D-4AF6-B6F3-4D5D77E7A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6B76883B-C825-4CE0-A6CF-701EA6A51CE7}"/>
              </a:ext>
            </a:extLst>
          </p:cNvPr>
          <p:cNvSpPr>
            <a:spLocks noGrp="1"/>
          </p:cNvSpPr>
          <p:nvPr>
            <p:ph type="dt" sz="half" idx="10"/>
          </p:nvPr>
        </p:nvSpPr>
        <p:spPr/>
        <p:txBody>
          <a:bodyPr/>
          <a:lstStyle/>
          <a:p>
            <a:fld id="{578DBF9A-23EA-4162-B93D-733512854980}" type="datetimeFigureOut">
              <a:rPr lang="nl-NL" smtClean="0"/>
              <a:t>20-12-2019</a:t>
            </a:fld>
            <a:endParaRPr lang="nl-NL"/>
          </a:p>
        </p:txBody>
      </p:sp>
      <p:sp>
        <p:nvSpPr>
          <p:cNvPr id="6" name="Tijdelijke aanduiding voor voettekst 5">
            <a:extLst>
              <a:ext uri="{FF2B5EF4-FFF2-40B4-BE49-F238E27FC236}">
                <a16:creationId xmlns:a16="http://schemas.microsoft.com/office/drawing/2014/main" id="{1A7D3743-845F-4326-B0F3-48F1C031B8D7}"/>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9D1F822C-0453-4C5D-B363-B74EC3C6AAEF}"/>
              </a:ext>
            </a:extLst>
          </p:cNvPr>
          <p:cNvSpPr>
            <a:spLocks noGrp="1"/>
          </p:cNvSpPr>
          <p:nvPr>
            <p:ph type="sldNum" sz="quarter" idx="12"/>
          </p:nvPr>
        </p:nvSpPr>
        <p:spPr/>
        <p:txBody>
          <a:bodyPr/>
          <a:lstStyle/>
          <a:p>
            <a:fld id="{BB2C363B-DE5B-4FB1-9021-7E7A4B132BFD}" type="slidenum">
              <a:rPr lang="nl-NL" smtClean="0"/>
              <a:t>‹nr.›</a:t>
            </a:fld>
            <a:endParaRPr lang="nl-NL"/>
          </a:p>
        </p:txBody>
      </p:sp>
    </p:spTree>
    <p:extLst>
      <p:ext uri="{BB962C8B-B14F-4D97-AF65-F5344CB8AC3E}">
        <p14:creationId xmlns:p14="http://schemas.microsoft.com/office/powerpoint/2010/main" val="2450869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DB2A2D-346D-4590-9E0A-AC60DC055D0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444E9AE0-777D-4CAC-B0AC-978A99F60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FE87D238-5D13-4717-8E69-1C2A109F11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29F8C440-7759-47F2-AF23-BCA24872DEB7}"/>
              </a:ext>
            </a:extLst>
          </p:cNvPr>
          <p:cNvSpPr>
            <a:spLocks noGrp="1"/>
          </p:cNvSpPr>
          <p:nvPr>
            <p:ph type="dt" sz="half" idx="10"/>
          </p:nvPr>
        </p:nvSpPr>
        <p:spPr/>
        <p:txBody>
          <a:bodyPr/>
          <a:lstStyle/>
          <a:p>
            <a:fld id="{578DBF9A-23EA-4162-B93D-733512854980}" type="datetimeFigureOut">
              <a:rPr lang="nl-NL" smtClean="0"/>
              <a:t>20-12-2019</a:t>
            </a:fld>
            <a:endParaRPr lang="nl-NL"/>
          </a:p>
        </p:txBody>
      </p:sp>
      <p:sp>
        <p:nvSpPr>
          <p:cNvPr id="6" name="Tijdelijke aanduiding voor voettekst 5">
            <a:extLst>
              <a:ext uri="{FF2B5EF4-FFF2-40B4-BE49-F238E27FC236}">
                <a16:creationId xmlns:a16="http://schemas.microsoft.com/office/drawing/2014/main" id="{8887A9A4-0D9C-47D4-A717-D169472D8AD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7788B0E5-0784-44DF-8B86-34F1A8CEE43E}"/>
              </a:ext>
            </a:extLst>
          </p:cNvPr>
          <p:cNvSpPr>
            <a:spLocks noGrp="1"/>
          </p:cNvSpPr>
          <p:nvPr>
            <p:ph type="sldNum" sz="quarter" idx="12"/>
          </p:nvPr>
        </p:nvSpPr>
        <p:spPr/>
        <p:txBody>
          <a:bodyPr/>
          <a:lstStyle/>
          <a:p>
            <a:fld id="{BB2C363B-DE5B-4FB1-9021-7E7A4B132BFD}" type="slidenum">
              <a:rPr lang="nl-NL" smtClean="0"/>
              <a:t>‹nr.›</a:t>
            </a:fld>
            <a:endParaRPr lang="nl-NL"/>
          </a:p>
        </p:txBody>
      </p:sp>
    </p:spTree>
    <p:extLst>
      <p:ext uri="{BB962C8B-B14F-4D97-AF65-F5344CB8AC3E}">
        <p14:creationId xmlns:p14="http://schemas.microsoft.com/office/powerpoint/2010/main" val="1826276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C03A072E-EABC-4722-B5F9-99893C5744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4553AFAD-1026-4DD7-B20F-6EA70F0832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FF01A226-BD8B-4F30-8AD6-F24729EDA0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8DBF9A-23EA-4162-B93D-733512854980}" type="datetimeFigureOut">
              <a:rPr lang="nl-NL" smtClean="0"/>
              <a:t>20-12-2019</a:t>
            </a:fld>
            <a:endParaRPr lang="nl-NL"/>
          </a:p>
        </p:txBody>
      </p:sp>
      <p:sp>
        <p:nvSpPr>
          <p:cNvPr id="5" name="Tijdelijke aanduiding voor voettekst 4">
            <a:extLst>
              <a:ext uri="{FF2B5EF4-FFF2-40B4-BE49-F238E27FC236}">
                <a16:creationId xmlns:a16="http://schemas.microsoft.com/office/drawing/2014/main" id="{5D59C9E7-5C34-436F-84B9-5524C6D8FE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689F7A5B-8BE4-49B5-ABEA-8A3942494C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C363B-DE5B-4FB1-9021-7E7A4B132BFD}" type="slidenum">
              <a:rPr lang="nl-NL" smtClean="0"/>
              <a:t>‹nr.›</a:t>
            </a:fld>
            <a:endParaRPr lang="nl-NL"/>
          </a:p>
        </p:txBody>
      </p:sp>
    </p:spTree>
    <p:extLst>
      <p:ext uri="{BB962C8B-B14F-4D97-AF65-F5344CB8AC3E}">
        <p14:creationId xmlns:p14="http://schemas.microsoft.com/office/powerpoint/2010/main" val="2267705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mulesoft.com/connectors/jms/jms-activemq-configuration" TargetMode="Externa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 4">
            <a:extLst>
              <a:ext uri="{FF2B5EF4-FFF2-40B4-BE49-F238E27FC236}">
                <a16:creationId xmlns:a16="http://schemas.microsoft.com/office/drawing/2014/main" id="{4EAC44DD-77CC-4362-B31A-9CCBFD5423B5}"/>
              </a:ext>
            </a:extLst>
          </p:cNvPr>
          <p:cNvGraphicFramePr>
            <a:graphicFrameLocks noGrp="1"/>
          </p:cNvGraphicFramePr>
          <p:nvPr>
            <p:extLst>
              <p:ext uri="{D42A27DB-BD31-4B8C-83A1-F6EECF244321}">
                <p14:modId xmlns:p14="http://schemas.microsoft.com/office/powerpoint/2010/main" val="309314897"/>
              </p:ext>
            </p:extLst>
          </p:nvPr>
        </p:nvGraphicFramePr>
        <p:xfrm>
          <a:off x="1523999" y="960120"/>
          <a:ext cx="9143999" cy="2295842"/>
        </p:xfrm>
        <a:graphic>
          <a:graphicData uri="http://schemas.openxmlformats.org/drawingml/2006/table">
            <a:tbl>
              <a:tblPr firstRow="1" bandRow="1">
                <a:tableStyleId>{5C22544A-7EE6-4342-B048-85BDC9FD1C3A}</a:tableStyleId>
              </a:tblPr>
              <a:tblGrid>
                <a:gridCol w="9143999">
                  <a:extLst>
                    <a:ext uri="{9D8B030D-6E8A-4147-A177-3AD203B41FA5}">
                      <a16:colId xmlns:a16="http://schemas.microsoft.com/office/drawing/2014/main" val="2161616772"/>
                    </a:ext>
                  </a:extLst>
                </a:gridCol>
              </a:tblGrid>
              <a:tr h="2295842">
                <a:tc>
                  <a:txBody>
                    <a:bodyPr/>
                    <a:lstStyle/>
                    <a:p>
                      <a:pPr>
                        <a:spcBef>
                          <a:spcPts val="1000"/>
                        </a:spcBef>
                        <a:buFont typeface="Arial" panose="020B0604020202020204" pitchFamily="34" charset="0"/>
                        <a:buNone/>
                      </a:pPr>
                      <a:endParaRPr lang="nl-NL" sz="3600" b="0" dirty="0">
                        <a:solidFill>
                          <a:srgbClr val="5D6067"/>
                        </a:solidFill>
                        <a:latin typeface="+mn-lt"/>
                        <a:ea typeface="+mn-ea"/>
                        <a:cs typeface="Arial" panose="020B0604020202020204" pitchFamily="34" charset="0"/>
                      </a:endParaRPr>
                    </a:p>
                    <a:p>
                      <a:pPr>
                        <a:spcBef>
                          <a:spcPts val="1000"/>
                        </a:spcBef>
                        <a:buFont typeface="Arial" panose="020B0604020202020204" pitchFamily="34" charset="0"/>
                        <a:buNone/>
                      </a:pPr>
                      <a:r>
                        <a:rPr lang="nl-NL" sz="3600" b="0" dirty="0">
                          <a:solidFill>
                            <a:srgbClr val="5D6067"/>
                          </a:solidFill>
                          <a:latin typeface="+mn-lt"/>
                          <a:ea typeface="+mn-ea"/>
                          <a:cs typeface="Arial" panose="020B0604020202020204" pitchFamily="34" charset="0"/>
                        </a:rPr>
                        <a:t>Connect Anypoint to ActiveMQ</a:t>
                      </a:r>
                    </a:p>
                    <a:p>
                      <a:pPr>
                        <a:spcBef>
                          <a:spcPts val="1000"/>
                        </a:spcBef>
                        <a:buFont typeface="Arial" panose="020B0604020202020204" pitchFamily="34" charset="0"/>
                        <a:buNone/>
                      </a:pPr>
                      <a:r>
                        <a:rPr lang="nl-NL" sz="3600" b="0" dirty="0">
                          <a:solidFill>
                            <a:srgbClr val="5D6067"/>
                          </a:solidFill>
                          <a:latin typeface="+mn-lt"/>
                          <a:ea typeface="+mn-ea"/>
                          <a:cs typeface="Arial" panose="020B0604020202020204" pitchFamily="34" charset="0"/>
                        </a:rPr>
                        <a:t>2019</a:t>
                      </a:r>
                    </a:p>
                  </a:txBody>
                  <a:tcPr anchor="b">
                    <a:lnL w="12700" cap="flat" cmpd="sng" algn="ctr">
                      <a:solidFill>
                        <a:srgbClr val="EBEBEB"/>
                      </a:solidFill>
                      <a:prstDash val="solid"/>
                      <a:round/>
                      <a:headEnd type="none" w="med" len="med"/>
                      <a:tailEnd type="none" w="med" len="med"/>
                    </a:lnL>
                    <a:lnR w="12700" cap="flat" cmpd="sng" algn="ctr">
                      <a:solidFill>
                        <a:srgbClr val="EBEBEB"/>
                      </a:solidFill>
                      <a:prstDash val="solid"/>
                      <a:round/>
                      <a:headEnd type="none" w="med" len="med"/>
                      <a:tailEnd type="none" w="med" len="med"/>
                    </a:lnR>
                    <a:lnT w="38100" cap="flat" cmpd="sng" algn="ctr">
                      <a:solidFill>
                        <a:srgbClr val="F37941"/>
                      </a:solidFill>
                      <a:prstDash val="solid"/>
                      <a:round/>
                      <a:headEnd type="none" w="med" len="med"/>
                      <a:tailEnd type="none" w="med" len="med"/>
                    </a:lnT>
                    <a:lnB w="38100" cap="flat" cmpd="sng" algn="ctr">
                      <a:noFill/>
                      <a:prstDash val="solid"/>
                      <a:round/>
                      <a:headEnd type="none" w="med" len="med"/>
                      <a:tailEnd type="none" w="med" len="med"/>
                    </a:lnB>
                    <a:solidFill>
                      <a:srgbClr val="EBEBEB"/>
                    </a:solidFill>
                  </a:tcPr>
                </a:tc>
                <a:extLst>
                  <a:ext uri="{0D108BD9-81ED-4DB2-BD59-A6C34878D82A}">
                    <a16:rowId xmlns:a16="http://schemas.microsoft.com/office/drawing/2014/main" val="4128958210"/>
                  </a:ext>
                </a:extLst>
              </a:tr>
            </a:tbl>
          </a:graphicData>
        </a:graphic>
      </p:graphicFrame>
      <p:sp>
        <p:nvSpPr>
          <p:cNvPr id="2" name="Rechthoek 1">
            <a:extLst>
              <a:ext uri="{FF2B5EF4-FFF2-40B4-BE49-F238E27FC236}">
                <a16:creationId xmlns:a16="http://schemas.microsoft.com/office/drawing/2014/main" id="{28EF6D44-83EB-45DA-A922-75FB00B6ACDE}"/>
              </a:ext>
            </a:extLst>
          </p:cNvPr>
          <p:cNvSpPr/>
          <p:nvPr/>
        </p:nvSpPr>
        <p:spPr>
          <a:xfrm>
            <a:off x="1408320" y="6129576"/>
            <a:ext cx="2275366" cy="646331"/>
          </a:xfrm>
          <a:prstGeom prst="rect">
            <a:avLst/>
          </a:prstGeom>
        </p:spPr>
        <p:txBody>
          <a:bodyPr wrap="none">
            <a:spAutoFit/>
          </a:bodyPr>
          <a:lstStyle/>
          <a:p>
            <a:pPr>
              <a:spcBef>
                <a:spcPts val="1000"/>
              </a:spcBef>
              <a:buFont typeface="Arial" panose="020B0604020202020204" pitchFamily="34" charset="0"/>
              <a:buNone/>
            </a:pPr>
            <a:r>
              <a:rPr lang="nl-NL" dirty="0">
                <a:solidFill>
                  <a:srgbClr val="5D6067"/>
                </a:solidFill>
                <a:cs typeface="Arial" panose="020B0604020202020204" pitchFamily="34" charset="0"/>
              </a:rPr>
              <a:t>Geert Vegter</a:t>
            </a:r>
            <a:br>
              <a:rPr lang="nl-NL" dirty="0">
                <a:solidFill>
                  <a:srgbClr val="5D6067"/>
                </a:solidFill>
                <a:cs typeface="Arial" panose="020B0604020202020204" pitchFamily="34" charset="0"/>
              </a:rPr>
            </a:br>
            <a:r>
              <a:rPr lang="nl-NL" dirty="0">
                <a:solidFill>
                  <a:srgbClr val="5D6067"/>
                </a:solidFill>
                <a:cs typeface="Arial" panose="020B0604020202020204" pitchFamily="34" charset="0"/>
              </a:rPr>
              <a:t>g.j.vegter@pl.hanze.nl</a:t>
            </a:r>
          </a:p>
        </p:txBody>
      </p:sp>
    </p:spTree>
    <p:extLst>
      <p:ext uri="{BB962C8B-B14F-4D97-AF65-F5344CB8AC3E}">
        <p14:creationId xmlns:p14="http://schemas.microsoft.com/office/powerpoint/2010/main" val="3261058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5541FD-6398-4E67-BCC8-EDB7B2574C53}"/>
              </a:ext>
            </a:extLst>
          </p:cNvPr>
          <p:cNvSpPr>
            <a:spLocks noGrp="1"/>
          </p:cNvSpPr>
          <p:nvPr>
            <p:ph type="title"/>
          </p:nvPr>
        </p:nvSpPr>
        <p:spPr/>
        <p:txBody>
          <a:bodyPr/>
          <a:lstStyle/>
          <a:p>
            <a:r>
              <a:rPr lang="en-US" dirty="0"/>
              <a:t>Broker url is ok. Please mind the protocol : tcp.</a:t>
            </a:r>
            <a:br>
              <a:rPr lang="en-US" dirty="0"/>
            </a:br>
            <a:r>
              <a:rPr lang="en-US" dirty="0"/>
              <a:t>But ActiveMQ Client is missing. Configure it by adding recommended libraries.</a:t>
            </a:r>
            <a:endParaRPr lang="nl-NL" dirty="0"/>
          </a:p>
        </p:txBody>
      </p:sp>
      <p:pic>
        <p:nvPicPr>
          <p:cNvPr id="4" name="Afbeelding 3">
            <a:extLst>
              <a:ext uri="{FF2B5EF4-FFF2-40B4-BE49-F238E27FC236}">
                <a16:creationId xmlns:a16="http://schemas.microsoft.com/office/drawing/2014/main" id="{A9449401-E6F9-401B-B5E0-F5F85DE6ACC8}"/>
              </a:ext>
            </a:extLst>
          </p:cNvPr>
          <p:cNvPicPr>
            <a:picLocks noChangeAspect="1"/>
          </p:cNvPicPr>
          <p:nvPr/>
        </p:nvPicPr>
        <p:blipFill>
          <a:blip r:embed="rId2"/>
          <a:stretch>
            <a:fillRect/>
          </a:stretch>
        </p:blipFill>
        <p:spPr>
          <a:xfrm>
            <a:off x="761999" y="1257300"/>
            <a:ext cx="5672931" cy="5600700"/>
          </a:xfrm>
          <a:prstGeom prst="rect">
            <a:avLst/>
          </a:prstGeom>
        </p:spPr>
      </p:pic>
      <p:sp>
        <p:nvSpPr>
          <p:cNvPr id="8" name="Ovaal 7">
            <a:extLst>
              <a:ext uri="{FF2B5EF4-FFF2-40B4-BE49-F238E27FC236}">
                <a16:creationId xmlns:a16="http://schemas.microsoft.com/office/drawing/2014/main" id="{FB1CE0E8-3792-420E-AAB2-DFC193483633}"/>
              </a:ext>
            </a:extLst>
          </p:cNvPr>
          <p:cNvSpPr/>
          <p:nvPr/>
        </p:nvSpPr>
        <p:spPr>
          <a:xfrm>
            <a:off x="3170901" y="5926769"/>
            <a:ext cx="2248824" cy="388307"/>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Ovaal 8">
            <a:extLst>
              <a:ext uri="{FF2B5EF4-FFF2-40B4-BE49-F238E27FC236}">
                <a16:creationId xmlns:a16="http://schemas.microsoft.com/office/drawing/2014/main" id="{A3F938A9-24C0-40B0-8BA8-303EC52C7F10}"/>
              </a:ext>
            </a:extLst>
          </p:cNvPr>
          <p:cNvSpPr/>
          <p:nvPr/>
        </p:nvSpPr>
        <p:spPr>
          <a:xfrm>
            <a:off x="1284951" y="4450394"/>
            <a:ext cx="934374" cy="388307"/>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1" name="Afbeelding 10">
            <a:extLst>
              <a:ext uri="{FF2B5EF4-FFF2-40B4-BE49-F238E27FC236}">
                <a16:creationId xmlns:a16="http://schemas.microsoft.com/office/drawing/2014/main" id="{DE442730-AEF9-4481-8019-680F71B4D47E}"/>
              </a:ext>
            </a:extLst>
          </p:cNvPr>
          <p:cNvPicPr>
            <a:picLocks noChangeAspect="1"/>
          </p:cNvPicPr>
          <p:nvPr/>
        </p:nvPicPr>
        <p:blipFill rotWithShape="1">
          <a:blip r:embed="rId3"/>
          <a:srcRect l="32343" t="37361" r="30000" b="53056"/>
          <a:stretch/>
        </p:blipFill>
        <p:spPr>
          <a:xfrm>
            <a:off x="6971376" y="2123623"/>
            <a:ext cx="4591050" cy="657226"/>
          </a:xfrm>
          <a:prstGeom prst="rect">
            <a:avLst/>
          </a:prstGeom>
        </p:spPr>
      </p:pic>
      <p:cxnSp>
        <p:nvCxnSpPr>
          <p:cNvPr id="12" name="Rechte verbindingslijn met pijl 11">
            <a:extLst>
              <a:ext uri="{FF2B5EF4-FFF2-40B4-BE49-F238E27FC236}">
                <a16:creationId xmlns:a16="http://schemas.microsoft.com/office/drawing/2014/main" id="{805DEAEC-FB89-4405-84BF-E7937701106C}"/>
              </a:ext>
            </a:extLst>
          </p:cNvPr>
          <p:cNvCxnSpPr>
            <a:cxnSpLocks/>
          </p:cNvCxnSpPr>
          <p:nvPr/>
        </p:nvCxnSpPr>
        <p:spPr>
          <a:xfrm flipV="1">
            <a:off x="5190481" y="2286000"/>
            <a:ext cx="1867544" cy="12745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5" name="Afbeelding 14">
            <a:extLst>
              <a:ext uri="{FF2B5EF4-FFF2-40B4-BE49-F238E27FC236}">
                <a16:creationId xmlns:a16="http://schemas.microsoft.com/office/drawing/2014/main" id="{AC582382-5591-4384-9871-467B5BA859FB}"/>
              </a:ext>
            </a:extLst>
          </p:cNvPr>
          <p:cNvPicPr>
            <a:picLocks noChangeAspect="1"/>
          </p:cNvPicPr>
          <p:nvPr/>
        </p:nvPicPr>
        <p:blipFill>
          <a:blip r:embed="rId4"/>
          <a:stretch>
            <a:fillRect/>
          </a:stretch>
        </p:blipFill>
        <p:spPr>
          <a:xfrm>
            <a:off x="7772399" y="3316642"/>
            <a:ext cx="4029075" cy="1423060"/>
          </a:xfrm>
          <a:prstGeom prst="rect">
            <a:avLst/>
          </a:prstGeom>
        </p:spPr>
      </p:pic>
      <p:cxnSp>
        <p:nvCxnSpPr>
          <p:cNvPr id="16" name="Rechte verbindingslijn met pijl 15">
            <a:extLst>
              <a:ext uri="{FF2B5EF4-FFF2-40B4-BE49-F238E27FC236}">
                <a16:creationId xmlns:a16="http://schemas.microsoft.com/office/drawing/2014/main" id="{232C9CF1-EDDA-4723-BB49-880BC896139A}"/>
              </a:ext>
            </a:extLst>
          </p:cNvPr>
          <p:cNvCxnSpPr>
            <a:cxnSpLocks/>
          </p:cNvCxnSpPr>
          <p:nvPr/>
        </p:nvCxnSpPr>
        <p:spPr>
          <a:xfrm flipH="1">
            <a:off x="9786937" y="2352675"/>
            <a:ext cx="1585914" cy="9081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057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F319F5-3917-4937-81B6-70394A54ECCD}"/>
              </a:ext>
            </a:extLst>
          </p:cNvPr>
          <p:cNvSpPr>
            <a:spLocks noGrp="1"/>
          </p:cNvSpPr>
          <p:nvPr>
            <p:ph type="title"/>
          </p:nvPr>
        </p:nvSpPr>
        <p:spPr/>
        <p:txBody>
          <a:bodyPr/>
          <a:lstStyle/>
          <a:p>
            <a:r>
              <a:rPr lang="en-US" dirty="0"/>
              <a:t>Test connection while ActiveMQ is running.</a:t>
            </a:r>
            <a:endParaRPr lang="nl-NL" dirty="0"/>
          </a:p>
        </p:txBody>
      </p:sp>
      <p:pic>
        <p:nvPicPr>
          <p:cNvPr id="3" name="Afbeelding 2">
            <a:extLst>
              <a:ext uri="{FF2B5EF4-FFF2-40B4-BE49-F238E27FC236}">
                <a16:creationId xmlns:a16="http://schemas.microsoft.com/office/drawing/2014/main" id="{DFFA7E4A-EAD8-47E5-BE90-8F422000D848}"/>
              </a:ext>
            </a:extLst>
          </p:cNvPr>
          <p:cNvPicPr>
            <a:picLocks noChangeAspect="1"/>
          </p:cNvPicPr>
          <p:nvPr/>
        </p:nvPicPr>
        <p:blipFill rotWithShape="1">
          <a:blip r:embed="rId2"/>
          <a:srcRect l="29766" t="973" r="33359" b="6111"/>
          <a:stretch/>
        </p:blipFill>
        <p:spPr>
          <a:xfrm>
            <a:off x="761999" y="1295399"/>
            <a:ext cx="3876676" cy="5494697"/>
          </a:xfrm>
          <a:prstGeom prst="rect">
            <a:avLst/>
          </a:prstGeom>
        </p:spPr>
      </p:pic>
      <p:sp>
        <p:nvSpPr>
          <p:cNvPr id="4" name="Ovaal 3">
            <a:extLst>
              <a:ext uri="{FF2B5EF4-FFF2-40B4-BE49-F238E27FC236}">
                <a16:creationId xmlns:a16="http://schemas.microsoft.com/office/drawing/2014/main" id="{7EE60842-31BC-4AAD-A783-00A3522F37E2}"/>
              </a:ext>
            </a:extLst>
          </p:cNvPr>
          <p:cNvSpPr/>
          <p:nvPr/>
        </p:nvSpPr>
        <p:spPr>
          <a:xfrm>
            <a:off x="1790700" y="6330924"/>
            <a:ext cx="1047750" cy="388307"/>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 name="Afbeelding 4">
            <a:extLst>
              <a:ext uri="{FF2B5EF4-FFF2-40B4-BE49-F238E27FC236}">
                <a16:creationId xmlns:a16="http://schemas.microsoft.com/office/drawing/2014/main" id="{F9270CA4-05A1-4A37-B5F9-9FDEBBF50EC0}"/>
              </a:ext>
            </a:extLst>
          </p:cNvPr>
          <p:cNvPicPr>
            <a:picLocks noChangeAspect="1"/>
          </p:cNvPicPr>
          <p:nvPr/>
        </p:nvPicPr>
        <p:blipFill>
          <a:blip r:embed="rId3"/>
          <a:stretch>
            <a:fillRect/>
          </a:stretch>
        </p:blipFill>
        <p:spPr>
          <a:xfrm>
            <a:off x="4876800" y="5211287"/>
            <a:ext cx="4238625" cy="1119637"/>
          </a:xfrm>
          <a:prstGeom prst="rect">
            <a:avLst/>
          </a:prstGeom>
        </p:spPr>
      </p:pic>
      <p:cxnSp>
        <p:nvCxnSpPr>
          <p:cNvPr id="6" name="Rechte verbindingslijn met pijl 5">
            <a:extLst>
              <a:ext uri="{FF2B5EF4-FFF2-40B4-BE49-F238E27FC236}">
                <a16:creationId xmlns:a16="http://schemas.microsoft.com/office/drawing/2014/main" id="{E03AD458-43E3-4E0D-B987-977059605A8F}"/>
              </a:ext>
            </a:extLst>
          </p:cNvPr>
          <p:cNvCxnSpPr>
            <a:cxnSpLocks/>
          </p:cNvCxnSpPr>
          <p:nvPr/>
        </p:nvCxnSpPr>
        <p:spPr>
          <a:xfrm>
            <a:off x="4428803" y="4379650"/>
            <a:ext cx="838522" cy="6876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431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A87C5D-AF84-4D0E-98E0-DD9E6F69185B}"/>
              </a:ext>
            </a:extLst>
          </p:cNvPr>
          <p:cNvSpPr>
            <a:spLocks noGrp="1"/>
          </p:cNvSpPr>
          <p:nvPr>
            <p:ph type="title"/>
          </p:nvPr>
        </p:nvSpPr>
        <p:spPr/>
        <p:txBody>
          <a:bodyPr/>
          <a:lstStyle/>
          <a:p>
            <a:r>
              <a:rPr lang="en-US" dirty="0"/>
              <a:t>Check the ActiveMQ admin panel. Run your flow in Any Point. Check the panel again.</a:t>
            </a:r>
            <a:endParaRPr lang="nl-NL" dirty="0"/>
          </a:p>
        </p:txBody>
      </p:sp>
      <p:pic>
        <p:nvPicPr>
          <p:cNvPr id="3" name="Afbeelding 2">
            <a:extLst>
              <a:ext uri="{FF2B5EF4-FFF2-40B4-BE49-F238E27FC236}">
                <a16:creationId xmlns:a16="http://schemas.microsoft.com/office/drawing/2014/main" id="{175F594B-12F5-4A31-BDE4-DE2494C71E7A}"/>
              </a:ext>
            </a:extLst>
          </p:cNvPr>
          <p:cNvPicPr>
            <a:picLocks noChangeAspect="1"/>
          </p:cNvPicPr>
          <p:nvPr/>
        </p:nvPicPr>
        <p:blipFill>
          <a:blip r:embed="rId2"/>
          <a:stretch>
            <a:fillRect/>
          </a:stretch>
        </p:blipFill>
        <p:spPr>
          <a:xfrm>
            <a:off x="761999" y="1295401"/>
            <a:ext cx="5972176" cy="2635995"/>
          </a:xfrm>
          <a:prstGeom prst="rect">
            <a:avLst/>
          </a:prstGeom>
        </p:spPr>
      </p:pic>
      <p:pic>
        <p:nvPicPr>
          <p:cNvPr id="5" name="Afbeelding 4">
            <a:extLst>
              <a:ext uri="{FF2B5EF4-FFF2-40B4-BE49-F238E27FC236}">
                <a16:creationId xmlns:a16="http://schemas.microsoft.com/office/drawing/2014/main" id="{D104227A-2BAC-4F97-9286-5F099B2D1318}"/>
              </a:ext>
            </a:extLst>
          </p:cNvPr>
          <p:cNvPicPr>
            <a:picLocks noChangeAspect="1"/>
          </p:cNvPicPr>
          <p:nvPr/>
        </p:nvPicPr>
        <p:blipFill rotWithShape="1">
          <a:blip r:embed="rId3"/>
          <a:srcRect l="2224" t="18889" r="4821" b="1944"/>
          <a:stretch/>
        </p:blipFill>
        <p:spPr>
          <a:xfrm>
            <a:off x="5648324" y="3314358"/>
            <a:ext cx="6229350" cy="3543642"/>
          </a:xfrm>
          <a:prstGeom prst="rect">
            <a:avLst/>
          </a:prstGeom>
        </p:spPr>
      </p:pic>
      <p:cxnSp>
        <p:nvCxnSpPr>
          <p:cNvPr id="6" name="Rechte verbindingslijn met pijl 5">
            <a:extLst>
              <a:ext uri="{FF2B5EF4-FFF2-40B4-BE49-F238E27FC236}">
                <a16:creationId xmlns:a16="http://schemas.microsoft.com/office/drawing/2014/main" id="{DCC9E4E4-1E37-4220-9BA7-B1DBD3577D23}"/>
              </a:ext>
            </a:extLst>
          </p:cNvPr>
          <p:cNvCxnSpPr>
            <a:cxnSpLocks/>
          </p:cNvCxnSpPr>
          <p:nvPr/>
        </p:nvCxnSpPr>
        <p:spPr>
          <a:xfrm>
            <a:off x="4933628" y="3846250"/>
            <a:ext cx="838522" cy="6876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itel 1">
            <a:extLst>
              <a:ext uri="{FF2B5EF4-FFF2-40B4-BE49-F238E27FC236}">
                <a16:creationId xmlns:a16="http://schemas.microsoft.com/office/drawing/2014/main" id="{7E68DAE7-C29C-4A73-A06B-69187453A1A4}"/>
              </a:ext>
            </a:extLst>
          </p:cNvPr>
          <p:cNvSpPr txBox="1">
            <a:spLocks/>
          </p:cNvSpPr>
          <p:nvPr/>
        </p:nvSpPr>
        <p:spPr>
          <a:xfrm>
            <a:off x="4410721" y="5678663"/>
            <a:ext cx="11115675" cy="5433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0" kern="1200">
                <a:solidFill>
                  <a:srgbClr val="355C80"/>
                </a:solidFill>
                <a:latin typeface="Arial" panose="020B0604020202020204" pitchFamily="34" charset="0"/>
                <a:ea typeface="+mj-ea"/>
                <a:cs typeface="Arial" panose="020B0604020202020204" pitchFamily="34" charset="0"/>
              </a:defRPr>
            </a:lvl1pPr>
          </a:lstStyle>
          <a:p>
            <a:r>
              <a:rPr lang="en-US" dirty="0"/>
              <a:t>BINGO!</a:t>
            </a:r>
            <a:endParaRPr lang="nl-NL" dirty="0"/>
          </a:p>
        </p:txBody>
      </p:sp>
    </p:spTree>
    <p:extLst>
      <p:ext uri="{BB962C8B-B14F-4D97-AF65-F5344CB8AC3E}">
        <p14:creationId xmlns:p14="http://schemas.microsoft.com/office/powerpoint/2010/main" val="1786536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D11AFB-9460-4C05-ACE9-9FA5664B9A20}"/>
              </a:ext>
            </a:extLst>
          </p:cNvPr>
          <p:cNvSpPr>
            <a:spLocks noGrp="1"/>
          </p:cNvSpPr>
          <p:nvPr>
            <p:ph type="title"/>
          </p:nvPr>
        </p:nvSpPr>
        <p:spPr/>
        <p:txBody>
          <a:bodyPr/>
          <a:lstStyle/>
          <a:p>
            <a:r>
              <a:rPr lang="en-US" dirty="0"/>
              <a:t>Next</a:t>
            </a:r>
            <a:r>
              <a:rPr lang="nl-NL" dirty="0"/>
              <a:t> steps</a:t>
            </a:r>
          </a:p>
        </p:txBody>
      </p:sp>
      <p:graphicFrame>
        <p:nvGraphicFramePr>
          <p:cNvPr id="4" name="Tabel 3">
            <a:extLst>
              <a:ext uri="{FF2B5EF4-FFF2-40B4-BE49-F238E27FC236}">
                <a16:creationId xmlns:a16="http://schemas.microsoft.com/office/drawing/2014/main" id="{AFCDAB68-FB0F-4C26-8F68-4DA6EA0374D3}"/>
              </a:ext>
            </a:extLst>
          </p:cNvPr>
          <p:cNvGraphicFramePr>
            <a:graphicFrameLocks noGrp="1"/>
          </p:cNvGraphicFramePr>
          <p:nvPr>
            <p:extLst>
              <p:ext uri="{D42A27DB-BD31-4B8C-83A1-F6EECF244321}">
                <p14:modId xmlns:p14="http://schemas.microsoft.com/office/powerpoint/2010/main" val="1531204421"/>
              </p:ext>
            </p:extLst>
          </p:nvPr>
        </p:nvGraphicFramePr>
        <p:xfrm>
          <a:off x="962025" y="1395434"/>
          <a:ext cx="7134410" cy="2834640"/>
        </p:xfrm>
        <a:graphic>
          <a:graphicData uri="http://schemas.openxmlformats.org/drawingml/2006/table">
            <a:tbl>
              <a:tblPr firstRow="1" bandRow="1">
                <a:tableStyleId>{5C22544A-7EE6-4342-B048-85BDC9FD1C3A}</a:tableStyleId>
              </a:tblPr>
              <a:tblGrid>
                <a:gridCol w="7134410">
                  <a:extLst>
                    <a:ext uri="{9D8B030D-6E8A-4147-A177-3AD203B41FA5}">
                      <a16:colId xmlns:a16="http://schemas.microsoft.com/office/drawing/2014/main" val="2161616772"/>
                    </a:ext>
                  </a:extLst>
                </a:gridCol>
              </a:tblGrid>
              <a:tr h="793222">
                <a:tc>
                  <a:txBody>
                    <a:bodyPr/>
                    <a:lstStyle/>
                    <a:p>
                      <a:r>
                        <a:rPr lang="en-US" dirty="0">
                          <a:solidFill>
                            <a:srgbClr val="355C80"/>
                          </a:solidFill>
                        </a:rPr>
                        <a:t>To do : </a:t>
                      </a:r>
                    </a:p>
                    <a:p>
                      <a:pPr marL="285750" indent="-285750">
                        <a:buFont typeface="Arial" panose="020B0604020202020204" pitchFamily="34" charset="0"/>
                        <a:buChar char="•"/>
                      </a:pPr>
                      <a:endParaRPr lang="en-US" b="0" dirty="0">
                        <a:solidFill>
                          <a:srgbClr val="355C80"/>
                        </a:solidFill>
                      </a:endParaRPr>
                    </a:p>
                    <a:p>
                      <a:pPr marL="285750" indent="-285750">
                        <a:buFont typeface="Arial" panose="020B0604020202020204" pitchFamily="34" charset="0"/>
                        <a:buChar char="•"/>
                      </a:pPr>
                      <a:r>
                        <a:rPr lang="en-US" b="0" dirty="0">
                          <a:solidFill>
                            <a:srgbClr val="355C80"/>
                          </a:solidFill>
                        </a:rPr>
                        <a:t>Make a new sub flow in the same Mule Application.</a:t>
                      </a:r>
                    </a:p>
                    <a:p>
                      <a:pPr marL="285750" indent="-285750">
                        <a:buFont typeface="Arial" panose="020B0604020202020204" pitchFamily="34" charset="0"/>
                        <a:buChar char="•"/>
                      </a:pPr>
                      <a:r>
                        <a:rPr lang="en-US" b="0" dirty="0">
                          <a:solidFill>
                            <a:srgbClr val="355C80"/>
                          </a:solidFill>
                        </a:rPr>
                        <a:t>This flow should listen to the ActiveMQ Queue by using a JMS Listener. A JMS Listener implicitly consumes a message so you do not have to use the JMS consume component in AnyPoint.</a:t>
                      </a:r>
                    </a:p>
                    <a:p>
                      <a:pPr marL="285750" indent="-285750">
                        <a:buFont typeface="Arial" panose="020B0604020202020204" pitchFamily="34" charset="0"/>
                        <a:buChar char="•"/>
                      </a:pPr>
                      <a:r>
                        <a:rPr lang="en-US" b="0" dirty="0">
                          <a:solidFill>
                            <a:srgbClr val="355C80"/>
                          </a:solidFill>
                        </a:rPr>
                        <a:t>Place a Logger component at the end of your flow and place here the payload in the message. </a:t>
                      </a:r>
                    </a:p>
                    <a:p>
                      <a:pPr marL="285750" indent="-285750">
                        <a:buFont typeface="Arial" panose="020B0604020202020204" pitchFamily="34" charset="0"/>
                        <a:buChar char="•"/>
                      </a:pPr>
                      <a:r>
                        <a:rPr lang="en-US" b="0" dirty="0">
                          <a:solidFill>
                            <a:srgbClr val="355C80"/>
                          </a:solidFill>
                        </a:rPr>
                        <a:t>The message content should now become visible </a:t>
                      </a:r>
                      <a:r>
                        <a:rPr lang="en-US" b="0">
                          <a:solidFill>
                            <a:srgbClr val="355C80"/>
                          </a:solidFill>
                        </a:rPr>
                        <a:t>in console. </a:t>
                      </a:r>
                      <a:endParaRPr lang="en-US" b="0" dirty="0">
                        <a:solidFill>
                          <a:srgbClr val="355C80"/>
                        </a:solidFill>
                      </a:endParaRPr>
                    </a:p>
                    <a:p>
                      <a:pPr marL="285750" indent="-285750">
                        <a:buFont typeface="Arial" panose="020B0604020202020204" pitchFamily="34" charset="0"/>
                        <a:buChar char="•"/>
                      </a:pPr>
                      <a:endParaRPr lang="nl-NL" b="0" dirty="0">
                        <a:solidFill>
                          <a:srgbClr val="355C80"/>
                        </a:solidFill>
                      </a:endParaRPr>
                    </a:p>
                  </a:txBody>
                  <a:tcPr>
                    <a:lnT w="38100" cap="flat" cmpd="sng" algn="ctr">
                      <a:solidFill>
                        <a:srgbClr val="F37941"/>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128958210"/>
                  </a:ext>
                </a:extLst>
              </a:tr>
            </a:tbl>
          </a:graphicData>
        </a:graphic>
      </p:graphicFrame>
    </p:spTree>
    <p:extLst>
      <p:ext uri="{BB962C8B-B14F-4D97-AF65-F5344CB8AC3E}">
        <p14:creationId xmlns:p14="http://schemas.microsoft.com/office/powerpoint/2010/main" val="688839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1B3257-1AC4-414F-B65A-5AC7CB88F578}"/>
              </a:ext>
            </a:extLst>
          </p:cNvPr>
          <p:cNvSpPr>
            <a:spLocks noGrp="1"/>
          </p:cNvSpPr>
          <p:nvPr>
            <p:ph type="title"/>
          </p:nvPr>
        </p:nvSpPr>
        <p:spPr/>
        <p:txBody>
          <a:bodyPr/>
          <a:lstStyle/>
          <a:p>
            <a:r>
              <a:rPr lang="en-US" dirty="0"/>
              <a:t>Make sure ActiveMQ is started well, so the admin panel is visible</a:t>
            </a:r>
            <a:endParaRPr lang="nl-NL" dirty="0"/>
          </a:p>
        </p:txBody>
      </p:sp>
      <p:pic>
        <p:nvPicPr>
          <p:cNvPr id="3" name="Content Placeholder 3">
            <a:extLst>
              <a:ext uri="{FF2B5EF4-FFF2-40B4-BE49-F238E27FC236}">
                <a16:creationId xmlns:a16="http://schemas.microsoft.com/office/drawing/2014/main" id="{D12E1957-CCD0-417F-84F0-01BEC64AC9CE}"/>
              </a:ext>
            </a:extLst>
          </p:cNvPr>
          <p:cNvPicPr>
            <a:picLocks noChangeAspect="1"/>
          </p:cNvPicPr>
          <p:nvPr/>
        </p:nvPicPr>
        <p:blipFill rotWithShape="1">
          <a:blip r:embed="rId2"/>
          <a:srcRect r="33284"/>
          <a:stretch/>
        </p:blipFill>
        <p:spPr>
          <a:xfrm>
            <a:off x="1572827" y="3513708"/>
            <a:ext cx="3944722" cy="3325882"/>
          </a:xfrm>
          <a:prstGeom prst="rect">
            <a:avLst/>
          </a:prstGeom>
        </p:spPr>
      </p:pic>
      <p:pic>
        <p:nvPicPr>
          <p:cNvPr id="4" name="Afbeelding 3">
            <a:extLst>
              <a:ext uri="{FF2B5EF4-FFF2-40B4-BE49-F238E27FC236}">
                <a16:creationId xmlns:a16="http://schemas.microsoft.com/office/drawing/2014/main" id="{D4A99C5C-9903-4D15-B37F-7BF66E85E413}"/>
              </a:ext>
            </a:extLst>
          </p:cNvPr>
          <p:cNvPicPr>
            <a:picLocks noChangeAspect="1"/>
          </p:cNvPicPr>
          <p:nvPr/>
        </p:nvPicPr>
        <p:blipFill>
          <a:blip r:embed="rId3"/>
          <a:stretch>
            <a:fillRect/>
          </a:stretch>
        </p:blipFill>
        <p:spPr>
          <a:xfrm>
            <a:off x="577279" y="1218229"/>
            <a:ext cx="6829425" cy="1704975"/>
          </a:xfrm>
          <a:prstGeom prst="rect">
            <a:avLst/>
          </a:prstGeom>
        </p:spPr>
      </p:pic>
      <p:cxnSp>
        <p:nvCxnSpPr>
          <p:cNvPr id="6" name="Rechte verbindingslijn met pijl 5">
            <a:extLst>
              <a:ext uri="{FF2B5EF4-FFF2-40B4-BE49-F238E27FC236}">
                <a16:creationId xmlns:a16="http://schemas.microsoft.com/office/drawing/2014/main" id="{3C8BAB1B-3F73-4531-AF52-8AE63746F87B}"/>
              </a:ext>
            </a:extLst>
          </p:cNvPr>
          <p:cNvCxnSpPr/>
          <p:nvPr/>
        </p:nvCxnSpPr>
        <p:spPr>
          <a:xfrm>
            <a:off x="674703" y="3016558"/>
            <a:ext cx="683580" cy="4971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Rechte verbindingslijn met pijl 6">
            <a:extLst>
              <a:ext uri="{FF2B5EF4-FFF2-40B4-BE49-F238E27FC236}">
                <a16:creationId xmlns:a16="http://schemas.microsoft.com/office/drawing/2014/main" id="{01046752-B777-40A2-82CF-7D64C0CF11C2}"/>
              </a:ext>
            </a:extLst>
          </p:cNvPr>
          <p:cNvCxnSpPr>
            <a:cxnSpLocks/>
          </p:cNvCxnSpPr>
          <p:nvPr/>
        </p:nvCxnSpPr>
        <p:spPr>
          <a:xfrm>
            <a:off x="5626223" y="3960918"/>
            <a:ext cx="62365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9" name="Afbeelding 8">
            <a:extLst>
              <a:ext uri="{FF2B5EF4-FFF2-40B4-BE49-F238E27FC236}">
                <a16:creationId xmlns:a16="http://schemas.microsoft.com/office/drawing/2014/main" id="{3F081F4C-857A-4769-BACB-BF81ACB01297}"/>
              </a:ext>
            </a:extLst>
          </p:cNvPr>
          <p:cNvPicPr>
            <a:picLocks noChangeAspect="1"/>
          </p:cNvPicPr>
          <p:nvPr/>
        </p:nvPicPr>
        <p:blipFill>
          <a:blip r:embed="rId4"/>
          <a:stretch>
            <a:fillRect/>
          </a:stretch>
        </p:blipFill>
        <p:spPr>
          <a:xfrm>
            <a:off x="6358554" y="3513707"/>
            <a:ext cx="5108782" cy="3197779"/>
          </a:xfrm>
          <a:prstGeom prst="rect">
            <a:avLst/>
          </a:prstGeom>
        </p:spPr>
      </p:pic>
      <p:sp>
        <p:nvSpPr>
          <p:cNvPr id="11" name="Rechthoek 10">
            <a:extLst>
              <a:ext uri="{FF2B5EF4-FFF2-40B4-BE49-F238E27FC236}">
                <a16:creationId xmlns:a16="http://schemas.microsoft.com/office/drawing/2014/main" id="{153BFEA5-CD91-4744-B035-5E6753373912}"/>
              </a:ext>
            </a:extLst>
          </p:cNvPr>
          <p:cNvSpPr/>
          <p:nvPr/>
        </p:nvSpPr>
        <p:spPr>
          <a:xfrm>
            <a:off x="4229118" y="4203123"/>
            <a:ext cx="776175" cy="369332"/>
          </a:xfrm>
          <a:prstGeom prst="rect">
            <a:avLst/>
          </a:prstGeom>
        </p:spPr>
        <p:txBody>
          <a:bodyPr wrap="none">
            <a:spAutoFit/>
          </a:bodyPr>
          <a:lstStyle/>
          <a:p>
            <a:r>
              <a:rPr lang="nl-NL" dirty="0"/>
              <a:t>admin</a:t>
            </a:r>
          </a:p>
        </p:txBody>
      </p:sp>
      <p:sp>
        <p:nvSpPr>
          <p:cNvPr id="12" name="Rechthoek 11">
            <a:extLst>
              <a:ext uri="{FF2B5EF4-FFF2-40B4-BE49-F238E27FC236}">
                <a16:creationId xmlns:a16="http://schemas.microsoft.com/office/drawing/2014/main" id="{110F2C60-073C-41BD-B472-BBDDFB292207}"/>
              </a:ext>
            </a:extLst>
          </p:cNvPr>
          <p:cNvSpPr/>
          <p:nvPr/>
        </p:nvSpPr>
        <p:spPr>
          <a:xfrm>
            <a:off x="4229118" y="3980858"/>
            <a:ext cx="776175" cy="369332"/>
          </a:xfrm>
          <a:prstGeom prst="rect">
            <a:avLst/>
          </a:prstGeom>
        </p:spPr>
        <p:txBody>
          <a:bodyPr wrap="none">
            <a:spAutoFit/>
          </a:bodyPr>
          <a:lstStyle/>
          <a:p>
            <a:r>
              <a:rPr lang="nl-NL" dirty="0"/>
              <a:t>admin</a:t>
            </a:r>
          </a:p>
        </p:txBody>
      </p:sp>
    </p:spTree>
    <p:extLst>
      <p:ext uri="{BB962C8B-B14F-4D97-AF65-F5344CB8AC3E}">
        <p14:creationId xmlns:p14="http://schemas.microsoft.com/office/powerpoint/2010/main" val="348255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1B3257-1AC4-414F-B65A-5AC7CB88F578}"/>
              </a:ext>
            </a:extLst>
          </p:cNvPr>
          <p:cNvSpPr>
            <a:spLocks noGrp="1"/>
          </p:cNvSpPr>
          <p:nvPr>
            <p:ph type="title"/>
          </p:nvPr>
        </p:nvSpPr>
        <p:spPr/>
        <p:txBody>
          <a:bodyPr/>
          <a:lstStyle/>
          <a:p>
            <a:r>
              <a:rPr lang="en-US" dirty="0"/>
              <a:t>You can copy learning task1 XML definition to paste in a new flow. </a:t>
            </a:r>
            <a:endParaRPr lang="nl-NL" dirty="0"/>
          </a:p>
        </p:txBody>
      </p:sp>
      <p:pic>
        <p:nvPicPr>
          <p:cNvPr id="4" name="Afbeelding 3">
            <a:extLst>
              <a:ext uri="{FF2B5EF4-FFF2-40B4-BE49-F238E27FC236}">
                <a16:creationId xmlns:a16="http://schemas.microsoft.com/office/drawing/2014/main" id="{E20297DF-C0B6-428C-9265-780B8A2F5A57}"/>
              </a:ext>
            </a:extLst>
          </p:cNvPr>
          <p:cNvPicPr>
            <a:picLocks noChangeAspect="1"/>
          </p:cNvPicPr>
          <p:nvPr/>
        </p:nvPicPr>
        <p:blipFill>
          <a:blip r:embed="rId2"/>
          <a:stretch>
            <a:fillRect/>
          </a:stretch>
        </p:blipFill>
        <p:spPr>
          <a:xfrm>
            <a:off x="638175" y="790576"/>
            <a:ext cx="7605489" cy="3676650"/>
          </a:xfrm>
          <a:prstGeom prst="rect">
            <a:avLst/>
          </a:prstGeom>
        </p:spPr>
      </p:pic>
      <p:sp>
        <p:nvSpPr>
          <p:cNvPr id="5" name="Ovaal 4">
            <a:extLst>
              <a:ext uri="{FF2B5EF4-FFF2-40B4-BE49-F238E27FC236}">
                <a16:creationId xmlns:a16="http://schemas.microsoft.com/office/drawing/2014/main" id="{261EC831-E6A4-455E-8DC3-7E9AD920A3BA}"/>
              </a:ext>
            </a:extLst>
          </p:cNvPr>
          <p:cNvSpPr/>
          <p:nvPr/>
        </p:nvSpPr>
        <p:spPr>
          <a:xfrm>
            <a:off x="2208876" y="4078919"/>
            <a:ext cx="1305850" cy="388307"/>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 name="Afbeelding 5">
            <a:extLst>
              <a:ext uri="{FF2B5EF4-FFF2-40B4-BE49-F238E27FC236}">
                <a16:creationId xmlns:a16="http://schemas.microsoft.com/office/drawing/2014/main" id="{61B8292B-972C-4253-A41D-32C7A5AAE509}"/>
              </a:ext>
            </a:extLst>
          </p:cNvPr>
          <p:cNvPicPr>
            <a:picLocks noChangeAspect="1"/>
          </p:cNvPicPr>
          <p:nvPr/>
        </p:nvPicPr>
        <p:blipFill>
          <a:blip r:embed="rId3"/>
          <a:stretch>
            <a:fillRect/>
          </a:stretch>
        </p:blipFill>
        <p:spPr>
          <a:xfrm>
            <a:off x="5730446" y="3238500"/>
            <a:ext cx="5775754" cy="3009900"/>
          </a:xfrm>
          <a:prstGeom prst="rect">
            <a:avLst/>
          </a:prstGeom>
        </p:spPr>
      </p:pic>
      <p:cxnSp>
        <p:nvCxnSpPr>
          <p:cNvPr id="7" name="Rechte verbindingslijn met pijl 6">
            <a:extLst>
              <a:ext uri="{FF2B5EF4-FFF2-40B4-BE49-F238E27FC236}">
                <a16:creationId xmlns:a16="http://schemas.microsoft.com/office/drawing/2014/main" id="{9740D8E3-E125-4D8F-AD3E-E0AD1741256F}"/>
              </a:ext>
            </a:extLst>
          </p:cNvPr>
          <p:cNvCxnSpPr/>
          <p:nvPr/>
        </p:nvCxnSpPr>
        <p:spPr>
          <a:xfrm>
            <a:off x="5388656" y="4150033"/>
            <a:ext cx="683580" cy="4971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Rechthoek 8">
            <a:extLst>
              <a:ext uri="{FF2B5EF4-FFF2-40B4-BE49-F238E27FC236}">
                <a16:creationId xmlns:a16="http://schemas.microsoft.com/office/drawing/2014/main" id="{1D2C682D-1291-42A8-A588-64123B8EE6EA}"/>
              </a:ext>
            </a:extLst>
          </p:cNvPr>
          <p:cNvSpPr/>
          <p:nvPr/>
        </p:nvSpPr>
        <p:spPr>
          <a:xfrm>
            <a:off x="8420645" y="3726468"/>
            <a:ext cx="1580113" cy="461665"/>
          </a:xfrm>
          <a:prstGeom prst="rect">
            <a:avLst/>
          </a:prstGeom>
        </p:spPr>
        <p:txBody>
          <a:bodyPr wrap="none">
            <a:spAutoFit/>
          </a:bodyPr>
          <a:lstStyle/>
          <a:p>
            <a:r>
              <a:rPr lang="en-US" sz="2400" dirty="0">
                <a:solidFill>
                  <a:srgbClr val="355C80"/>
                </a:solidFill>
                <a:latin typeface="Arial" panose="020B0604020202020204" pitchFamily="34" charset="0"/>
                <a:ea typeface="+mj-ea"/>
                <a:cs typeface="Arial" panose="020B0604020202020204" pitchFamily="34" charset="0"/>
              </a:rPr>
              <a:t>Say YES !</a:t>
            </a:r>
            <a:endParaRPr lang="nl-NL" dirty="0"/>
          </a:p>
        </p:txBody>
      </p:sp>
    </p:spTree>
    <p:extLst>
      <p:ext uri="{BB962C8B-B14F-4D97-AF65-F5344CB8AC3E}">
        <p14:creationId xmlns:p14="http://schemas.microsoft.com/office/powerpoint/2010/main" val="1372403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1B3257-1AC4-414F-B65A-5AC7CB88F578}"/>
              </a:ext>
            </a:extLst>
          </p:cNvPr>
          <p:cNvSpPr>
            <a:spLocks noGrp="1"/>
          </p:cNvSpPr>
          <p:nvPr>
            <p:ph type="title"/>
          </p:nvPr>
        </p:nvSpPr>
        <p:spPr/>
        <p:txBody>
          <a:bodyPr/>
          <a:lstStyle/>
          <a:p>
            <a:r>
              <a:rPr lang="en-US" dirty="0"/>
              <a:t>You may start a flow by using the http-listener which </a:t>
            </a:r>
            <a:br>
              <a:rPr lang="en-US" dirty="0"/>
            </a:br>
            <a:r>
              <a:rPr lang="en-US" dirty="0"/>
              <a:t>was defined in learning task 1. Below the flow is started with a scheduler: </a:t>
            </a:r>
            <a:endParaRPr lang="nl-NL" dirty="0"/>
          </a:p>
        </p:txBody>
      </p:sp>
      <p:pic>
        <p:nvPicPr>
          <p:cNvPr id="3" name="Afbeelding 2">
            <a:extLst>
              <a:ext uri="{FF2B5EF4-FFF2-40B4-BE49-F238E27FC236}">
                <a16:creationId xmlns:a16="http://schemas.microsoft.com/office/drawing/2014/main" id="{EE4B2147-3F56-4E20-AC3E-54A41FE92AB3}"/>
              </a:ext>
            </a:extLst>
          </p:cNvPr>
          <p:cNvPicPr>
            <a:picLocks noChangeAspect="1"/>
          </p:cNvPicPr>
          <p:nvPr/>
        </p:nvPicPr>
        <p:blipFill>
          <a:blip r:embed="rId2"/>
          <a:stretch>
            <a:fillRect/>
          </a:stretch>
        </p:blipFill>
        <p:spPr>
          <a:xfrm>
            <a:off x="1057275" y="1643062"/>
            <a:ext cx="10077450" cy="3571875"/>
          </a:xfrm>
          <a:prstGeom prst="rect">
            <a:avLst/>
          </a:prstGeom>
        </p:spPr>
      </p:pic>
      <p:sp>
        <p:nvSpPr>
          <p:cNvPr id="5" name="Rechthoek 4">
            <a:extLst>
              <a:ext uri="{FF2B5EF4-FFF2-40B4-BE49-F238E27FC236}">
                <a16:creationId xmlns:a16="http://schemas.microsoft.com/office/drawing/2014/main" id="{AA1E75A8-CDE6-44D8-91B1-AD81EBBAA2F4}"/>
              </a:ext>
            </a:extLst>
          </p:cNvPr>
          <p:cNvSpPr/>
          <p:nvPr/>
        </p:nvSpPr>
        <p:spPr>
          <a:xfrm>
            <a:off x="1286424" y="5655618"/>
            <a:ext cx="8105745" cy="923330"/>
          </a:xfrm>
          <a:prstGeom prst="rect">
            <a:avLst/>
          </a:prstGeom>
        </p:spPr>
        <p:txBody>
          <a:bodyPr wrap="none">
            <a:spAutoFit/>
          </a:bodyPr>
          <a:lstStyle/>
          <a:p>
            <a:r>
              <a:rPr lang="en-US" dirty="0">
                <a:solidFill>
                  <a:srgbClr val="355C80"/>
                </a:solidFill>
                <a:latin typeface="Arial" panose="020B0604020202020204" pitchFamily="34" charset="0"/>
                <a:ea typeface="+mj-ea"/>
                <a:cs typeface="Arial" panose="020B0604020202020204" pitchFamily="34" charset="0"/>
              </a:rPr>
              <a:t>This was done by dragging the Scheduler component above the previous</a:t>
            </a:r>
            <a:br>
              <a:rPr lang="en-US" dirty="0">
                <a:solidFill>
                  <a:srgbClr val="355C80"/>
                </a:solidFill>
                <a:latin typeface="Arial" panose="020B0604020202020204" pitchFamily="34" charset="0"/>
                <a:ea typeface="+mj-ea"/>
                <a:cs typeface="Arial" panose="020B0604020202020204" pitchFamily="34" charset="0"/>
              </a:rPr>
            </a:br>
            <a:r>
              <a:rPr lang="en-US" dirty="0">
                <a:solidFill>
                  <a:srgbClr val="355C80"/>
                </a:solidFill>
                <a:latin typeface="Arial" panose="020B0604020202020204" pitchFamily="34" charset="0"/>
                <a:ea typeface="+mj-ea"/>
                <a:cs typeface="Arial" panose="020B0604020202020204" pitchFamily="34" charset="0"/>
              </a:rPr>
              <a:t>flow and then move the to green components to it. Then delete the remaining</a:t>
            </a:r>
            <a:br>
              <a:rPr lang="en-US" dirty="0">
                <a:solidFill>
                  <a:srgbClr val="355C80"/>
                </a:solidFill>
                <a:latin typeface="Arial" panose="020B0604020202020204" pitchFamily="34" charset="0"/>
                <a:ea typeface="+mj-ea"/>
                <a:cs typeface="Arial" panose="020B0604020202020204" pitchFamily="34" charset="0"/>
              </a:rPr>
            </a:br>
            <a:r>
              <a:rPr lang="en-US" dirty="0">
                <a:solidFill>
                  <a:srgbClr val="355C80"/>
                </a:solidFill>
                <a:latin typeface="Arial" panose="020B0604020202020204" pitchFamily="34" charset="0"/>
                <a:ea typeface="+mj-ea"/>
                <a:cs typeface="Arial" panose="020B0604020202020204" pitchFamily="34" charset="0"/>
              </a:rPr>
              <a:t>part of the previous flow.</a:t>
            </a:r>
            <a:endParaRPr lang="nl-NL" sz="1400" dirty="0"/>
          </a:p>
        </p:txBody>
      </p:sp>
    </p:spTree>
    <p:extLst>
      <p:ext uri="{BB962C8B-B14F-4D97-AF65-F5344CB8AC3E}">
        <p14:creationId xmlns:p14="http://schemas.microsoft.com/office/powerpoint/2010/main" val="3246777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55FCAF-C571-4259-BF34-CC52F1B23EDB}"/>
              </a:ext>
            </a:extLst>
          </p:cNvPr>
          <p:cNvSpPr>
            <a:spLocks noGrp="1"/>
          </p:cNvSpPr>
          <p:nvPr>
            <p:ph type="title"/>
          </p:nvPr>
        </p:nvSpPr>
        <p:spPr/>
        <p:txBody>
          <a:bodyPr/>
          <a:lstStyle/>
          <a:p>
            <a:r>
              <a:rPr lang="en-US" dirty="0"/>
              <a:t>Set frequency = 1 , Time unit = HOURS</a:t>
            </a:r>
            <a:endParaRPr lang="nl-NL" dirty="0"/>
          </a:p>
        </p:txBody>
      </p:sp>
      <p:pic>
        <p:nvPicPr>
          <p:cNvPr id="4" name="Afbeelding 3">
            <a:extLst>
              <a:ext uri="{FF2B5EF4-FFF2-40B4-BE49-F238E27FC236}">
                <a16:creationId xmlns:a16="http://schemas.microsoft.com/office/drawing/2014/main" id="{19D8349F-27FA-4621-9BD5-C5AC8BACF853}"/>
              </a:ext>
            </a:extLst>
          </p:cNvPr>
          <p:cNvPicPr>
            <a:picLocks noChangeAspect="1"/>
          </p:cNvPicPr>
          <p:nvPr/>
        </p:nvPicPr>
        <p:blipFill>
          <a:blip r:embed="rId2"/>
          <a:stretch>
            <a:fillRect/>
          </a:stretch>
        </p:blipFill>
        <p:spPr>
          <a:xfrm>
            <a:off x="3716471" y="1400175"/>
            <a:ext cx="4759057" cy="4953000"/>
          </a:xfrm>
          <a:prstGeom prst="rect">
            <a:avLst/>
          </a:prstGeom>
        </p:spPr>
      </p:pic>
    </p:spTree>
    <p:extLst>
      <p:ext uri="{BB962C8B-B14F-4D97-AF65-F5344CB8AC3E}">
        <p14:creationId xmlns:p14="http://schemas.microsoft.com/office/powerpoint/2010/main" val="139298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1B3257-1AC4-414F-B65A-5AC7CB88F578}"/>
              </a:ext>
            </a:extLst>
          </p:cNvPr>
          <p:cNvSpPr>
            <a:spLocks noGrp="1"/>
          </p:cNvSpPr>
          <p:nvPr>
            <p:ph type="title"/>
          </p:nvPr>
        </p:nvSpPr>
        <p:spPr/>
        <p:txBody>
          <a:bodyPr/>
          <a:lstStyle/>
          <a:p>
            <a:r>
              <a:rPr lang="en-US" dirty="0"/>
              <a:t>Search for JMS components in the Mule Palette and add JMS Publish to the flow </a:t>
            </a:r>
            <a:endParaRPr lang="nl-NL" dirty="0"/>
          </a:p>
        </p:txBody>
      </p:sp>
      <p:pic>
        <p:nvPicPr>
          <p:cNvPr id="4" name="Afbeelding 3">
            <a:extLst>
              <a:ext uri="{FF2B5EF4-FFF2-40B4-BE49-F238E27FC236}">
                <a16:creationId xmlns:a16="http://schemas.microsoft.com/office/drawing/2014/main" id="{8F53ADB8-4BA3-49AC-ADC2-10ED979A2D03}"/>
              </a:ext>
            </a:extLst>
          </p:cNvPr>
          <p:cNvPicPr>
            <a:picLocks noChangeAspect="1"/>
          </p:cNvPicPr>
          <p:nvPr/>
        </p:nvPicPr>
        <p:blipFill>
          <a:blip r:embed="rId2"/>
          <a:stretch>
            <a:fillRect/>
          </a:stretch>
        </p:blipFill>
        <p:spPr>
          <a:xfrm>
            <a:off x="761999" y="1490015"/>
            <a:ext cx="8239125" cy="3743325"/>
          </a:xfrm>
          <a:prstGeom prst="rect">
            <a:avLst/>
          </a:prstGeom>
        </p:spPr>
      </p:pic>
    </p:spTree>
    <p:extLst>
      <p:ext uri="{BB962C8B-B14F-4D97-AF65-F5344CB8AC3E}">
        <p14:creationId xmlns:p14="http://schemas.microsoft.com/office/powerpoint/2010/main" val="2735419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1B3257-1AC4-414F-B65A-5AC7CB88F578}"/>
              </a:ext>
            </a:extLst>
          </p:cNvPr>
          <p:cNvSpPr>
            <a:spLocks noGrp="1"/>
          </p:cNvSpPr>
          <p:nvPr>
            <p:ph type="title"/>
          </p:nvPr>
        </p:nvSpPr>
        <p:spPr/>
        <p:txBody>
          <a:bodyPr/>
          <a:lstStyle/>
          <a:p>
            <a:r>
              <a:rPr lang="en-US" sz="1800" dirty="0"/>
              <a:t>Go to this site:  </a:t>
            </a:r>
            <a:r>
              <a:rPr lang="nl-NL" sz="1800" dirty="0">
                <a:hlinkClick r:id="rId2"/>
              </a:rPr>
              <a:t>https://docs.mulesoft.com/connectors/jms/jms-activemq-configuration</a:t>
            </a:r>
            <a:r>
              <a:rPr lang="en-US" sz="1800" dirty="0"/>
              <a:t>  and copy the code to paste it in the Configuration XML of your current flow.</a:t>
            </a:r>
            <a:endParaRPr lang="nl-NL" sz="1800" dirty="0"/>
          </a:p>
        </p:txBody>
      </p:sp>
      <p:pic>
        <p:nvPicPr>
          <p:cNvPr id="3" name="Afbeelding 2">
            <a:extLst>
              <a:ext uri="{FF2B5EF4-FFF2-40B4-BE49-F238E27FC236}">
                <a16:creationId xmlns:a16="http://schemas.microsoft.com/office/drawing/2014/main" id="{E6C8A7D7-07C9-4029-AEBC-E5F9A1F32191}"/>
              </a:ext>
            </a:extLst>
          </p:cNvPr>
          <p:cNvPicPr>
            <a:picLocks noChangeAspect="1"/>
          </p:cNvPicPr>
          <p:nvPr/>
        </p:nvPicPr>
        <p:blipFill rotWithShape="1">
          <a:blip r:embed="rId3"/>
          <a:srcRect t="3883" r="24126" b="8091"/>
          <a:stretch/>
        </p:blipFill>
        <p:spPr>
          <a:xfrm>
            <a:off x="824144" y="1277472"/>
            <a:ext cx="7116146" cy="4643934"/>
          </a:xfrm>
          <a:prstGeom prst="rect">
            <a:avLst/>
          </a:prstGeom>
        </p:spPr>
      </p:pic>
      <p:pic>
        <p:nvPicPr>
          <p:cNvPr id="4" name="Afbeelding 3">
            <a:extLst>
              <a:ext uri="{FF2B5EF4-FFF2-40B4-BE49-F238E27FC236}">
                <a16:creationId xmlns:a16="http://schemas.microsoft.com/office/drawing/2014/main" id="{EF3E9E36-8C70-4A52-AD15-85D5DD5B615B}"/>
              </a:ext>
            </a:extLst>
          </p:cNvPr>
          <p:cNvPicPr>
            <a:picLocks noChangeAspect="1"/>
          </p:cNvPicPr>
          <p:nvPr/>
        </p:nvPicPr>
        <p:blipFill>
          <a:blip r:embed="rId4"/>
          <a:stretch>
            <a:fillRect/>
          </a:stretch>
        </p:blipFill>
        <p:spPr>
          <a:xfrm>
            <a:off x="6668608" y="4753924"/>
            <a:ext cx="5461248" cy="2911944"/>
          </a:xfrm>
          <a:prstGeom prst="rect">
            <a:avLst/>
          </a:prstGeom>
        </p:spPr>
      </p:pic>
      <p:cxnSp>
        <p:nvCxnSpPr>
          <p:cNvPr id="5" name="Rechte verbindingslijn met pijl 4">
            <a:extLst>
              <a:ext uri="{FF2B5EF4-FFF2-40B4-BE49-F238E27FC236}">
                <a16:creationId xmlns:a16="http://schemas.microsoft.com/office/drawing/2014/main" id="{9FCB7FFB-9930-4F07-968A-A07D9D654F54}"/>
              </a:ext>
            </a:extLst>
          </p:cNvPr>
          <p:cNvCxnSpPr/>
          <p:nvPr/>
        </p:nvCxnSpPr>
        <p:spPr>
          <a:xfrm>
            <a:off x="5885806" y="5712746"/>
            <a:ext cx="683580" cy="4971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533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1B3257-1AC4-414F-B65A-5AC7CB88F578}"/>
              </a:ext>
            </a:extLst>
          </p:cNvPr>
          <p:cNvSpPr>
            <a:spLocks noGrp="1"/>
          </p:cNvSpPr>
          <p:nvPr>
            <p:ph type="title"/>
          </p:nvPr>
        </p:nvSpPr>
        <p:spPr/>
        <p:txBody>
          <a:bodyPr/>
          <a:lstStyle/>
          <a:p>
            <a:r>
              <a:rPr lang="en-US" sz="1800" dirty="0"/>
              <a:t>Now go to the </a:t>
            </a:r>
            <a:r>
              <a:rPr lang="en-US" sz="1800" i="1" dirty="0"/>
              <a:t>Message Flow </a:t>
            </a:r>
            <a:r>
              <a:rPr lang="en-US" sz="1800" dirty="0"/>
              <a:t>and set the name of the </a:t>
            </a:r>
            <a:r>
              <a:rPr lang="en-US" sz="1800" i="1" dirty="0"/>
              <a:t>Destination </a:t>
            </a:r>
            <a:r>
              <a:rPr lang="en-US" sz="1800" dirty="0"/>
              <a:t>in the Publish component. This name will show up in  ActiveMQ as a QUEUE or a TOPIC, depending on the </a:t>
            </a:r>
            <a:r>
              <a:rPr lang="en-US" sz="1800" i="1" dirty="0"/>
              <a:t>Destination type</a:t>
            </a:r>
            <a:r>
              <a:rPr lang="en-US" sz="1800" dirty="0"/>
              <a:t> you set. </a:t>
            </a:r>
            <a:br>
              <a:rPr lang="en-US" sz="1800" dirty="0"/>
            </a:br>
            <a:r>
              <a:rPr lang="en-US" sz="1800" dirty="0"/>
              <a:t>Also refer to the JMS_CONFIG definition you just made.</a:t>
            </a:r>
            <a:endParaRPr lang="nl-NL" sz="1800" dirty="0"/>
          </a:p>
        </p:txBody>
      </p:sp>
      <p:pic>
        <p:nvPicPr>
          <p:cNvPr id="6" name="Afbeelding 5">
            <a:extLst>
              <a:ext uri="{FF2B5EF4-FFF2-40B4-BE49-F238E27FC236}">
                <a16:creationId xmlns:a16="http://schemas.microsoft.com/office/drawing/2014/main" id="{81E5A670-BA8B-4F6B-B55A-1164B24B1A96}"/>
              </a:ext>
            </a:extLst>
          </p:cNvPr>
          <p:cNvPicPr>
            <a:picLocks noChangeAspect="1"/>
          </p:cNvPicPr>
          <p:nvPr/>
        </p:nvPicPr>
        <p:blipFill>
          <a:blip r:embed="rId2"/>
          <a:stretch>
            <a:fillRect/>
          </a:stretch>
        </p:blipFill>
        <p:spPr>
          <a:xfrm>
            <a:off x="858890" y="1343025"/>
            <a:ext cx="5160910" cy="5386387"/>
          </a:xfrm>
          <a:prstGeom prst="rect">
            <a:avLst/>
          </a:prstGeom>
        </p:spPr>
      </p:pic>
      <p:sp>
        <p:nvSpPr>
          <p:cNvPr id="7" name="Ovaal 6">
            <a:extLst>
              <a:ext uri="{FF2B5EF4-FFF2-40B4-BE49-F238E27FC236}">
                <a16:creationId xmlns:a16="http://schemas.microsoft.com/office/drawing/2014/main" id="{8621F7F2-7D13-4CF7-BE05-42B46227BB40}"/>
              </a:ext>
            </a:extLst>
          </p:cNvPr>
          <p:cNvSpPr/>
          <p:nvPr/>
        </p:nvSpPr>
        <p:spPr>
          <a:xfrm>
            <a:off x="3439344" y="6029324"/>
            <a:ext cx="2485206" cy="33337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Ovaal 7">
            <a:extLst>
              <a:ext uri="{FF2B5EF4-FFF2-40B4-BE49-F238E27FC236}">
                <a16:creationId xmlns:a16="http://schemas.microsoft.com/office/drawing/2014/main" id="{AF608EA2-414A-4001-9D44-EE9A6EFE3C21}"/>
              </a:ext>
            </a:extLst>
          </p:cNvPr>
          <p:cNvSpPr/>
          <p:nvPr/>
        </p:nvSpPr>
        <p:spPr>
          <a:xfrm>
            <a:off x="1867719" y="5189986"/>
            <a:ext cx="4056831" cy="33337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374821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5541FD-6398-4E67-BCC8-EDB7B2574C53}"/>
              </a:ext>
            </a:extLst>
          </p:cNvPr>
          <p:cNvSpPr>
            <a:spLocks noGrp="1"/>
          </p:cNvSpPr>
          <p:nvPr>
            <p:ph type="title"/>
          </p:nvPr>
        </p:nvSpPr>
        <p:spPr/>
        <p:txBody>
          <a:bodyPr/>
          <a:lstStyle/>
          <a:p>
            <a:r>
              <a:rPr lang="en-US" dirty="0"/>
              <a:t>Now we can have this issue that you configured the internal JMS message broker of Anypoint on the virtual machine in stead of the external ActiveMQ. </a:t>
            </a:r>
            <a:br>
              <a:rPr lang="en-US" dirty="0"/>
            </a:br>
            <a:r>
              <a:rPr lang="en-US" dirty="0"/>
              <a:t>(depending on how you have configured the JMS Config):</a:t>
            </a:r>
            <a:endParaRPr lang="nl-NL" dirty="0"/>
          </a:p>
        </p:txBody>
      </p:sp>
      <p:sp>
        <p:nvSpPr>
          <p:cNvPr id="6" name="Rechthoek 5">
            <a:extLst>
              <a:ext uri="{FF2B5EF4-FFF2-40B4-BE49-F238E27FC236}">
                <a16:creationId xmlns:a16="http://schemas.microsoft.com/office/drawing/2014/main" id="{7E385D74-E81D-4480-ACB7-B6E076C61BC4}"/>
              </a:ext>
            </a:extLst>
          </p:cNvPr>
          <p:cNvSpPr/>
          <p:nvPr/>
        </p:nvSpPr>
        <p:spPr>
          <a:xfrm>
            <a:off x="6462944" y="3112889"/>
            <a:ext cx="2326278" cy="369332"/>
          </a:xfrm>
          <a:prstGeom prst="rect">
            <a:avLst/>
          </a:prstGeom>
        </p:spPr>
        <p:txBody>
          <a:bodyPr wrap="none">
            <a:spAutoFit/>
          </a:bodyPr>
          <a:lstStyle/>
          <a:p>
            <a:r>
              <a:rPr lang="en-US" dirty="0">
                <a:solidFill>
                  <a:srgbClr val="355C80"/>
                </a:solidFill>
                <a:latin typeface="Arial" panose="020B0604020202020204" pitchFamily="34" charset="0"/>
                <a:ea typeface="+mj-ea"/>
                <a:cs typeface="Arial" panose="020B0604020202020204" pitchFamily="34" charset="0"/>
              </a:rPr>
              <a:t>Correct configuration</a:t>
            </a:r>
            <a:endParaRPr lang="nl-NL" sz="1400" dirty="0"/>
          </a:p>
        </p:txBody>
      </p:sp>
      <p:sp>
        <p:nvSpPr>
          <p:cNvPr id="7" name="Titel 1">
            <a:extLst>
              <a:ext uri="{FF2B5EF4-FFF2-40B4-BE49-F238E27FC236}">
                <a16:creationId xmlns:a16="http://schemas.microsoft.com/office/drawing/2014/main" id="{36B2C7BF-5989-4904-AF2A-7DF64A1DAEAE}"/>
              </a:ext>
            </a:extLst>
          </p:cNvPr>
          <p:cNvSpPr txBox="1">
            <a:spLocks/>
          </p:cNvSpPr>
          <p:nvPr/>
        </p:nvSpPr>
        <p:spPr>
          <a:xfrm>
            <a:off x="761999" y="1345592"/>
            <a:ext cx="11115675" cy="5433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0" kern="1200">
                <a:solidFill>
                  <a:srgbClr val="355C80"/>
                </a:solidFill>
                <a:latin typeface="Arial" panose="020B0604020202020204" pitchFamily="34" charset="0"/>
                <a:ea typeface="+mj-ea"/>
                <a:cs typeface="Arial" panose="020B0604020202020204" pitchFamily="34" charset="0"/>
              </a:defRPr>
            </a:lvl1pPr>
          </a:lstStyle>
          <a:p>
            <a:r>
              <a:rPr lang="en-US" dirty="0"/>
              <a:t>But here it seems to be OK. (</a:t>
            </a:r>
            <a:r>
              <a:rPr lang="en-US" dirty="0">
                <a:solidFill>
                  <a:srgbClr val="FF0000"/>
                </a:solidFill>
              </a:rPr>
              <a:t>see next slide</a:t>
            </a:r>
            <a:r>
              <a:rPr lang="en-US" dirty="0"/>
              <a:t>)</a:t>
            </a:r>
            <a:endParaRPr lang="nl-NL" dirty="0"/>
          </a:p>
        </p:txBody>
      </p:sp>
      <p:pic>
        <p:nvPicPr>
          <p:cNvPr id="4" name="Afbeelding 3">
            <a:extLst>
              <a:ext uri="{FF2B5EF4-FFF2-40B4-BE49-F238E27FC236}">
                <a16:creationId xmlns:a16="http://schemas.microsoft.com/office/drawing/2014/main" id="{667B507F-332C-47AF-A9D8-4C6629911E6C}"/>
              </a:ext>
            </a:extLst>
          </p:cNvPr>
          <p:cNvPicPr>
            <a:picLocks noChangeAspect="1"/>
          </p:cNvPicPr>
          <p:nvPr/>
        </p:nvPicPr>
        <p:blipFill>
          <a:blip r:embed="rId2"/>
          <a:stretch>
            <a:fillRect/>
          </a:stretch>
        </p:blipFill>
        <p:spPr>
          <a:xfrm>
            <a:off x="823912" y="2915716"/>
            <a:ext cx="3990975" cy="771525"/>
          </a:xfrm>
          <a:prstGeom prst="rect">
            <a:avLst/>
          </a:prstGeom>
        </p:spPr>
      </p:pic>
      <p:sp>
        <p:nvSpPr>
          <p:cNvPr id="8" name="Pijl: links 7">
            <a:extLst>
              <a:ext uri="{FF2B5EF4-FFF2-40B4-BE49-F238E27FC236}">
                <a16:creationId xmlns:a16="http://schemas.microsoft.com/office/drawing/2014/main" id="{722415B1-08BA-4FC1-9C0C-01911A595F04}"/>
              </a:ext>
            </a:extLst>
          </p:cNvPr>
          <p:cNvSpPr/>
          <p:nvPr/>
        </p:nvSpPr>
        <p:spPr>
          <a:xfrm>
            <a:off x="7205259" y="3979417"/>
            <a:ext cx="1211580" cy="42672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14" name="Groep 13">
            <a:extLst>
              <a:ext uri="{FF2B5EF4-FFF2-40B4-BE49-F238E27FC236}">
                <a16:creationId xmlns:a16="http://schemas.microsoft.com/office/drawing/2014/main" id="{39790270-E221-4D02-A32F-316258560B81}"/>
              </a:ext>
            </a:extLst>
          </p:cNvPr>
          <p:cNvGrpSpPr/>
          <p:nvPr/>
        </p:nvGrpSpPr>
        <p:grpSpPr>
          <a:xfrm>
            <a:off x="823912" y="4719590"/>
            <a:ext cx="11388700" cy="1451756"/>
            <a:chOff x="761999" y="1366143"/>
            <a:chExt cx="11388700" cy="1451756"/>
          </a:xfrm>
        </p:grpSpPr>
        <p:grpSp>
          <p:nvGrpSpPr>
            <p:cNvPr id="13" name="Groep 12">
              <a:extLst>
                <a:ext uri="{FF2B5EF4-FFF2-40B4-BE49-F238E27FC236}">
                  <a16:creationId xmlns:a16="http://schemas.microsoft.com/office/drawing/2014/main" id="{D0341D5F-7EDE-4B4C-8986-FD2A7BB41E28}"/>
                </a:ext>
              </a:extLst>
            </p:cNvPr>
            <p:cNvGrpSpPr/>
            <p:nvPr/>
          </p:nvGrpSpPr>
          <p:grpSpPr>
            <a:xfrm>
              <a:off x="761999" y="1366143"/>
              <a:ext cx="6748510" cy="1451756"/>
              <a:chOff x="761999" y="1366143"/>
              <a:chExt cx="6748510" cy="1451756"/>
            </a:xfrm>
          </p:grpSpPr>
          <p:pic>
            <p:nvPicPr>
              <p:cNvPr id="3" name="Afbeelding 2">
                <a:extLst>
                  <a:ext uri="{FF2B5EF4-FFF2-40B4-BE49-F238E27FC236}">
                    <a16:creationId xmlns:a16="http://schemas.microsoft.com/office/drawing/2014/main" id="{2980FABE-8ED7-4EA6-B999-0B49608A3E5F}"/>
                  </a:ext>
                </a:extLst>
              </p:cNvPr>
              <p:cNvPicPr>
                <a:picLocks noChangeAspect="1"/>
              </p:cNvPicPr>
              <p:nvPr/>
            </p:nvPicPr>
            <p:blipFill>
              <a:blip r:embed="rId3"/>
              <a:stretch>
                <a:fillRect/>
              </a:stretch>
            </p:blipFill>
            <p:spPr>
              <a:xfrm>
                <a:off x="761999" y="1366143"/>
                <a:ext cx="6748510" cy="1451756"/>
              </a:xfrm>
              <a:prstGeom prst="rect">
                <a:avLst/>
              </a:prstGeom>
            </p:spPr>
          </p:pic>
          <p:cxnSp>
            <p:nvCxnSpPr>
              <p:cNvPr id="5" name="Rechte verbindingslijn 4">
                <a:extLst>
                  <a:ext uri="{FF2B5EF4-FFF2-40B4-BE49-F238E27FC236}">
                    <a16:creationId xmlns:a16="http://schemas.microsoft.com/office/drawing/2014/main" id="{D4B0E3FA-F34E-44F0-A452-A5D6936C97EB}"/>
                  </a:ext>
                </a:extLst>
              </p:cNvPr>
              <p:cNvCxnSpPr/>
              <p:nvPr/>
            </p:nvCxnSpPr>
            <p:spPr>
              <a:xfrm>
                <a:off x="5424256" y="2432482"/>
                <a:ext cx="1038688"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 name="Rechthoek 8">
              <a:extLst>
                <a:ext uri="{FF2B5EF4-FFF2-40B4-BE49-F238E27FC236}">
                  <a16:creationId xmlns:a16="http://schemas.microsoft.com/office/drawing/2014/main" id="{0CFE6E66-F652-459F-8C4C-4943B4536400}"/>
                </a:ext>
              </a:extLst>
            </p:cNvPr>
            <p:cNvSpPr/>
            <p:nvPr/>
          </p:nvSpPr>
          <p:spPr>
            <a:xfrm>
              <a:off x="7811049" y="2400216"/>
              <a:ext cx="4339650" cy="369332"/>
            </a:xfrm>
            <a:prstGeom prst="rect">
              <a:avLst/>
            </a:prstGeom>
          </p:spPr>
          <p:txBody>
            <a:bodyPr wrap="none">
              <a:spAutoFit/>
            </a:bodyPr>
            <a:lstStyle/>
            <a:p>
              <a:r>
                <a:rPr lang="en-US" dirty="0">
                  <a:solidFill>
                    <a:srgbClr val="355C80"/>
                  </a:solidFill>
                  <a:latin typeface="Arial" panose="020B0604020202020204" pitchFamily="34" charset="0"/>
                  <a:ea typeface="+mj-ea"/>
                  <a:cs typeface="Arial" panose="020B0604020202020204" pitchFamily="34" charset="0"/>
                </a:rPr>
                <a:t>ActiveMQ is an external message broker</a:t>
              </a:r>
              <a:endParaRPr lang="nl-NL" sz="1400" dirty="0"/>
            </a:p>
          </p:txBody>
        </p:sp>
      </p:grpSp>
      <p:pic>
        <p:nvPicPr>
          <p:cNvPr id="10" name="Afbeelding 9">
            <a:extLst>
              <a:ext uri="{FF2B5EF4-FFF2-40B4-BE49-F238E27FC236}">
                <a16:creationId xmlns:a16="http://schemas.microsoft.com/office/drawing/2014/main" id="{610B1769-38E5-43B5-A43E-59178495B0F7}"/>
              </a:ext>
            </a:extLst>
          </p:cNvPr>
          <p:cNvPicPr>
            <a:picLocks noChangeAspect="1"/>
          </p:cNvPicPr>
          <p:nvPr/>
        </p:nvPicPr>
        <p:blipFill>
          <a:blip r:embed="rId4"/>
          <a:stretch>
            <a:fillRect/>
          </a:stretch>
        </p:blipFill>
        <p:spPr>
          <a:xfrm>
            <a:off x="2111692" y="3977140"/>
            <a:ext cx="4905375" cy="428625"/>
          </a:xfrm>
          <a:prstGeom prst="rect">
            <a:avLst/>
          </a:prstGeom>
        </p:spPr>
      </p:pic>
      <p:sp>
        <p:nvSpPr>
          <p:cNvPr id="11" name="Pijl: links 10">
            <a:extLst>
              <a:ext uri="{FF2B5EF4-FFF2-40B4-BE49-F238E27FC236}">
                <a16:creationId xmlns:a16="http://schemas.microsoft.com/office/drawing/2014/main" id="{A83DEDDE-DC30-426B-84DA-5F7C6B4548BA}"/>
              </a:ext>
            </a:extLst>
          </p:cNvPr>
          <p:cNvSpPr/>
          <p:nvPr/>
        </p:nvSpPr>
        <p:spPr>
          <a:xfrm>
            <a:off x="5135880" y="3236595"/>
            <a:ext cx="1211580" cy="426720"/>
          </a:xfrm>
          <a:prstGeom prst="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Rechthoek 11">
            <a:extLst>
              <a:ext uri="{FF2B5EF4-FFF2-40B4-BE49-F238E27FC236}">
                <a16:creationId xmlns:a16="http://schemas.microsoft.com/office/drawing/2014/main" id="{F155BC9A-9B47-47AB-9BC8-430F883B15A1}"/>
              </a:ext>
            </a:extLst>
          </p:cNvPr>
          <p:cNvSpPr/>
          <p:nvPr/>
        </p:nvSpPr>
        <p:spPr>
          <a:xfrm>
            <a:off x="8605031" y="3977140"/>
            <a:ext cx="2245166" cy="369332"/>
          </a:xfrm>
          <a:prstGeom prst="rect">
            <a:avLst/>
          </a:prstGeom>
        </p:spPr>
        <p:txBody>
          <a:bodyPr wrap="none">
            <a:spAutoFit/>
          </a:bodyPr>
          <a:lstStyle/>
          <a:p>
            <a:r>
              <a:rPr lang="en-US" dirty="0">
                <a:solidFill>
                  <a:srgbClr val="355C80"/>
                </a:solidFill>
                <a:latin typeface="Arial" panose="020B0604020202020204" pitchFamily="34" charset="0"/>
                <a:ea typeface="+mj-ea"/>
                <a:cs typeface="Arial" panose="020B0604020202020204" pitchFamily="34" charset="0"/>
              </a:rPr>
              <a:t>Wrong configuration</a:t>
            </a:r>
            <a:endParaRPr lang="nl-NL" sz="1400" dirty="0"/>
          </a:p>
        </p:txBody>
      </p:sp>
    </p:spTree>
    <p:extLst>
      <p:ext uri="{BB962C8B-B14F-4D97-AF65-F5344CB8AC3E}">
        <p14:creationId xmlns:p14="http://schemas.microsoft.com/office/powerpoint/2010/main" val="2908322607"/>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D4DF52CD1518440A9410417543192CF" ma:contentTypeVersion="11" ma:contentTypeDescription="Een nieuw document maken." ma:contentTypeScope="" ma:versionID="84561bb80af84ced7de3ee100ad5b499">
  <xsd:schema xmlns:xsd="http://www.w3.org/2001/XMLSchema" xmlns:xs="http://www.w3.org/2001/XMLSchema" xmlns:p="http://schemas.microsoft.com/office/2006/metadata/properties" xmlns:ns3="41d31240-3f9b-4160-aa9d-7e114304e6cc" xmlns:ns4="d665bda0-32f6-4388-bc96-c7f43a2006b3" targetNamespace="http://schemas.microsoft.com/office/2006/metadata/properties" ma:root="true" ma:fieldsID="802497450e6e849176d5068781131c9e" ns3:_="" ns4:_="">
    <xsd:import namespace="41d31240-3f9b-4160-aa9d-7e114304e6cc"/>
    <xsd:import namespace="d665bda0-32f6-4388-bc96-c7f43a2006b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d31240-3f9b-4160-aa9d-7e114304e6cc" elementFormDefault="qualified">
    <xsd:import namespace="http://schemas.microsoft.com/office/2006/documentManagement/types"/>
    <xsd:import namespace="http://schemas.microsoft.com/office/infopath/2007/PartnerControls"/>
    <xsd:element name="SharedWithUsers" ma:index="8"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Gedeeld met details" ma:description="" ma:internalName="SharedWithDetails" ma:readOnly="true">
      <xsd:simpleType>
        <xsd:restriction base="dms:Note">
          <xsd:maxLength value="255"/>
        </xsd:restriction>
      </xsd:simpleType>
    </xsd:element>
    <xsd:element name="SharingHintHash" ma:index="10" nillable="true" ma:displayName="Hint-hash delen"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65bda0-32f6-4388-bc96-c7f43a2006b3"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EB3D31-85B1-4C30-AB73-01BB3B86BAE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4EF13AA-BD8C-4024-A396-8A0990B545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d31240-3f9b-4160-aa9d-7e114304e6cc"/>
    <ds:schemaRef ds:uri="d665bda0-32f6-4388-bc96-c7f43a2006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BDC546-F7F9-4E5F-8D5D-F91C6737ED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862</TotalTime>
  <Words>327</Words>
  <Application>Microsoft Office PowerPoint</Application>
  <PresentationFormat>Breedbeeld</PresentationFormat>
  <Paragraphs>31</Paragraphs>
  <Slides>13</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13</vt:i4>
      </vt:variant>
    </vt:vector>
  </HeadingPairs>
  <TitlesOfParts>
    <vt:vector size="17" baseType="lpstr">
      <vt:lpstr>Arial</vt:lpstr>
      <vt:lpstr>Calibri</vt:lpstr>
      <vt:lpstr>Calibri Light</vt:lpstr>
      <vt:lpstr>Kantoorthema</vt:lpstr>
      <vt:lpstr>PowerPoint-presentatie</vt:lpstr>
      <vt:lpstr>Make sure ActiveMQ is started well, so the admin panel is visible</vt:lpstr>
      <vt:lpstr>You can copy learning task1 XML definition to paste in a new flow. </vt:lpstr>
      <vt:lpstr>You may start a flow by using the http-listener which  was defined in learning task 1. Below the flow is started with a scheduler: </vt:lpstr>
      <vt:lpstr>Set frequency = 1 , Time unit = HOURS</vt:lpstr>
      <vt:lpstr>Search for JMS components in the Mule Palette and add JMS Publish to the flow </vt:lpstr>
      <vt:lpstr>Go to this site:  https://docs.mulesoft.com/connectors/jms/jms-activemq-configuration  and copy the code to paste it in the Configuration XML of your current flow.</vt:lpstr>
      <vt:lpstr>Now go to the Message Flow and set the name of the Destination in the Publish component. This name will show up in  ActiveMQ as a QUEUE or a TOPIC, depending on the Destination type you set.  Also refer to the JMS_CONFIG definition you just made.</vt:lpstr>
      <vt:lpstr>Now we can have this issue that you configured the internal JMS message broker of Anypoint on the virtual machine in stead of the external ActiveMQ.  (depending on how you have configured the JMS Config):</vt:lpstr>
      <vt:lpstr>Broker url is ok. Please mind the protocol : tcp. But ActiveMQ Client is missing. Configure it by adding recommended libraries.</vt:lpstr>
      <vt:lpstr>Test connection while ActiveMQ is running.</vt:lpstr>
      <vt:lpstr>Check the ActiveMQ admin panel. Run your flow in Any Point. Check the panel again.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Vegter GJ, Geert</dc:creator>
  <cp:lastModifiedBy>Vegter GJ, Geert</cp:lastModifiedBy>
  <cp:revision>8</cp:revision>
  <dcterms:created xsi:type="dcterms:W3CDTF">2019-11-14T19:47:38Z</dcterms:created>
  <dcterms:modified xsi:type="dcterms:W3CDTF">2019-12-20T13:33:51Z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0x010100FD4DF52CD1518440A9410417543192CF</vt:lpwstr>
  </property>
</Properties>
</file>