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64"/>
  </p:notesMasterIdLst>
  <p:handoutMasterIdLst>
    <p:handoutMasterId r:id="rId65"/>
  </p:handoutMasterIdLst>
  <p:sldIdLst>
    <p:sldId id="286" r:id="rId2"/>
    <p:sldId id="518" r:id="rId3"/>
    <p:sldId id="519" r:id="rId4"/>
    <p:sldId id="313" r:id="rId5"/>
    <p:sldId id="314" r:id="rId6"/>
    <p:sldId id="315" r:id="rId7"/>
    <p:sldId id="605" r:id="rId8"/>
    <p:sldId id="316" r:id="rId9"/>
    <p:sldId id="317" r:id="rId10"/>
    <p:sldId id="319" r:id="rId11"/>
    <p:sldId id="318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8" r:id="rId20"/>
    <p:sldId id="521" r:id="rId21"/>
    <p:sldId id="329" r:id="rId22"/>
    <p:sldId id="520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588" r:id="rId35"/>
    <p:sldId id="341" r:id="rId36"/>
    <p:sldId id="342" r:id="rId37"/>
    <p:sldId id="343" r:id="rId38"/>
    <p:sldId id="344" r:id="rId39"/>
    <p:sldId id="345" r:id="rId40"/>
    <p:sldId id="346" r:id="rId41"/>
    <p:sldId id="327" r:id="rId42"/>
    <p:sldId id="349" r:id="rId43"/>
    <p:sldId id="350" r:id="rId44"/>
    <p:sldId id="352" r:id="rId45"/>
    <p:sldId id="353" r:id="rId46"/>
    <p:sldId id="354" r:id="rId47"/>
    <p:sldId id="355" r:id="rId48"/>
    <p:sldId id="522" r:id="rId49"/>
    <p:sldId id="523" r:id="rId50"/>
    <p:sldId id="524" r:id="rId51"/>
    <p:sldId id="525" r:id="rId52"/>
    <p:sldId id="594" r:id="rId53"/>
    <p:sldId id="593" r:id="rId54"/>
    <p:sldId id="526" r:id="rId55"/>
    <p:sldId id="595" r:id="rId56"/>
    <p:sldId id="596" r:id="rId57"/>
    <p:sldId id="592" r:id="rId58"/>
    <p:sldId id="358" r:id="rId59"/>
    <p:sldId id="589" r:id="rId60"/>
    <p:sldId id="590" r:id="rId61"/>
    <p:sldId id="360" r:id="rId62"/>
    <p:sldId id="359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массивы" id="{F1FB65C7-2CA8-4311-B8F9-C16E1E023C7C}">
          <p14:sldIdLst>
            <p14:sldId id="286"/>
            <p14:sldId id="518"/>
            <p14:sldId id="519"/>
            <p14:sldId id="313"/>
            <p14:sldId id="314"/>
            <p14:sldId id="315"/>
            <p14:sldId id="605"/>
            <p14:sldId id="316"/>
            <p14:sldId id="317"/>
            <p14:sldId id="319"/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  <p14:sldId id="521"/>
            <p14:sldId id="329"/>
            <p14:sldId id="520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588"/>
            <p14:sldId id="341"/>
            <p14:sldId id="342"/>
            <p14:sldId id="343"/>
            <p14:sldId id="344"/>
            <p14:sldId id="345"/>
            <p14:sldId id="346"/>
            <p14:sldId id="327"/>
            <p14:sldId id="349"/>
            <p14:sldId id="350"/>
            <p14:sldId id="352"/>
            <p14:sldId id="353"/>
            <p14:sldId id="354"/>
            <p14:sldId id="355"/>
            <p14:sldId id="522"/>
            <p14:sldId id="523"/>
            <p14:sldId id="524"/>
            <p14:sldId id="525"/>
            <p14:sldId id="594"/>
            <p14:sldId id="593"/>
            <p14:sldId id="526"/>
            <p14:sldId id="595"/>
            <p14:sldId id="596"/>
            <p14:sldId id="592"/>
            <p14:sldId id="358"/>
            <p14:sldId id="589"/>
            <p14:sldId id="590"/>
            <p14:sldId id="360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008000"/>
    <a:srgbClr val="00A42F"/>
    <a:srgbClr val="0000FF"/>
    <a:srgbClr val="216F85"/>
    <a:srgbClr val="F3FBFE"/>
    <a:srgbClr val="44F297"/>
    <a:srgbClr val="FF93D6"/>
    <a:srgbClr val="D2B900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02" autoAdjust="0"/>
    <p:restoredTop sz="78412" autoAdjust="0"/>
  </p:normalViewPr>
  <p:slideViewPr>
    <p:cSldViewPr>
      <p:cViewPr varScale="1">
        <p:scale>
          <a:sx n="90" d="100"/>
          <a:sy n="90" d="100"/>
        </p:scale>
        <p:origin x="15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96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610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Элементы массива (даже двухмерного) располагаются в памяти</a:t>
            </a:r>
            <a:r>
              <a:rPr lang="ru-RU" baseline="0" dirty="0"/>
              <a:t> подряд без зазоров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4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Элемент массива - это </a:t>
            </a:r>
            <a:r>
              <a:rPr lang="en-US" dirty="0"/>
              <a:t>L-value </a:t>
            </a:r>
            <a:r>
              <a:rPr lang="ru-RU" dirty="0"/>
              <a:t>значение, то есть из</a:t>
            </a:r>
            <a:r>
              <a:rPr lang="ru-RU" baseline="0" dirty="0"/>
              <a:t> него можно читать и в него можно записывать.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ru-RU" baseline="0" dirty="0"/>
              <a:t>Тест: какие значения принимают элементы массива?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52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318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507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Переменные названы как</a:t>
            </a:r>
            <a:r>
              <a:rPr lang="ru-RU" baseline="0" dirty="0"/>
              <a:t> в условии задачи, с добавлением венгерской нотации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076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937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440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330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</a:t>
            </a:r>
            <a:r>
              <a:rPr lang="ru-RU" baseline="0" dirty="0"/>
              <a:t> слайде содержится ошибка. Какая?</a:t>
            </a:r>
          </a:p>
          <a:p>
            <a:pPr marL="0" indent="0">
              <a:buNone/>
            </a:pPr>
            <a:r>
              <a:rPr lang="ru-RU" baseline="0" dirty="0"/>
              <a:t>Ответ: нумерация элементов идёт с нуля, чтобы обратиться к элементу </a:t>
            </a:r>
            <a:r>
              <a:rPr lang="en-US" baseline="0" dirty="0" err="1"/>
              <a:t>vbSimple</a:t>
            </a:r>
            <a:r>
              <a:rPr lang="en-US" baseline="0" dirty="0"/>
              <a:t>[N]</a:t>
            </a:r>
            <a:r>
              <a:rPr lang="ru-RU" baseline="0" dirty="0"/>
              <a:t>, размер массива должен быть на 1 больше.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2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Напомню</a:t>
            </a:r>
            <a:r>
              <a:rPr lang="ru-RU" baseline="0" dirty="0"/>
              <a:t> этот слайд из раздела 2.</a:t>
            </a:r>
          </a:p>
          <a:p>
            <a:pPr marL="0" indent="0">
              <a:buNone/>
            </a:pPr>
            <a:r>
              <a:rPr lang="ru-RU" baseline="0" dirty="0"/>
              <a:t>В этой теме мы продолжим говорить про структуры данных.</a:t>
            </a:r>
          </a:p>
          <a:p>
            <a:pPr marL="0" indent="0">
              <a:buNone/>
            </a:pPr>
            <a:r>
              <a:rPr lang="ru-RU" baseline="0" dirty="0"/>
              <a:t>А</a:t>
            </a:r>
            <a:r>
              <a:rPr lang="ru-RU" dirty="0"/>
              <a:t>лгоритмы проходятся понемногу в каждой теме и большая часть</a:t>
            </a:r>
            <a:r>
              <a:rPr lang="ru-RU" baseline="0" dirty="0"/>
              <a:t> на лабораторных работах – на практике они лучше усваиваются.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63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Чтобы каждый раз</a:t>
            </a:r>
            <a:r>
              <a:rPr lang="ru-RU" baseline="0" dirty="0"/>
              <a:t> не пересчитывать индексы элементов, пусть счёт у нас будет в естественной системе</a:t>
            </a:r>
            <a:r>
              <a:rPr lang="en-US" baseline="0" dirty="0"/>
              <a:t> </a:t>
            </a:r>
            <a:r>
              <a:rPr lang="ru-RU" baseline="0" dirty="0"/>
              <a:t>– с единицы</a:t>
            </a:r>
            <a:r>
              <a:rPr lang="en-US" baseline="0" dirty="0"/>
              <a:t>: </a:t>
            </a:r>
            <a:r>
              <a:rPr lang="ru-RU" baseline="0" dirty="0"/>
              <a:t>элемент массива с нулевым индексом просто оставим неиспользуемым (элемент с индексом 1 нам тоже не нужен, но чтобы избежать каждый раз пересчёта его тоже оставим)</a:t>
            </a:r>
            <a:r>
              <a:rPr lang="en-US" baseline="0" dirty="0"/>
              <a:t>.</a:t>
            </a: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Поэтому для хранения признаков (является ли число простым) для всех чисел до </a:t>
            </a:r>
            <a:r>
              <a:rPr lang="en-US" baseline="0" dirty="0"/>
              <a:t>N </a:t>
            </a:r>
            <a:r>
              <a:rPr lang="ru-RU" baseline="0" dirty="0"/>
              <a:t>включительно понадобится массив из </a:t>
            </a:r>
            <a:r>
              <a:rPr lang="en-US" baseline="0" dirty="0"/>
              <a:t>N+1 </a:t>
            </a:r>
            <a:r>
              <a:rPr lang="ru-RU" baseline="0" dirty="0"/>
              <a:t>элементов.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Эту программу можно существенно ускорить…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655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Заметим</a:t>
            </a:r>
            <a:r>
              <a:rPr lang="ru-RU" baseline="0" dirty="0"/>
              <a:t>, что если у числа есть делители, то как минимум один из них меньше или равен </a:t>
            </a:r>
            <a:r>
              <a:rPr lang="en-US" baseline="0" dirty="0"/>
              <a:t>sqrt(N)</a:t>
            </a:r>
            <a:r>
              <a:rPr lang="ru-RU" baseline="0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если есть делитель больший корня из</a:t>
            </a:r>
            <a:r>
              <a:rPr lang="en-US" baseline="0" dirty="0"/>
              <a:t> N, </a:t>
            </a:r>
            <a:r>
              <a:rPr lang="ru-RU" baseline="0" dirty="0"/>
              <a:t>то в результате деления </a:t>
            </a:r>
            <a:r>
              <a:rPr lang="en-US" baseline="0" dirty="0"/>
              <a:t>N </a:t>
            </a:r>
            <a:r>
              <a:rPr lang="ru-RU" baseline="0" dirty="0"/>
              <a:t>на это число точно должен получиться делитель меньший корня из </a:t>
            </a:r>
            <a:r>
              <a:rPr lang="en-US" baseline="0" dirty="0"/>
              <a:t>N.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155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Заметим, что в</a:t>
            </a:r>
            <a:r>
              <a:rPr lang="ru-RU" baseline="0" dirty="0"/>
              <a:t> </a:t>
            </a:r>
            <a:r>
              <a:rPr lang="ru-RU" dirty="0"/>
              <a:t>цикле</a:t>
            </a:r>
            <a:r>
              <a:rPr lang="ru-RU" baseline="0" dirty="0"/>
              <a:t> 3.1.1 элементы с индексами </a:t>
            </a:r>
            <a:r>
              <a:rPr lang="en-US" baseline="0" dirty="0"/>
              <a:t>i * j, </a:t>
            </a:r>
            <a:r>
              <a:rPr lang="ru-RU" baseline="0" dirty="0"/>
              <a:t>где </a:t>
            </a:r>
            <a:r>
              <a:rPr lang="en-US" baseline="0" dirty="0"/>
              <a:t>j &lt; i, </a:t>
            </a:r>
            <a:r>
              <a:rPr lang="ru-RU" baseline="0" dirty="0"/>
              <a:t>уже были вычеркнуты на предыдущих итерациях и их можно пропустить (все числа, имеющие делители меньшие </a:t>
            </a:r>
            <a:r>
              <a:rPr lang="en-US" baseline="0" dirty="0"/>
              <a:t>i</a:t>
            </a:r>
            <a:r>
              <a:rPr lang="ru-RU" baseline="0" dirty="0"/>
              <a:t>, уже были вычеркнуты на прошлых итерациях).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140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Вместо дополнительного деления</a:t>
            </a:r>
            <a:r>
              <a:rPr lang="ru-RU" baseline="0" dirty="0"/>
              <a:t> </a:t>
            </a:r>
            <a:r>
              <a:rPr lang="en-US" baseline="0" dirty="0"/>
              <a:t>N/i </a:t>
            </a:r>
            <a:r>
              <a:rPr lang="ru-RU" baseline="0" dirty="0"/>
              <a:t>сразу используем в качестве условия выхода из цикла </a:t>
            </a:r>
            <a:r>
              <a:rPr lang="en-US" baseline="0" dirty="0"/>
              <a:t>3.1.1 </a:t>
            </a:r>
            <a:r>
              <a:rPr lang="ru-RU" baseline="0" dirty="0"/>
              <a:t>уже посчитанное произведение </a:t>
            </a:r>
            <a:r>
              <a:rPr lang="en-US" baseline="0" dirty="0"/>
              <a:t>i * j.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644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таблице</a:t>
            </a:r>
            <a:r>
              <a:rPr lang="ru-RU" baseline="0" dirty="0"/>
              <a:t> внизу слайда представлены элементы массива</a:t>
            </a:r>
            <a:r>
              <a:rPr lang="en-US" baseline="0" dirty="0"/>
              <a:t> </a:t>
            </a:r>
            <a:r>
              <a:rPr lang="en-US" baseline="0" dirty="0" err="1"/>
              <a:t>vbSimple</a:t>
            </a:r>
            <a:r>
              <a:rPr lang="ru-RU" baseline="0" dirty="0"/>
              <a:t>: в первой строке – значения (1 – </a:t>
            </a:r>
            <a:r>
              <a:rPr lang="en-US" baseline="0" dirty="0"/>
              <a:t>true, 0 – false), </a:t>
            </a:r>
            <a:r>
              <a:rPr lang="ru-RU" baseline="0" dirty="0"/>
              <a:t>во второй строке – индексы элементов.</a:t>
            </a:r>
          </a:p>
          <a:p>
            <a:pPr marL="0" indent="0">
              <a:buNone/>
            </a:pPr>
            <a:r>
              <a:rPr lang="ru-RU" baseline="0" dirty="0"/>
              <a:t>Элементы с индексами 0 и 1 не используются.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19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6280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6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927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4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32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Этот слайд уже</a:t>
            </a:r>
            <a:r>
              <a:rPr lang="ru-RU" baseline="0" dirty="0"/>
              <a:t> также был во втором разделе. Там мы изучали стандартные простые типы: целочисленные, вещественные, булевские. Также там упоминался пользовательские перечисляемые типы (</a:t>
            </a:r>
            <a:r>
              <a:rPr lang="en-US" baseline="0" dirty="0" err="1"/>
              <a:t>enum</a:t>
            </a:r>
            <a:r>
              <a:rPr lang="en-US" baseline="0" dirty="0"/>
              <a:t>).</a:t>
            </a:r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этой теме мы будем проходить массивы, структуры и строки.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3740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665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371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4141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6181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0242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8352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638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671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Число 4 не</a:t>
            </a:r>
            <a:r>
              <a:rPr lang="ru-RU" baseline="0" dirty="0"/>
              <a:t> является простым</a:t>
            </a:r>
            <a:r>
              <a:rPr lang="en-US" baseline="0" dirty="0"/>
              <a:t> (</a:t>
            </a:r>
            <a:r>
              <a:rPr lang="ru-RU" baseline="0" dirty="0"/>
              <a:t>в соответствии с массивом простых чисел)</a:t>
            </a:r>
            <a:r>
              <a:rPr lang="ru-RU" dirty="0"/>
              <a:t>, а значит все</a:t>
            </a:r>
            <a:r>
              <a:rPr lang="ru-RU" baseline="0" dirty="0"/>
              <a:t> кратные ему числа уже вычеркнуты из таблицы, поскольку имеют кроме него и меньшие делители.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4506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5 *</a:t>
            </a:r>
            <a:r>
              <a:rPr lang="ru-RU" baseline="0" dirty="0"/>
              <a:t> 5 = 25 </a:t>
            </a:r>
            <a:r>
              <a:rPr lang="en-US" baseline="0" dirty="0"/>
              <a:t>&gt;</a:t>
            </a:r>
            <a:r>
              <a:rPr lang="ru-RU" baseline="0" dirty="0"/>
              <a:t> 17</a:t>
            </a:r>
          </a:p>
          <a:p>
            <a:pPr marL="0" indent="0">
              <a:buNone/>
            </a:pPr>
            <a:r>
              <a:rPr lang="ru-RU" baseline="0" dirty="0"/>
              <a:t>а значит больше составных чисел в нашем массиве нет, осталось только вывести найденные простые числа на экран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задача из лабораторной работы 1.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0105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/>
              <a:t>не</a:t>
            </a:r>
            <a:r>
              <a:rPr lang="ru-RU" baseline="0" dirty="0"/>
              <a:t> привожу стандартное начало и конец программы (объявление функции </a:t>
            </a:r>
            <a:r>
              <a:rPr lang="en-US" baseline="0" dirty="0"/>
              <a:t>main</a:t>
            </a:r>
            <a:r>
              <a:rPr lang="ru-RU" baseline="0" dirty="0"/>
              <a:t>)</a:t>
            </a:r>
          </a:p>
          <a:p>
            <a:pPr marL="228600" indent="-228600">
              <a:buAutoNum type="arabicParenR"/>
            </a:pPr>
            <a:r>
              <a:rPr lang="ru-RU" baseline="0" dirty="0"/>
              <a:t>константа</a:t>
            </a:r>
            <a:r>
              <a:rPr lang="en-US" baseline="0" dirty="0"/>
              <a:t> SIZE </a:t>
            </a:r>
            <a:r>
              <a:rPr lang="ru-RU" baseline="0" dirty="0"/>
              <a:t>сама описывает</a:t>
            </a:r>
            <a:r>
              <a:rPr lang="en-US" baseline="0" dirty="0"/>
              <a:t>,</a:t>
            </a:r>
            <a:r>
              <a:rPr lang="ru-RU" baseline="0" dirty="0"/>
              <a:t> что она значит – иначе пришлось бы описывать в комментариях</a:t>
            </a:r>
            <a:endParaRPr lang="en-US" baseline="0" dirty="0"/>
          </a:p>
          <a:p>
            <a:pPr marL="228600" indent="-228600">
              <a:buAutoNum type="arabicParenR"/>
            </a:pPr>
            <a:r>
              <a:rPr lang="ru-RU" baseline="0" dirty="0"/>
              <a:t>имя массива </a:t>
            </a:r>
            <a:r>
              <a:rPr lang="en-US" baseline="0" dirty="0" err="1"/>
              <a:t>vbSimple</a:t>
            </a:r>
            <a:r>
              <a:rPr lang="en-US" baseline="0" dirty="0"/>
              <a:t> </a:t>
            </a:r>
            <a:r>
              <a:rPr lang="ru-RU" baseline="0" dirty="0"/>
              <a:t>говорит за себя не полностью, но зная задачу, понятно, что там хранится. Такое "короткое" имя – компромисс между информативностью имени и его длинной.</a:t>
            </a:r>
            <a:endParaRPr lang="en-US" baseline="0" dirty="0"/>
          </a:p>
          <a:p>
            <a:pPr marL="228600" indent="-228600">
              <a:buAutoNum type="arabicParenR"/>
            </a:pPr>
            <a:r>
              <a:rPr lang="ru-RU" baseline="0" dirty="0"/>
              <a:t>нет смысла</a:t>
            </a:r>
            <a:r>
              <a:rPr lang="en-US" baseline="0" dirty="0"/>
              <a:t> </a:t>
            </a:r>
            <a:r>
              <a:rPr lang="ru-RU" baseline="0" dirty="0"/>
              <a:t>писать при инициализации массива </a:t>
            </a:r>
            <a:r>
              <a:rPr lang="en-US" baseline="0" dirty="0"/>
              <a:t>bool </a:t>
            </a:r>
            <a:r>
              <a:rPr lang="en-US" baseline="0" dirty="0" err="1"/>
              <a:t>vbSimple</a:t>
            </a:r>
            <a:r>
              <a:rPr lang="en-US" baseline="0" dirty="0"/>
              <a:t>[SIZE] = {true};</a:t>
            </a:r>
            <a:r>
              <a:rPr lang="ru-RU" baseline="0" dirty="0"/>
              <a:t> – все элементы в списке инициализации не перечислишь, и всё равно придётся через цикл инициализировать.</a:t>
            </a:r>
          </a:p>
          <a:p>
            <a:pPr marL="228600" indent="-228600">
              <a:buAutoNum type="arabicParenR"/>
            </a:pPr>
            <a:r>
              <a:rPr lang="ru-RU" dirty="0"/>
              <a:t>при вызове функции </a:t>
            </a:r>
            <a:r>
              <a:rPr lang="en-US" dirty="0"/>
              <a:t>sqrt</a:t>
            </a:r>
            <a:r>
              <a:rPr lang="en-US" baseline="0" dirty="0"/>
              <a:t> </a:t>
            </a:r>
            <a:r>
              <a:rPr lang="ru-RU" baseline="0" dirty="0"/>
              <a:t>явно описываем с какой точностью нам нужно получить корень(</a:t>
            </a:r>
            <a:r>
              <a:rPr lang="en-US" baseline="0" dirty="0"/>
              <a:t>float </a:t>
            </a:r>
            <a:r>
              <a:rPr lang="ru-RU" baseline="0" dirty="0"/>
              <a:t>или </a:t>
            </a:r>
            <a:r>
              <a:rPr lang="en-US" baseline="0" dirty="0"/>
              <a:t>double)</a:t>
            </a:r>
            <a:r>
              <a:rPr lang="ru-RU" baseline="0" dirty="0"/>
              <a:t>, поскольку такой функции для целых чисел нет, а компилятор сам не сможет выбрать. Обратное преобразование к типу </a:t>
            </a:r>
            <a:r>
              <a:rPr lang="en-US" baseline="0" dirty="0"/>
              <a:t>int </a:t>
            </a:r>
            <a:r>
              <a:rPr lang="ru-RU" baseline="0" dirty="0"/>
              <a:t>так же описываем явно – чтобы в логе ошибок не было лишнего предупреждения компилятора (о потере значащих бит при преобразовании). Если не избавляться от незначительных предупреждений, то лог может быть забит ими и на их фоне может затеряться какое либо важное предупреждение.</a:t>
            </a:r>
            <a:endParaRPr lang="en-US" baseline="0" dirty="0"/>
          </a:p>
          <a:p>
            <a:pPr marL="228600" indent="-228600">
              <a:buAutoNum type="arabicParenR"/>
            </a:pPr>
            <a:r>
              <a:rPr lang="ru-RU" dirty="0"/>
              <a:t>вычисление</a:t>
            </a:r>
            <a:r>
              <a:rPr lang="ru-RU" baseline="0" dirty="0"/>
              <a:t> лимита </a:t>
            </a:r>
            <a:r>
              <a:rPr lang="en-US" baseline="0" dirty="0" err="1"/>
              <a:t>iLimit</a:t>
            </a:r>
            <a:r>
              <a:rPr lang="en-US" baseline="0" dirty="0"/>
              <a:t> </a:t>
            </a:r>
            <a:r>
              <a:rPr lang="ru-RU" baseline="0" dirty="0"/>
              <a:t>выносим из цикла, чтобы оно не выполнялось на каждой итерации цикла.</a:t>
            </a:r>
            <a:br>
              <a:rPr lang="ru-RU" baseline="0" dirty="0"/>
            </a:br>
            <a:r>
              <a:rPr lang="ru-RU" baseline="0" dirty="0"/>
              <a:t>В принципе, компилятор сейчас достаточно "умный" и, в данном случае, определит, что </a:t>
            </a:r>
            <a:r>
              <a:rPr lang="en-US" baseline="0" dirty="0"/>
              <a:t>N </a:t>
            </a:r>
            <a:r>
              <a:rPr lang="ru-RU" baseline="0" dirty="0"/>
              <a:t>в цикле не меняется (да и объявлено как константа) и вынесет вычисление из цикла сам. Но пока вы не разбираетесь, чем отличается этот случай от случая с </a:t>
            </a:r>
            <a:r>
              <a:rPr lang="en-US" baseline="0" dirty="0"/>
              <a:t>strlen </a:t>
            </a:r>
            <a:r>
              <a:rPr lang="ru-RU" baseline="0" dirty="0"/>
              <a:t>(который компилятор не сможет вынести из цикла сам), лучше всегда придерживаться правила: вычисления которые не должны выполнятся на каждой итерации цикла лучше выносить из цикла.</a:t>
            </a:r>
          </a:p>
          <a:p>
            <a:pPr marL="228600" indent="-228600">
              <a:buAutoNum type="arabicParenR"/>
            </a:pPr>
            <a:r>
              <a:rPr lang="en-US" baseline="0" dirty="0"/>
              <a:t>i*j&lt;N </a:t>
            </a:r>
            <a:r>
              <a:rPr lang="ru-RU" baseline="0" dirty="0"/>
              <a:t>сразу пишем как критерий выхода из цикла вместо проверки внутри цикла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7424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Ответ</a:t>
            </a:r>
            <a:r>
              <a:rPr lang="ru-RU" baseline="0" dirty="0"/>
              <a:t> на вопрос 1: максимальное проверяемое число ограничено размером массива, который можно выделить. При объявлении массива внутри функции он выделяется в стеке – специальной области памяти в которой размещаются все локальные переменные функций. Размер стека можно изменить в настройках компилятора, но по умолчанию он равен 1 </a:t>
            </a:r>
            <a:r>
              <a:rPr lang="ru-RU" baseline="0" dirty="0" err="1"/>
              <a:t>мибибайт</a:t>
            </a:r>
            <a:r>
              <a:rPr lang="ru-RU" baseline="0" dirty="0"/>
              <a:t> (и на 32 и на 64 битных ОС). Поскольку кроме массива </a:t>
            </a:r>
            <a:r>
              <a:rPr lang="en-US" baseline="0" dirty="0" err="1"/>
              <a:t>vbSimple</a:t>
            </a:r>
            <a:r>
              <a:rPr lang="en-US" baseline="0" dirty="0"/>
              <a:t> </a:t>
            </a:r>
            <a:r>
              <a:rPr lang="ru-RU" baseline="0" dirty="0"/>
              <a:t>там будут находиться и другие переменные, максимальный возможный размер массива будет на несколько сотен байт меньше 1</a:t>
            </a:r>
            <a:r>
              <a:rPr lang="en-US" baseline="0" dirty="0" err="1"/>
              <a:t>MiB</a:t>
            </a:r>
            <a:r>
              <a:rPr lang="ru-RU" baseline="0" dirty="0"/>
              <a:t>.</a:t>
            </a:r>
          </a:p>
          <a:p>
            <a:pPr marL="0" indent="0">
              <a:buNone/>
            </a:pPr>
            <a:r>
              <a:rPr lang="ru-RU" baseline="0" dirty="0"/>
              <a:t>Используя дополнительные ухищрения можно в массиве того же размера хранить информацию о большем количестве простых чисел, но в лабораторных работах это не требуется, поскольку усложняет саму задачу</a:t>
            </a:r>
            <a:r>
              <a:rPr lang="en-US" baseline="0" dirty="0"/>
              <a:t> (</a:t>
            </a:r>
            <a:r>
              <a:rPr lang="ru-RU" baseline="0" dirty="0"/>
              <a:t>например, храня в каждом байте 8 переменных типа </a:t>
            </a:r>
            <a:r>
              <a:rPr lang="en-US" baseline="0" dirty="0"/>
              <a:t>bool</a:t>
            </a:r>
            <a:r>
              <a:rPr lang="ru-RU" baseline="0" dirty="0"/>
              <a:t> в виде отдельных бит</a:t>
            </a:r>
            <a:r>
              <a:rPr lang="en-US" baseline="0" dirty="0"/>
              <a:t>, </a:t>
            </a:r>
            <a:r>
              <a:rPr lang="ru-RU" baseline="0" dirty="0"/>
              <a:t>или сразу исключая из рассмотрения все числа кратные 2).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Ответ на вопрос 2</a:t>
            </a:r>
            <a:r>
              <a:rPr lang="en-US" baseline="0" dirty="0"/>
              <a:t>:</a:t>
            </a:r>
          </a:p>
          <a:p>
            <a:pPr marL="0" indent="0">
              <a:buNone/>
            </a:pPr>
            <a:r>
              <a:rPr lang="ru-RU" baseline="0" dirty="0"/>
              <a:t>Проверка на простоту какого либо числа осуществляется последовательной проверкой делится ли число на все простые числа меньшие корня из этого числа</a:t>
            </a:r>
          </a:p>
          <a:p>
            <a:pPr marL="0" indent="0">
              <a:buNone/>
            </a:pPr>
            <a:r>
              <a:rPr lang="ru-RU" baseline="0" dirty="0"/>
              <a:t>(поэтому мы изменили границу во втором цикле).</a:t>
            </a:r>
          </a:p>
          <a:p>
            <a:pPr marL="0" indent="0">
              <a:buNone/>
            </a:pPr>
            <a:r>
              <a:rPr lang="ru-RU" baseline="0" dirty="0"/>
              <a:t>Поэтому имея массив простых чисел до </a:t>
            </a:r>
            <a:r>
              <a:rPr lang="en-US" baseline="0" dirty="0"/>
              <a:t>N </a:t>
            </a:r>
            <a:r>
              <a:rPr lang="ru-RU" baseline="0" dirty="0"/>
              <a:t>можно проверять на простоту любое число до </a:t>
            </a:r>
            <a:r>
              <a:rPr lang="en-US" baseline="0" dirty="0"/>
              <a:t>N</a:t>
            </a:r>
            <a:r>
              <a:rPr lang="en-US" baseline="30000" dirty="0"/>
              <a:t>2</a:t>
            </a:r>
            <a:endParaRPr lang="ru-RU" baseline="30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5085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Примечание: название</a:t>
            </a:r>
            <a:r>
              <a:rPr lang="ru-RU" baseline="0" dirty="0"/>
              <a:t> массива приведено не в венгерской нотации для компактности записи.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5078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230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4796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8172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Поскольку элементы массива нумеруются начиная с 0, то если сопоставить элементу </a:t>
            </a:r>
            <a:r>
              <a:rPr lang="en-US" dirty="0"/>
              <a:t>a</a:t>
            </a:r>
            <a:r>
              <a:rPr lang="en-US" baseline="-25000" dirty="0"/>
              <a:t>11</a:t>
            </a:r>
            <a:r>
              <a:rPr lang="ru-RU" dirty="0"/>
              <a:t> элемент массива </a:t>
            </a:r>
            <a:r>
              <a:rPr lang="en-US" dirty="0"/>
              <a:t>a[1][1]</a:t>
            </a:r>
            <a:r>
              <a:rPr lang="ru-RU" dirty="0"/>
              <a:t>,</a:t>
            </a:r>
            <a:r>
              <a:rPr lang="ru-RU" baseline="0" dirty="0"/>
              <a:t> то окажется что вся первая строка и весь первый столбец не используются.</a:t>
            </a:r>
            <a:endParaRPr lang="ru-RU" baseline="-25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346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Для экономии памяти эффективнее считать что элемент матрицы </a:t>
            </a:r>
            <a:r>
              <a:rPr lang="en-US" dirty="0"/>
              <a:t>a</a:t>
            </a:r>
            <a:r>
              <a:rPr lang="en-US" baseline="-25000" dirty="0"/>
              <a:t>11</a:t>
            </a:r>
            <a:r>
              <a:rPr lang="ru-RU" dirty="0"/>
              <a:t> находится в элементе массива </a:t>
            </a:r>
            <a:r>
              <a:rPr lang="en-US" dirty="0"/>
              <a:t>a[</a:t>
            </a:r>
            <a:r>
              <a:rPr lang="ru-RU" dirty="0"/>
              <a:t>0</a:t>
            </a:r>
            <a:r>
              <a:rPr lang="en-US" dirty="0"/>
              <a:t>][</a:t>
            </a:r>
            <a:r>
              <a:rPr lang="ru-RU" dirty="0"/>
              <a:t>0</a:t>
            </a:r>
            <a:r>
              <a:rPr lang="en-US" dirty="0"/>
              <a:t>]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Это </a:t>
            </a:r>
            <a:r>
              <a:rPr lang="ru-RU" baseline="0" dirty="0"/>
              <a:t>эффективнее по использованию памяти, но менее привычно. Однако, после небольшой тренировки это не вызывает проблем.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7481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Тема</a:t>
            </a:r>
            <a:r>
              <a:rPr lang="ru-RU" baseline="0" dirty="0"/>
              <a:t> "оптимизация циклов"</a:t>
            </a:r>
            <a:r>
              <a:rPr lang="en-US" baseline="0" dirty="0"/>
              <a:t>: </a:t>
            </a:r>
            <a:r>
              <a:rPr lang="ru-RU" baseline="0" dirty="0"/>
              <a:t>что можно улучшить в этой программе</a:t>
            </a:r>
            <a:r>
              <a:rPr lang="en-US" baseline="0" dirty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5702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В данном случае </a:t>
            </a:r>
            <a:r>
              <a:rPr lang="en-US" baseline="0" dirty="0"/>
              <a:t>2</a:t>
            </a:r>
            <a:r>
              <a:rPr lang="ru-RU" baseline="0" dirty="0"/>
              <a:t> присваивается только одной ячейке из каждой строки, поэтому можно вместо проверки внутри цикла просто сделать это присвоение однократно вне цикла (см следующий слайд)</a:t>
            </a:r>
            <a:r>
              <a:rPr lang="en-US" baseline="0" dirty="0"/>
              <a:t>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ru-RU" dirty="0"/>
              <a:t>Мы</a:t>
            </a:r>
            <a:r>
              <a:rPr lang="ru-RU" baseline="0" dirty="0"/>
              <a:t> уже применяли это правило ранее в задаче "решето Эратосфена": вычисление верхней границы цикла </a:t>
            </a:r>
            <a:r>
              <a:rPr lang="en-US" baseline="0" dirty="0"/>
              <a:t>(sqrt(i))</a:t>
            </a:r>
            <a:r>
              <a:rPr lang="ru-RU" baseline="0" dirty="0"/>
              <a:t> вычисляли не при каждой проверке условия выхода из цикла, а перед входом в цикл, и результат сохраняли во временной переменной </a:t>
            </a:r>
            <a:r>
              <a:rPr lang="en-US" baseline="0" dirty="0" err="1"/>
              <a:t>iLimit</a:t>
            </a:r>
            <a:r>
              <a:rPr lang="ru-RU" baseline="0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874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имя массива указано в так называемом </a:t>
            </a:r>
            <a:r>
              <a:rPr lang="en-US" dirty="0" err="1"/>
              <a:t>CamelCase</a:t>
            </a:r>
            <a:r>
              <a:rPr lang="ru-RU" dirty="0"/>
              <a:t>:</a:t>
            </a:r>
          </a:p>
          <a:p>
            <a:r>
              <a:rPr lang="ru-RU" dirty="0"/>
              <a:t>Несколько</a:t>
            </a:r>
            <a:r>
              <a:rPr lang="ru-RU" baseline="0" dirty="0"/>
              <a:t> слов в имени переменной разделяются заглавными буквами.</a:t>
            </a:r>
            <a:endParaRPr lang="ru-RU" dirty="0"/>
          </a:p>
          <a:p>
            <a:r>
              <a:rPr lang="en-US" dirty="0" err="1"/>
              <a:t>CamelCase</a:t>
            </a:r>
            <a:r>
              <a:rPr lang="en-US" baseline="0" dirty="0"/>
              <a:t> – </a:t>
            </a:r>
            <a:r>
              <a:rPr lang="ru-RU" baseline="0" dirty="0"/>
              <a:t>англ. "верблюжий регистр", назван так потому, что переменные в таком стиле напоминают </a:t>
            </a:r>
            <a:r>
              <a:rPr lang="ru-RU" baseline="0" dirty="0" err="1"/>
              <a:t>горбы</a:t>
            </a:r>
            <a:r>
              <a:rPr lang="ru-RU" baseline="0" dirty="0"/>
              <a:t> верблюда, например так: </a:t>
            </a:r>
            <a:r>
              <a:rPr lang="en-US" baseline="0" dirty="0" err="1"/>
              <a:t>iterCounter</a:t>
            </a:r>
            <a:r>
              <a:rPr lang="en-US" baseline="0" dirty="0"/>
              <a:t>.</a:t>
            </a:r>
            <a:endParaRPr lang="ru-RU" baseline="0" dirty="0"/>
          </a:p>
          <a:p>
            <a:r>
              <a:rPr lang="ru-RU" baseline="0" dirty="0"/>
              <a:t>Второй часто используемый способ именования переменных – разделять отдельные слова символом подчёркивания, например так</a:t>
            </a:r>
            <a:r>
              <a:rPr lang="en-US" baseline="0" dirty="0"/>
              <a:t>: </a:t>
            </a:r>
            <a:r>
              <a:rPr lang="en-US" baseline="0" dirty="0" err="1"/>
              <a:t>iter_counter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ru-RU" baseline="0" dirty="0"/>
              <a:t>Также тут используется "венгерская нотация" – принцип именования переменных, когда в начале имени зашифрован тип переменной, то есть нет необходимости искать объявление переменной, чтобы понять какого она типа. Такое название появилось потому, что переменные названные в соответствии с этим принципом написаны на "каком-то странном языке", кто-то пошутил, что возможно на венгерском (автор идеи по национальности венгр), такое название и закрепилось.</a:t>
            </a:r>
          </a:p>
          <a:p>
            <a:r>
              <a:rPr lang="ru-RU" baseline="0" dirty="0"/>
              <a:t>Если переменная типа </a:t>
            </a:r>
            <a:r>
              <a:rPr lang="en-US" baseline="0" dirty="0"/>
              <a:t>int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то первая буква имени прописная </a:t>
            </a:r>
            <a:r>
              <a:rPr lang="en-US" baseline="0" dirty="0"/>
              <a:t>i, </a:t>
            </a:r>
            <a:r>
              <a:rPr lang="ru-RU" baseline="0" dirty="0"/>
              <a:t>если тип переменной </a:t>
            </a:r>
            <a:r>
              <a:rPr lang="en-US" baseline="0" dirty="0"/>
              <a:t>char</a:t>
            </a:r>
            <a:r>
              <a:rPr lang="ru-RU" baseline="0" dirty="0"/>
              <a:t>, то </a:t>
            </a:r>
            <a:r>
              <a:rPr lang="en-US" baseline="0" dirty="0"/>
              <a:t>'c', </a:t>
            </a:r>
            <a:r>
              <a:rPr lang="ru-RU" baseline="0" dirty="0"/>
              <a:t>если</a:t>
            </a:r>
            <a:r>
              <a:rPr lang="en-US" baseline="0" dirty="0"/>
              <a:t> float – 'f', double – 'd',</a:t>
            </a:r>
            <a:r>
              <a:rPr lang="ru-RU" baseline="0" dirty="0"/>
              <a:t>и т.д.</a:t>
            </a:r>
          </a:p>
          <a:p>
            <a:r>
              <a:rPr lang="en-US" baseline="0" dirty="0"/>
              <a:t>'v' – </a:t>
            </a:r>
            <a:r>
              <a:rPr lang="ru-RU" baseline="0" dirty="0"/>
              <a:t>сокращение от вектор – другое название массива.</a:t>
            </a:r>
          </a:p>
          <a:p>
            <a:r>
              <a:rPr lang="ru-RU" baseline="0" dirty="0"/>
              <a:t>Если переменная массив то дополнительно ставится </a:t>
            </a:r>
            <a:r>
              <a:rPr lang="en-US" baseline="0" dirty="0"/>
              <a:t>'v' – </a:t>
            </a:r>
            <a:r>
              <a:rPr lang="ru-RU" baseline="0" dirty="0"/>
              <a:t>от слова</a:t>
            </a:r>
            <a:r>
              <a:rPr lang="en-US" baseline="0" dirty="0"/>
              <a:t> vector.</a:t>
            </a:r>
          </a:p>
          <a:p>
            <a:endParaRPr lang="ru-RU" baseline="0" dirty="0"/>
          </a:p>
          <a:p>
            <a:r>
              <a:rPr lang="ru-RU" baseline="0" dirty="0"/>
              <a:t>Использовать или нет эти принципы каждый решает для себя сам. По разделению слов в названии переменных: других вариантов, кроме приведенных, нет. По венгерской нотации – этот принцип позволяет не запутаться с двойными и тройными указателями, которые будем проходить в следующей теме. Поэтому примеры в этой и следующей теме будут оформлены в соответствии с ней.</a:t>
            </a:r>
            <a:endParaRPr lang="ru-RU" dirty="0"/>
          </a:p>
          <a:p>
            <a:endParaRPr lang="en-US" dirty="0"/>
          </a:p>
          <a:p>
            <a:r>
              <a:rPr lang="ru-RU" dirty="0"/>
              <a:t>Нумерация индексов идёт с нуля, не смотря на то, что это может быть не</a:t>
            </a:r>
            <a:r>
              <a:rPr lang="ru-RU" baseline="0" dirty="0"/>
              <a:t>привычно.</a:t>
            </a:r>
            <a:r>
              <a:rPr lang="ru-RU" dirty="0"/>
              <a:t> Такой способ требует меньшего количества машинных</a:t>
            </a:r>
            <a:r>
              <a:rPr lang="ru-RU" baseline="0" dirty="0"/>
              <a:t> команд для доступа к элементу массива, а значит позволяет получить более быстрый код.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2988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 ещё</a:t>
            </a:r>
            <a:r>
              <a:rPr lang="ru-RU" baseline="0" dirty="0"/>
              <a:t> можно улучшить?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1424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При обращении к любому элементу матрицы в кэш процессора попадает сразу линейка из последовательных 64 байт (16 элементов типа </a:t>
            </a:r>
            <a:r>
              <a:rPr lang="en-US" baseline="0" dirty="0"/>
              <a:t>int</a:t>
            </a:r>
            <a:r>
              <a:rPr lang="ru-RU" baseline="0" dirty="0"/>
              <a:t>). Поэтому если обходить элементы матрицы последовательно, как они расположены в памяти, то после обращения к первому элементу последующие 15 элементов будут извлекаться из кэша, а это приблизительно в 200 раз быстрее, чем из оперативной памяти. 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В приведенном на слайде варианте обращение к элементам матрицы производится по столбцам. На маленьких матрицах (до 32К</a:t>
            </a:r>
            <a:r>
              <a:rPr lang="en-US" baseline="0" dirty="0"/>
              <a:t>B</a:t>
            </a:r>
            <a:r>
              <a:rPr lang="ru-RU" baseline="0" dirty="0"/>
              <a:t>) разница не будет проявляться, поскольку вся матрица целиком помещается в кэш первого уровня. Если же матрица больше, то при обращении к каждому следующему элементу его придётся извлекать из оперативной памяти, что приведёт к замедлению скорости выполнения программы около 16 раз.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На следующем слайде обращение к элементам массива организовано по строкам, как они и хранятся в памяти.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6969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 ещё</a:t>
            </a:r>
            <a:r>
              <a:rPr lang="ru-RU" baseline="0" dirty="0"/>
              <a:t> можно улучшить?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3509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Если в цикле для части значений выполняется одно действие, а для другой части другое, то цикл следует разбить на два. Тогда проверка условия просто перенесётся в границы цикла.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В этом примере левая часть строки(до основной диагонали) заполняется цифрой 1, а после диагонали цифрой 3. То же самое записано через изменение границ цикла </a:t>
            </a:r>
            <a:r>
              <a:rPr lang="en-US" baseline="0" dirty="0"/>
              <a:t>(</a:t>
            </a:r>
            <a:r>
              <a:rPr lang="ru-RU" baseline="0" dirty="0"/>
              <a:t>см следующий слайд</a:t>
            </a:r>
            <a:r>
              <a:rPr lang="en-US" baseline="0" dirty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6031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8937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Если два цикла выполняются по одному и тому же диапазону, то можно сэкономить на инкременте переменной и проверке условия выхода из цикла за счёт объединения циклов.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6022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Если итерации в цикле простые, то можно объединить несколько последовательных итераций в одну, сэкономив на проверке условий (см пример 2 на слайде).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(При этом надо учесть случай, когда </a:t>
            </a:r>
            <a:r>
              <a:rPr lang="en-US" baseline="0" dirty="0"/>
              <a:t>N </a:t>
            </a:r>
            <a:r>
              <a:rPr lang="ru-RU" baseline="0" dirty="0"/>
              <a:t>не кратно 4 и обработать оставшиеся итерации отдельно. Но на слайде это не показано для компактности.)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Далее можно использовать специальные инструкции процессора (так называемые "векторные инструкции"), которые позволяют произвести вычисления сразу с группой подряд идущих в памяти значений. То есть всё, что идёт в скобках, может быть выполнено одной инструкцией процессора. Для этого дополнительно надо избавиться от зависимости по данным (команда </a:t>
            </a:r>
            <a:r>
              <a:rPr lang="en-US" altLang="ru-RU" sz="1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lang="en-US" altLang="ru-RU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12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ru-RU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altLang="ru-RU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1200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не может</a:t>
            </a:r>
            <a:r>
              <a:rPr lang="ru-RU" altLang="ru-RU" sz="1200" baseline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быть выполнена ранее команды </a:t>
            </a:r>
            <a:r>
              <a:rPr lang="en-US" altLang="ru-RU" sz="1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lang="en-US" altLang="ru-RU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12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поскольку для неё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является входным). Для этого в примере 3 все команды сделаны независимыми.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Важно: для простых задач (вроде суммирования элементов массива) компиляторы уже научились автоматически проводить эту оптимизацию. Для применения этого способа в более сложных алгоритмах необходимо хорошо разбираться в устройстве процессора, и для большинства задач это не требуется.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737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Вопрос "оптимизация циклов</a:t>
            </a:r>
            <a:r>
              <a:rPr lang="en-US" baseline="0" dirty="0"/>
              <a:t>" </a:t>
            </a:r>
            <a:r>
              <a:rPr lang="ru-RU" baseline="0" dirty="0"/>
              <a:t>необходимо было бы осветить в теме циклы, но на примере работы с матрицами он намного понятнее.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Тут описываются простейшие варианты оптимизации.</a:t>
            </a:r>
          </a:p>
          <a:p>
            <a:pPr marL="0" indent="0">
              <a:buNone/>
            </a:pPr>
            <a:br>
              <a:rPr lang="en-US" baseline="0" dirty="0"/>
            </a:br>
            <a:r>
              <a:rPr lang="ru-RU" baseline="0" dirty="0"/>
              <a:t>Примечание: параллельное выполнение алгоритма на нескольких ядрах процессора будет рассматриваться на старших курсах.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6973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многомерные</a:t>
            </a:r>
            <a:r>
              <a:rPr lang="ru-RU" baseline="0" dirty="0"/>
              <a:t> массивы получаются в </a:t>
            </a:r>
            <a:r>
              <a:rPr lang="en-US" baseline="0" dirty="0"/>
              <a:t>C++(</a:t>
            </a:r>
            <a:r>
              <a:rPr lang="ru-RU" baseline="0" dirty="0"/>
              <a:t>да и в любом другом языке программирования) путём объединения массивов меньшей размерности:</a:t>
            </a:r>
          </a:p>
          <a:p>
            <a:pPr marL="0" indent="0">
              <a:buNone/>
            </a:pPr>
            <a:r>
              <a:rPr lang="ru-RU" baseline="0" dirty="0"/>
              <a:t>массив у которого элементы любого известного вам вида – одномерный массив (или линейный массив),</a:t>
            </a:r>
            <a:br>
              <a:rPr lang="ru-RU" baseline="0" dirty="0"/>
            </a:br>
            <a:r>
              <a:rPr lang="ru-RU" baseline="0" dirty="0"/>
              <a:t>массив у которого каждый элемент является линейным массивом – двумерный массив,</a:t>
            </a:r>
            <a:br>
              <a:rPr lang="ru-RU" baseline="0" dirty="0"/>
            </a:br>
            <a:r>
              <a:rPr lang="ru-RU" baseline="0" dirty="0"/>
              <a:t>массив у которого каждый элемент является двумерным массивом – трёхмерный массив.</a:t>
            </a:r>
          </a:p>
          <a:p>
            <a:pPr marL="0" indent="0">
              <a:buNone/>
            </a:pPr>
            <a:r>
              <a:rPr lang="ru-RU" baseline="0" dirty="0"/>
              <a:t>При этом все эти внутренние массивы так же следуют в памяти подряд один за другим.</a:t>
            </a:r>
            <a:br>
              <a:rPr lang="ru-RU" baseline="0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3593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Оператор </a:t>
            </a:r>
            <a:r>
              <a:rPr lang="en-US" dirty="0" err="1"/>
              <a:t>sizeof</a:t>
            </a:r>
            <a:r>
              <a:rPr lang="ru-RU" dirty="0"/>
              <a:t>(</a:t>
            </a:r>
            <a:r>
              <a:rPr lang="en-US" dirty="0"/>
              <a:t>float) </a:t>
            </a:r>
            <a:r>
              <a:rPr lang="ru-RU" dirty="0"/>
              <a:t>возвращает размер указанного в скобках типа в байтах.</a:t>
            </a:r>
          </a:p>
          <a:p>
            <a:pPr marL="0" indent="0">
              <a:buNone/>
            </a:pPr>
            <a:r>
              <a:rPr lang="ru-RU" dirty="0"/>
              <a:t>Также можно определить размер не только для типа, но и для любой переменной передав её идентификатор.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852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 этого момента если имя переменной включает цифру – то</a:t>
            </a:r>
            <a:r>
              <a:rPr lang="ru-RU" baseline="0" dirty="0"/>
              <a:t> это признак плохого стиля, скорее всего надо использовать массив.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Примечание: константы обычно именуют всеми заглавными буквами</a:t>
            </a:r>
            <a:r>
              <a:rPr lang="ru-RU" baseline="0" dirty="0"/>
              <a:t>, чтобы имя константы сразу отличалось от переменных.</a:t>
            </a:r>
          </a:p>
          <a:p>
            <a:pPr marL="0" indent="0">
              <a:buNone/>
            </a:pPr>
            <a:r>
              <a:rPr lang="ru-RU" baseline="0" dirty="0"/>
              <a:t>В новом стандарте С++ разрешили использовать локальные массивы переменой длины(размер задаётся переменной вычисляемой во время выполнения программы. В </a:t>
            </a:r>
            <a:r>
              <a:rPr lang="en-US" baseline="0" dirty="0"/>
              <a:t>VS2005 </a:t>
            </a:r>
            <a:r>
              <a:rPr lang="ru-RU" baseline="0" dirty="0"/>
              <a:t>размер массива может быть задан только константой или выражением вычисляемым во время компиляции.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0974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5987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Просто пример работы с трёхмерными массивами.</a:t>
            </a:r>
          </a:p>
          <a:p>
            <a:pPr marL="0" indent="0">
              <a:buNone/>
            </a:pPr>
            <a:r>
              <a:rPr lang="ru-RU" dirty="0"/>
              <a:t>Проверка как запомнилась</a:t>
            </a:r>
            <a:r>
              <a:rPr lang="ru-RU" baseline="0" dirty="0"/>
              <a:t> тема оптимизация циклов: что можно улучшить в этой программе?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6025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</a:t>
            </a:r>
            <a:r>
              <a:rPr lang="ru-RU" baseline="0" dirty="0"/>
              <a:t> практике трёхмерные массивы встречаются, если идёт работа с данными распределёнными в трёхмерном пространстве, то есть достаточно редко.</a:t>
            </a:r>
            <a:br>
              <a:rPr lang="ru-RU" baseline="0" dirty="0"/>
            </a:br>
            <a:r>
              <a:rPr lang="ru-RU" baseline="0" dirty="0"/>
              <a:t>Замечание: даже 3</a:t>
            </a:r>
            <a:r>
              <a:rPr lang="en-US" baseline="0" dirty="0"/>
              <a:t>D </a:t>
            </a:r>
            <a:r>
              <a:rPr lang="ru-RU" baseline="0" dirty="0"/>
              <a:t>игры оперируют не трёхмерными массивами, а наборами точек, то есть двухмерными массивами </a:t>
            </a:r>
            <a:r>
              <a:rPr lang="en-US" baseline="0" dirty="0"/>
              <a:t>Nx3</a:t>
            </a:r>
            <a:r>
              <a:rPr lang="ru-RU" baseline="0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02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534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Всё чем определяется массив мы</a:t>
            </a:r>
            <a:r>
              <a:rPr lang="ru-RU" baseline="0" dirty="0"/>
              <a:t> перечисляем при объявлении массива.</a:t>
            </a:r>
            <a:endParaRPr lang="ru-RU" dirty="0"/>
          </a:p>
          <a:p>
            <a:pPr marL="0" indent="0">
              <a:buNone/>
            </a:pPr>
            <a:r>
              <a:rPr lang="ru-RU" baseline="0" dirty="0"/>
              <a:t>Элементами массива могут быть другие массивы, в результате можно получить двумерный или многомерный массив.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70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/>
              <a:t>Забегая вперёд, если мы используем идентификатор массива без указания индекса элемента, то компилятор воспринимает его как адрес в памяти первого байта первого элемента в массиве. Работу с адресами ячеек в памяти мы рассмотрим в следующей теме.</a:t>
            </a:r>
          </a:p>
          <a:p>
            <a:pPr marL="228600" indent="-228600">
              <a:buAutoNum type="arabicParenR"/>
            </a:pPr>
            <a:r>
              <a:rPr lang="ru-RU" dirty="0"/>
              <a:t>Нумерация</a:t>
            </a:r>
            <a:r>
              <a:rPr lang="ru-RU" baseline="0" dirty="0"/>
              <a:t> в </a:t>
            </a:r>
            <a:r>
              <a:rPr lang="en-US" baseline="0" dirty="0"/>
              <a:t>C++ </a:t>
            </a:r>
            <a:r>
              <a:rPr lang="ru-RU" baseline="0" dirty="0"/>
              <a:t>элементов массива всегда идёт с 0, следовательно последний элемент массива имеет индекс </a:t>
            </a:r>
            <a:r>
              <a:rPr lang="en-US" baseline="0" dirty="0"/>
              <a:t>N</a:t>
            </a:r>
            <a:r>
              <a:rPr lang="ru-RU" baseline="0" dirty="0"/>
              <a:t>-1.</a:t>
            </a:r>
          </a:p>
          <a:p>
            <a:pPr marL="228600" indent="-228600">
              <a:buAutoNum type="arabicParenR"/>
            </a:pPr>
            <a:r>
              <a:rPr lang="ru-RU" baseline="0" dirty="0"/>
              <a:t>Каждый элемент в массиве имеет тип </a:t>
            </a:r>
            <a:r>
              <a:rPr lang="en-US" baseline="0" dirty="0"/>
              <a:t>int, </a:t>
            </a:r>
            <a:r>
              <a:rPr lang="ru-RU" baseline="0" dirty="0"/>
              <a:t>а значит занимает </a:t>
            </a:r>
            <a:r>
              <a:rPr lang="ru-RU" b="1" baseline="0" dirty="0"/>
              <a:t>4 байта</a:t>
            </a:r>
          </a:p>
          <a:p>
            <a:pPr marL="228600" indent="-228600">
              <a:buAutoNum type="arabicParenR"/>
            </a:pPr>
            <a:r>
              <a:rPr lang="ru-RU" baseline="0" dirty="0"/>
              <a:t>Память слева и справа от массива не заканчивается – там хранятся другие переменные.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23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12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424297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81634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116632"/>
            <a:ext cx="8640960" cy="619268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60363" indent="-360363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1. Компьютеры и информация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Тема 1. Принципы работы компьютера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Тема 2. Информация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Тема 3. Представление данных в компьютере</a:t>
            </a:r>
          </a:p>
          <a:p>
            <a:pPr marL="360363" indent="-360363">
              <a:lnSpc>
                <a:spcPct val="107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2. Основы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  <a:endParaRPr lang="en-US" b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4. Языки программирования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5. Базовые элементы языка программирования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6. Концепция типа данных</a:t>
            </a:r>
            <a:endParaRPr lang="en-US" dirty="0">
              <a:solidFill>
                <a:prstClr val="white">
                  <a:lumMod val="6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627063">
              <a:lnSpc>
                <a:spcPct val="107000"/>
              </a:lnSpc>
            </a:pPr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3. Процедурное программирование</a:t>
            </a:r>
            <a:endParaRPr lang="en-US" sz="3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7063" indent="-266700">
              <a:lnSpc>
                <a:spcPct val="107000"/>
              </a:lnSpc>
              <a:spcBef>
                <a:spcPts val="18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  <a:tabLst>
                <a:tab pos="1879600" algn="l"/>
              </a:tabLst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cs typeface="Times New Roman" panose="02020603050405020304" pitchFamily="18" charset="0"/>
              </a:rPr>
              <a:t>Тема 7. Введение в процедурное и	структурное программирование</a:t>
            </a:r>
            <a:endParaRPr lang="en-US" dirty="0">
              <a:solidFill>
                <a:prstClr val="white">
                  <a:lumMod val="65000"/>
                </a:prstClr>
              </a:solidFill>
              <a:cs typeface="Times New Roman" panose="02020603050405020304" pitchFamily="18" charset="0"/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cs typeface="Times New Roman" panose="02020603050405020304" pitchFamily="18" charset="0"/>
              </a:rPr>
              <a:t>Тема 8. Управляющие инструкции</a:t>
            </a:r>
            <a:endParaRPr lang="en-US" dirty="0">
              <a:solidFill>
                <a:prstClr val="white">
                  <a:lumMod val="65000"/>
                </a:prstClr>
              </a:solidFill>
              <a:cs typeface="Times New Roman" panose="02020603050405020304" pitchFamily="18" charset="0"/>
            </a:endParaRPr>
          </a:p>
          <a:p>
            <a:pPr marL="631825" indent="-45720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Тема 9. Базовые структуры данных</a:t>
            </a:r>
            <a:endParaRPr lang="en-US" sz="3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10. Управление памятью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11. Функции</a:t>
            </a:r>
          </a:p>
          <a:p>
            <a:pPr marL="627063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12. Асимптотическая оценка сложности алгоритмов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627063" lvl="0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13. Рекурсия</a:t>
            </a:r>
          </a:p>
          <a:p>
            <a:pPr marL="627063" lvl="0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14. Связанные динамические структуры данных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95558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1124744"/>
            <a:ext cx="426219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Инициализация массивов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970139"/>
            <a:ext cx="864096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vF[20] = {0}; 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список инициализации содержит меньше элементов, чем массив, оставшиеся элементы инициализируются значением 0.</a:t>
            </a:r>
            <a:b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список содержит больше элементов, чем массив, компилятор генерирует сообщение  об ошибке. 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endParaRPr lang="ru-RU" sz="20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vD[] = {5.5, 6.8, 8.8, 9.5, 10.3};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Если значения элементов перечисляются явно, размер массива можно не указывать - компилятор сам определит его по количеству элементов.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58713"/>
              </p:ext>
            </p:extLst>
          </p:nvPr>
        </p:nvGraphicFramePr>
        <p:xfrm>
          <a:off x="251520" y="4941168"/>
          <a:ext cx="864096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80"/>
                          </a:solidFill>
                        </a:rPr>
                        <a:t>vD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0080"/>
                          </a:solidFill>
                        </a:rPr>
                        <a:t>vD</a:t>
                      </a:r>
                      <a:r>
                        <a:rPr lang="en-US" dirty="0"/>
                        <a:t>[0]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0080"/>
                          </a:solidFill>
                        </a:rPr>
                        <a:t>vD</a:t>
                      </a:r>
                      <a:r>
                        <a:rPr lang="en-US" dirty="0"/>
                        <a:t>[1]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0080"/>
                          </a:solidFill>
                        </a:rPr>
                        <a:t>vD</a:t>
                      </a:r>
                      <a:r>
                        <a:rPr lang="en-US" dirty="0"/>
                        <a:t>[2]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0080"/>
                          </a:solidFill>
                        </a:rPr>
                        <a:t>vD</a:t>
                      </a:r>
                      <a:r>
                        <a:rPr lang="en-US" dirty="0"/>
                        <a:t>[3]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0080"/>
                          </a:solidFill>
                        </a:rPr>
                        <a:t>vD</a:t>
                      </a:r>
                      <a:r>
                        <a:rPr lang="en-US" dirty="0"/>
                        <a:t>[4]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68617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3528" y="-171400"/>
            <a:ext cx="8496943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980728"/>
            <a:ext cx="523547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Размещение в памяти массивов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906598"/>
              </p:ext>
            </p:extLst>
          </p:nvPr>
        </p:nvGraphicFramePr>
        <p:xfrm>
          <a:off x="251520" y="2996952"/>
          <a:ext cx="864096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 gridSpan="17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[10]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= {10, 11, 12, 13, 14, 15, 16, 17, 18, 19};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u-RU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vB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ru-RU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[8]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[9]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63914"/>
              </p:ext>
            </p:extLst>
          </p:nvPr>
        </p:nvGraphicFramePr>
        <p:xfrm>
          <a:off x="251520" y="4653136"/>
          <a:ext cx="864096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short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vU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[2][3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{{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0,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1,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2}, {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3,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4,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5}}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ru-RU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0080"/>
                          </a:solidFill>
                        </a:rPr>
                        <a:t>vU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[0][0]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[0][1]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[0][2]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[1][0]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[1][1]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[1][2]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Скругленный прямоугольник 10"/>
          <p:cNvSpPr/>
          <p:nvPr/>
        </p:nvSpPr>
        <p:spPr>
          <a:xfrm>
            <a:off x="2771800" y="1628800"/>
            <a:ext cx="6120680" cy="112474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b="1" dirty="0">
                <a:solidFill>
                  <a:schemeClr val="tx1"/>
                </a:solidFill>
              </a:rPr>
              <a:t>Внимание!</a:t>
            </a:r>
          </a:p>
          <a:p>
            <a:r>
              <a:rPr lang="ru-RU" sz="2200" dirty="0">
                <a:solidFill>
                  <a:schemeClr val="tx1"/>
                </a:solidFill>
              </a:rPr>
              <a:t>Компилятор </a:t>
            </a:r>
            <a:r>
              <a:rPr lang="ru-RU" sz="2200" b="1" dirty="0">
                <a:solidFill>
                  <a:schemeClr val="tx1"/>
                </a:solidFill>
              </a:rPr>
              <a:t>гарантирует </a:t>
            </a:r>
            <a:r>
              <a:rPr lang="ru-RU" sz="2200" dirty="0">
                <a:solidFill>
                  <a:schemeClr val="tx1"/>
                </a:solidFill>
              </a:rPr>
              <a:t>размещение элементов массива в смежных ячейках памяти!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00122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-243408"/>
            <a:ext cx="8496943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836712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Оператор индексирования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821799"/>
            <a:ext cx="85689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u="sng" dirty="0">
                <a:latin typeface="Times New Roman" pitchFamily="18" charset="0"/>
                <a:cs typeface="Times New Roman" pitchFamily="18" charset="0"/>
              </a:rPr>
              <a:t>Индекс</a:t>
            </a:r>
            <a:r>
              <a:rPr lang="ru-RU" sz="2000" dirty="0"/>
              <a:t> – целочисленное выражение, значение которого изменяется</a:t>
            </a:r>
            <a:br>
              <a:rPr lang="ru-RU" sz="2000" dirty="0"/>
            </a:br>
            <a:r>
              <a:rPr lang="ru-RU" sz="2000" dirty="0"/>
              <a:t>между 0 и (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размер</a:t>
            </a:r>
            <a:r>
              <a:rPr lang="ru-RU" sz="2000" dirty="0"/>
              <a:t>-1).</a:t>
            </a:r>
            <a:br>
              <a:rPr lang="ru-RU" sz="2000" dirty="0"/>
            </a:br>
            <a:r>
              <a:rPr lang="ru-RU" sz="2000" dirty="0"/>
              <a:t>Для переменной-индекса чаще всего выбирают тип целый со знаком.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404548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имя_массива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индекс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5085184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5, 6, 7, 8 };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- 6;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3356992"/>
            <a:ext cx="85689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b="1" dirty="0">
                <a:solidFill>
                  <a:prstClr val="black"/>
                </a:solidFill>
              </a:rPr>
              <a:t>Важно</a:t>
            </a:r>
            <a:r>
              <a:rPr lang="ru-RU" sz="2000" dirty="0">
                <a:solidFill>
                  <a:prstClr val="black"/>
                </a:solidFill>
              </a:rPr>
              <a:t>: задача контроля выхода значений индекса за допустимый диапазон полностью ложится на программиста.</a:t>
            </a:r>
            <a:br>
              <a:rPr lang="ru-RU" sz="2000" dirty="0">
                <a:solidFill>
                  <a:prstClr val="black"/>
                </a:solidFill>
              </a:rPr>
            </a:br>
            <a:r>
              <a:rPr lang="ru-RU" sz="2000" dirty="0">
                <a:solidFill>
                  <a:prstClr val="black"/>
                </a:solidFill>
              </a:rPr>
              <a:t>Только разработчик, зная, как работает составленный им алгоритм, может знать, где лучше проводить проверку, чтобы не потерять в производительности программы.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868144" y="5085184"/>
            <a:ext cx="1944215" cy="12241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a[0] = 5;</a:t>
            </a: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a[1] = 9;</a:t>
            </a:r>
            <a:endParaRPr lang="ru-RU" dirty="0"/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a[2] = 7;</a:t>
            </a:r>
            <a:endParaRPr lang="ru-RU" dirty="0"/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a[3] = 8;</a:t>
            </a:r>
            <a:endParaRPr lang="ru-RU" dirty="0"/>
          </a:p>
          <a:p>
            <a:endParaRPr lang="ru-RU" dirty="0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32548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1124744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 использования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70080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Задача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посчитать количество цифр '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'9'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 числе</a:t>
            </a:r>
            <a:endParaRPr lang="ru-RU" sz="2000" dirty="0"/>
          </a:p>
          <a:p>
            <a:endParaRPr lang="ru-RU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iDigit = 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10;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iDigit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]++;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/= 10;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Кол-во цифр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Скругленный прямоугольник 10">
            <a:extLst>
              <a:ext uri="{FF2B5EF4-FFF2-40B4-BE49-F238E27FC236}">
                <a16:creationId xmlns:a16="http://schemas.microsoft.com/office/drawing/2014/main" id="{062052A6-C8BB-46B4-8CEB-9173858647AE}"/>
              </a:ext>
            </a:extLst>
          </p:cNvPr>
          <p:cNvSpPr/>
          <p:nvPr/>
        </p:nvSpPr>
        <p:spPr>
          <a:xfrm>
            <a:off x="4932040" y="2492896"/>
            <a:ext cx="3600400" cy="163366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 algn="ctr"/>
            <a:r>
              <a:rPr lang="ru-RU" sz="2800" dirty="0">
                <a:solidFill>
                  <a:schemeClr val="tx1"/>
                </a:solidFill>
              </a:rPr>
              <a:t>Сколько бы заняла эта программа без массивов?</a:t>
            </a:r>
          </a:p>
        </p:txBody>
      </p:sp>
    </p:spTree>
    <p:extLst>
      <p:ext uri="{BB962C8B-B14F-4D97-AF65-F5344CB8AC3E}">
        <p14:creationId xmlns:p14="http://schemas.microsoft.com/office/powerpoint/2010/main" val="5493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1124744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 использования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700808"/>
            <a:ext cx="61206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Задача.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Написать программу, осуществляющую ввод, сложение, вычитание, скалярное умножение двух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n-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мерных векторов и вывод результатов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3284984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Структура данных для представления </a:t>
            </a:r>
            <a:r>
              <a:rPr lang="en-US" sz="2400" dirty="0"/>
              <a:t>n-</a:t>
            </a:r>
            <a:r>
              <a:rPr lang="ru-RU" sz="2400" dirty="0"/>
              <a:t>мерного вектора: </a:t>
            </a:r>
            <a:r>
              <a:rPr lang="en-US" sz="2400" dirty="0"/>
              <a:t>				</a:t>
            </a:r>
            <a:r>
              <a:rPr lang="ru-RU" sz="2400" dirty="0"/>
              <a:t>одномерный массив размера n типа </a:t>
            </a:r>
            <a:r>
              <a:rPr lang="en-US" sz="2400" dirty="0">
                <a:solidFill>
                  <a:srgbClr val="0000FF"/>
                </a:solidFill>
              </a:rPr>
              <a:t>double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4869160"/>
            <a:ext cx="26975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Расчетные формулы: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19872" y="4293096"/>
                <a:ext cx="5472608" cy="1695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293096"/>
                <a:ext cx="5472608" cy="16955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39889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611560" y="1268760"/>
            <a:ext cx="62464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i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i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-243408"/>
            <a:ext cx="8496943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764704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 использования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076056" y="1340768"/>
            <a:ext cx="3600400" cy="194421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r>
              <a:rPr lang="ru-RU" sz="2000" dirty="0">
                <a:solidFill>
                  <a:schemeClr val="tx1"/>
                </a:solidFill>
              </a:rPr>
              <a:t>Если список инициализации содержит меньше значений, чем число элементов массива, оставшиеся элементы будут инициализированы 0 </a:t>
            </a:r>
          </a:p>
        </p:txBody>
      </p:sp>
      <p:cxnSp>
        <p:nvCxnSpPr>
          <p:cNvPr id="12" name="Прямая со стрелкой 11"/>
          <p:cNvCxnSpPr>
            <a:stCxn id="11" idx="1"/>
          </p:cNvCxnSpPr>
          <p:nvPr/>
        </p:nvCxnSpPr>
        <p:spPr>
          <a:xfrm flipH="1">
            <a:off x="3923928" y="2312876"/>
            <a:ext cx="1152128" cy="252028"/>
          </a:xfrm>
          <a:prstGeom prst="straightConnector1">
            <a:avLst/>
          </a:prstGeom>
          <a:ln w="285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5868144" y="3501008"/>
            <a:ext cx="3222068" cy="165618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ru-RU" sz="2000" dirty="0">
                <a:solidFill>
                  <a:schemeClr val="tx1"/>
                </a:solidFill>
              </a:rPr>
              <a:t>Пересчитываем индексы элементов 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ru-RU" sz="2000" dirty="0">
                <a:solidFill>
                  <a:schemeClr val="tx1"/>
                </a:solidFill>
              </a:rPr>
              <a:t> "человеческого" счёта с 1 на "компьютерный" счёт с 0</a:t>
            </a:r>
          </a:p>
        </p:txBody>
      </p:sp>
      <p:cxnSp>
        <p:nvCxnSpPr>
          <p:cNvPr id="18" name="Прямая со стрелкой 17"/>
          <p:cNvCxnSpPr>
            <a:stCxn id="17" idx="1"/>
          </p:cNvCxnSpPr>
          <p:nvPr/>
        </p:nvCxnSpPr>
        <p:spPr>
          <a:xfrm flipH="1" flipV="1">
            <a:off x="3923928" y="4221088"/>
            <a:ext cx="1944216" cy="108012"/>
          </a:xfrm>
          <a:prstGeom prst="straightConnector1">
            <a:avLst/>
          </a:prstGeom>
          <a:ln w="285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53706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764704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 использования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1340768"/>
            <a:ext cx="80648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сумма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 +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+ b = (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разность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 -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- b = (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241116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764704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 использования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1628800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скалярное произведение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 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vdB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* b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6899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844824"/>
            <a:ext cx="8460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Найти все простые числа, меньшие наперед заданного числа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256490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Идея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алгоритма Эратосфена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из списка всех чисел от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до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последовательно вычеркивать числа,</a:t>
            </a:r>
            <a:b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кратные уже известным простым числам.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95536" y="4077072"/>
            <a:ext cx="813690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Основная структура данных программы:</a:t>
            </a:r>
            <a:b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одномерный массив размера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логического типа (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Индексы массива соответствуют анализируемым числам.</a:t>
            </a: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Элемент массива имеет значение </a:t>
            </a:r>
            <a:r>
              <a:rPr lang="en-US" sz="2400" dirty="0">
                <a:solidFill>
                  <a:srgbClr val="0000FF"/>
                </a:solidFill>
              </a:rPr>
              <a:t>true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если индекс этого элемента -  простое число.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74536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42493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sz="2000" b="1" dirty="0">
                <a:solidFill>
                  <a:prstClr val="black"/>
                </a:solidFill>
              </a:rPr>
              <a:t>Данные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Максимальное анализируемое число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Массив, хранящий информацию, простым ли является значение индекса каждого элемента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0">
              <a:tabLst>
                <a:tab pos="271463" algn="l"/>
              </a:tabLst>
            </a:pPr>
            <a:r>
              <a:rPr lang="ru-RU" sz="2000" b="1" dirty="0">
                <a:solidFill>
                  <a:prstClr val="black"/>
                </a:solidFill>
              </a:rPr>
              <a:t>Алгоритм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константу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массив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инициализировать его значениями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всех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prstClr val="black"/>
                </a:solidFill>
              </a:rPr>
              <a:t>	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 Если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prstClr val="black"/>
                </a:solidFill>
              </a:rPr>
              <a:t>		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Заменить  на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значения элементов массива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prstClr val="black"/>
                </a:solidFill>
              </a:rPr>
              <a:t>			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 индексами от </a:t>
            </a:r>
            <a:r>
              <a:rPr lang="en-US" sz="2000" dirty="0"/>
              <a:t>2·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кратными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   </a:t>
            </a:r>
          </a:p>
          <a:p>
            <a:pPr lvl="0">
              <a:tabLst>
                <a:tab pos="271463" algn="l"/>
              </a:tabLs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Алгоритм на псевдокоде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9200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51521" y="1724295"/>
            <a:ext cx="8640960" cy="426930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0"/>
            <a:r>
              <a:rPr lang="ru-RU" sz="2200" b="1" dirty="0"/>
              <a:t>СТРУКТУРА  ДАННЫХ </a:t>
            </a:r>
            <a:r>
              <a:rPr lang="ru-RU" sz="2200" dirty="0"/>
              <a:t>– способ представления данных в программе для компьютера</a:t>
            </a:r>
          </a:p>
          <a:p>
            <a:pPr marL="174625" indent="0"/>
            <a:r>
              <a:rPr lang="ru-RU" sz="2200" b="1" dirty="0"/>
              <a:t>АЛГОРИТМ </a:t>
            </a:r>
            <a:r>
              <a:rPr lang="ru-RU" sz="2200" dirty="0"/>
              <a:t>– заранее заданная последовательность однозначно трактуемых команд для получения решения задачи за конечное число шагов</a:t>
            </a:r>
          </a:p>
          <a:p>
            <a:pPr marL="174625" indent="0"/>
            <a:r>
              <a:rPr lang="ru-RU" sz="2200" b="1" dirty="0"/>
              <a:t>ПРОГРАММА </a:t>
            </a:r>
            <a:r>
              <a:rPr lang="ru-RU" sz="2200" dirty="0"/>
              <a:t>- описание структур данных и алгоритма решения задачи на языке программирования, автоматически переводимое на язык машинных команд конкретной ЭВМ помощи транслятора (интерпретатора). </a:t>
            </a:r>
            <a:endParaRPr lang="en-US" sz="22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48952" y="576197"/>
            <a:ext cx="8041710" cy="72651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marL="457200" indent="-457200" algn="ctr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ru-RU" sz="3100" kern="0" dirty="0">
                <a:latin typeface="+mn-lt"/>
              </a:rPr>
              <a:t>Программа = </a:t>
            </a:r>
            <a:r>
              <a:rPr lang="ru-RU" sz="3100" b="1" u="sng" kern="0" dirty="0">
                <a:latin typeface="+mn-lt"/>
              </a:rPr>
              <a:t>Структуры данных</a:t>
            </a:r>
            <a:r>
              <a:rPr lang="ru-RU" sz="3100" b="1" kern="0" dirty="0">
                <a:latin typeface="+mn-lt"/>
              </a:rPr>
              <a:t> </a:t>
            </a:r>
            <a:r>
              <a:rPr lang="ru-RU" sz="3100" kern="0" dirty="0">
                <a:latin typeface="+mn-lt"/>
              </a:rPr>
              <a:t>+ Алгоритмы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8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3529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sz="2000" b="1" dirty="0">
                <a:solidFill>
                  <a:prstClr val="black"/>
                </a:solidFill>
              </a:rPr>
              <a:t>Данные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Максимальное анализируемое число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Массив, хранящий информацию, простым ли является значение индекса каждого элемента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0">
              <a:tabLst>
                <a:tab pos="271463" algn="l"/>
              </a:tabLst>
            </a:pPr>
            <a:r>
              <a:rPr lang="ru-RU" sz="2000" b="1" dirty="0">
                <a:solidFill>
                  <a:prstClr val="black"/>
                </a:solidFill>
              </a:rPr>
              <a:t>Алгоритм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константу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массив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инициализировать его значениями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всех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prstClr val="black"/>
                </a:solidFill>
              </a:rPr>
              <a:t>	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 Если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prstClr val="black"/>
                </a:solidFill>
              </a:rPr>
              <a:t>		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Заменить  на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значения элементов массива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prstClr val="black"/>
                </a:solidFill>
              </a:rPr>
              <a:t>			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 индексами от </a:t>
            </a:r>
            <a:r>
              <a:rPr lang="en-US" sz="2000" dirty="0"/>
              <a:t>2·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кратными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   </a:t>
            </a:r>
          </a:p>
          <a:p>
            <a:pPr lvl="0">
              <a:tabLst>
                <a:tab pos="271463" algn="l"/>
              </a:tabLs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Алгоритм на псевдокоде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532882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42493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sz="2000" b="1" dirty="0">
                <a:solidFill>
                  <a:prstClr val="black"/>
                </a:solidFill>
              </a:rPr>
              <a:t>Данные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Максимальное анализируемое число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Массив, хранящий информацию, простым ли является значение индекса каждого элемента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0">
              <a:tabLst>
                <a:tab pos="271463" algn="l"/>
              </a:tabLst>
            </a:pPr>
            <a:r>
              <a:rPr lang="ru-RU" sz="2000" b="1" dirty="0">
                <a:solidFill>
                  <a:prstClr val="black"/>
                </a:solidFill>
              </a:rPr>
              <a:t>Алгоритм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константу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массив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инициализировать его значениями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всех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u="sng" dirty="0">
                <a:solidFill>
                  <a:prstClr val="black"/>
                </a:solidFill>
              </a:rPr>
              <a:t>целой части </a:t>
            </a:r>
            <a:r>
              <a:rPr lang="en-US" sz="2000" i="1" u="sng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sz="2000" u="sng" dirty="0">
                <a:solidFill>
                  <a:prstClr val="black"/>
                </a:solidFill>
              </a:rPr>
              <a:t>(</a:t>
            </a:r>
            <a:r>
              <a:rPr lang="en-US" sz="20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sz="2000" u="sng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prstClr val="black"/>
                </a:solidFill>
              </a:rPr>
              <a:t>	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 Если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tabLst>
                <a:tab pos="271463" algn="l"/>
              </a:tabLst>
            </a:pPr>
            <a:r>
              <a:rPr lang="en-US" sz="2000" dirty="0">
                <a:solidFill>
                  <a:prstClr val="black"/>
                </a:solidFill>
              </a:rPr>
              <a:t>		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Заменить  на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значения элементов массива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prstClr val="black"/>
                </a:solidFill>
              </a:rPr>
              <a:t>			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 индексами от </a:t>
            </a:r>
            <a:r>
              <a:rPr lang="en-US" sz="2000" dirty="0"/>
              <a:t>2·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кратными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   </a:t>
            </a:r>
          </a:p>
          <a:p>
            <a:pPr lvl="0">
              <a:tabLst>
                <a:tab pos="271463" algn="l"/>
              </a:tabLs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Алгоритм на псевдокоде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194717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42493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sz="2000" b="1" dirty="0">
                <a:solidFill>
                  <a:prstClr val="black"/>
                </a:solidFill>
              </a:rPr>
              <a:t>Данные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Максимальное анализируемое число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Массив, хранящий информацию, простым ли является значение индекса каждого элемента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0">
              <a:tabLst>
                <a:tab pos="271463" algn="l"/>
              </a:tabLst>
            </a:pPr>
            <a:r>
              <a:rPr lang="ru-RU" sz="2000" b="1" dirty="0">
                <a:solidFill>
                  <a:prstClr val="black"/>
                </a:solidFill>
              </a:rPr>
              <a:t>Алгоритм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константу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массив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инициализировать его значениями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всех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sz="2000" dirty="0">
                <a:solidFill>
                  <a:prstClr val="black"/>
                </a:solidFill>
              </a:rPr>
              <a:t> целой части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prstClr val="black"/>
                </a:solidFill>
              </a:rPr>
              <a:t>	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 Если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tabLst>
                <a:tab pos="271463" algn="l"/>
              </a:tabLst>
            </a:pPr>
            <a:r>
              <a:rPr lang="en-US" sz="2000" dirty="0">
                <a:solidFill>
                  <a:prstClr val="black"/>
                </a:solidFill>
              </a:rPr>
              <a:t>		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Заменить  на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значения элементов массива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prstClr val="black"/>
                </a:solidFill>
              </a:rPr>
              <a:t>			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 индексами от </a:t>
            </a:r>
            <a:r>
              <a:rPr lang="en-US" sz="2000" u="sng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sz="2000" u="sng" baseline="30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 шагом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   </a:t>
            </a:r>
          </a:p>
          <a:p>
            <a:pPr lvl="0">
              <a:tabLst>
                <a:tab pos="271463" algn="l"/>
              </a:tabLs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Алгоритм на псевдокоде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375330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5324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sz="2000" b="1" dirty="0">
                <a:solidFill>
                  <a:prstClr val="black"/>
                </a:solidFill>
              </a:rPr>
              <a:t>Данные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Максимальное анализируемое число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Массив, хранящий информацию, простым ли является значение индекса каждого элемента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u="sng" dirty="0">
                <a:latin typeface="Consolas" panose="020B0609020204030204" pitchFamily="49" charset="0"/>
              </a:rPr>
              <a:t>+ 1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0">
              <a:tabLst>
                <a:tab pos="271463" algn="l"/>
              </a:tabLst>
            </a:pPr>
            <a:r>
              <a:rPr lang="ru-RU" sz="2000" b="1" dirty="0">
                <a:solidFill>
                  <a:prstClr val="black"/>
                </a:solidFill>
              </a:rPr>
              <a:t>Алгоритм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константу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массив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инициализировать его значениями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всех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sz="2000" dirty="0">
                <a:solidFill>
                  <a:prstClr val="black"/>
                </a:solidFill>
              </a:rPr>
              <a:t>	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 Если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sz="2000" dirty="0">
                <a:solidFill>
                  <a:prstClr val="black"/>
                </a:solidFill>
              </a:rPr>
              <a:t>		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</a:t>
            </a:r>
            <a:r>
              <a:rPr lang="ru-RU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всех </a:t>
            </a:r>
            <a:r>
              <a:rPr lang="en-US" sz="2000" u="sng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от </a:t>
            </a:r>
            <a:r>
              <a:rPr lang="en-US" sz="2000" u="sng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sz="20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Если </a:t>
            </a:r>
            <a:r>
              <a:rPr lang="en-US" sz="2000" u="sng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u="sng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u="sng" dirty="0"/>
              <a:t>*</a:t>
            </a:r>
            <a:r>
              <a:rPr lang="en-US" sz="2000" u="sng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2000" u="sng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u="sng" dirty="0"/>
              <a:t>&gt;</a:t>
            </a:r>
            <a:r>
              <a:rPr lang="en-US" sz="2000" u="sng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000" u="sng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ru-RU" sz="2000" u="sng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000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u="sng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Алгоритм на псевдокоде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449399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массив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 Если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5816" y="4365104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2708920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2289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3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массив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 Если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429" y="4684420"/>
            <a:ext cx="11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573016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725144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[4] =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851236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450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массив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 Если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429" y="4684420"/>
            <a:ext cx="11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573016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725144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[6] =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44161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65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массив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80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 Если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429" y="4684420"/>
            <a:ext cx="11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4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573016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725144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[8] =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773042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842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массив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 Если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solidFill>
                  <a:srgbClr val="000080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429" y="4684420"/>
            <a:ext cx="11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5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573016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725144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[10] =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970532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52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массив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 Если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429" y="4684420"/>
            <a:ext cx="11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573016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725144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[12] =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72832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59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915816" y="584684"/>
            <a:ext cx="3282950" cy="54006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dkEdge">
            <a:bevelT w="139700" prst="cross"/>
          </a:sp3d>
        </p:spPr>
        <p:txBody>
          <a:bodyPr tIns="36000" anchor="ctr"/>
          <a:lstStyle/>
          <a:p>
            <a:pPr algn="ctr">
              <a:defRPr/>
            </a:pPr>
            <a:r>
              <a:rPr lang="ru-RU" sz="2400" b="1" dirty="0"/>
              <a:t>Типы данных</a:t>
            </a:r>
            <a:endParaRPr lang="ru-RU" sz="2400" dirty="0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51520" y="1412776"/>
            <a:ext cx="3312368" cy="360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200" b="1" dirty="0">
                <a:solidFill>
                  <a:srgbClr val="0000FF"/>
                </a:solidFill>
              </a:rPr>
              <a:t>Стандартные</a:t>
            </a:r>
            <a:endParaRPr lang="ru-RU" sz="2200" dirty="0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5580112" y="1412776"/>
            <a:ext cx="3312008" cy="360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200" b="1">
                <a:solidFill>
                  <a:srgbClr val="C00000"/>
                </a:solidFill>
              </a:rPr>
              <a:t>Пользовательские</a:t>
            </a:r>
            <a:endParaRPr lang="ru-RU" sz="2200">
              <a:solidFill>
                <a:srgbClr val="C00000"/>
              </a:solidFill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727684" y="1988840"/>
            <a:ext cx="2376264" cy="504057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>
                <a:solidFill>
                  <a:srgbClr val="0000FF"/>
                </a:solidFill>
              </a:rPr>
              <a:t>структурированные</a:t>
            </a:r>
            <a:endParaRPr lang="ru-RU" sz="2000" dirty="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79512" y="1988840"/>
            <a:ext cx="1440160" cy="504056"/>
          </a:xfrm>
          <a:prstGeom prst="rect">
            <a:avLst/>
          </a:prstGeom>
          <a:solidFill>
            <a:srgbClr val="FFFFFF"/>
          </a:solidFill>
          <a:ln w="31750" cap="rnd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>
                <a:solidFill>
                  <a:srgbClr val="0000FF"/>
                </a:solidFill>
              </a:rPr>
              <a:t>простые</a:t>
            </a:r>
            <a:endParaRPr lang="ru-RU" sz="2000" dirty="0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27984" y="1988840"/>
            <a:ext cx="2412268" cy="504056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>
                <a:solidFill>
                  <a:srgbClr val="C00000"/>
                </a:solidFill>
              </a:rPr>
              <a:t>структурированные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179512" y="3429000"/>
            <a:ext cx="1584176" cy="360040"/>
          </a:xfrm>
          <a:prstGeom prst="rect">
            <a:avLst/>
          </a:prstGeom>
          <a:solidFill>
            <a:srgbClr val="FFFFFF"/>
          </a:solidFill>
          <a:ln w="31750" cap="rnd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>
                <a:solidFill>
                  <a:srgbClr val="0000FF"/>
                </a:solidFill>
              </a:rPr>
              <a:t>порядковые</a:t>
            </a:r>
            <a:endParaRPr lang="ru-RU" sz="2000" dirty="0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1835696" y="3356992"/>
            <a:ext cx="1836204" cy="504056"/>
          </a:xfrm>
          <a:prstGeom prst="rect">
            <a:avLst/>
          </a:prstGeom>
          <a:solidFill>
            <a:srgbClr val="FFFFFF"/>
          </a:solidFill>
          <a:ln w="31750" cap="rnd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>
                <a:solidFill>
                  <a:srgbClr val="0000FF"/>
                </a:solidFill>
              </a:rPr>
              <a:t>непорядковые</a:t>
            </a:r>
            <a:endParaRPr lang="ru-RU" sz="2000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5292080" y="1124744"/>
            <a:ext cx="1656184" cy="288032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2771799" y="1772816"/>
            <a:ext cx="1" cy="216024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>
            <a:off x="5508104" y="2492897"/>
            <a:ext cx="792088" cy="288032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971600" y="2492897"/>
            <a:ext cx="1656184" cy="864096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7344308" y="2924944"/>
            <a:ext cx="1584176" cy="576065"/>
          </a:xfrm>
          <a:prstGeom prst="rect">
            <a:avLst/>
          </a:prstGeom>
          <a:solidFill>
            <a:srgbClr val="FFFFFF"/>
          </a:solidFill>
          <a:ln w="31750" cap="rnd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>
                <a:solidFill>
                  <a:srgbClr val="C00000"/>
                </a:solidFill>
              </a:rPr>
              <a:t>порядковые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7236296" y="3681028"/>
            <a:ext cx="1836204" cy="432048"/>
          </a:xfrm>
          <a:prstGeom prst="rect">
            <a:avLst/>
          </a:prstGeom>
          <a:solidFill>
            <a:srgbClr val="FFFFFF"/>
          </a:solidFill>
          <a:ln w="31750" cap="rnd">
            <a:solidFill>
              <a:schemeClr val="accent1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ru-RU" sz="2000" dirty="0"/>
              <a:t>перечисляемые</a:t>
            </a: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5364088" y="2780928"/>
            <a:ext cx="1548172" cy="432048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ru-RU" sz="2000" b="1">
                <a:solidFill>
                  <a:srgbClr val="C00000"/>
                </a:solidFill>
              </a:rPr>
              <a:t>несвязанные</a:t>
            </a:r>
          </a:p>
        </p:txBody>
      </p:sp>
      <p:sp>
        <p:nvSpPr>
          <p:cNvPr id="20" name="Text Box 44"/>
          <p:cNvSpPr txBox="1">
            <a:spLocks noChangeArrowheads="1"/>
          </p:cNvSpPr>
          <p:nvPr/>
        </p:nvSpPr>
        <p:spPr bwMode="auto">
          <a:xfrm>
            <a:off x="3851920" y="2780928"/>
            <a:ext cx="1440160" cy="432048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>
                <a:solidFill>
                  <a:srgbClr val="C00000"/>
                </a:solidFill>
              </a:rPr>
              <a:t>связанные</a:t>
            </a:r>
            <a:endParaRPr lang="ru-RU" sz="2000">
              <a:solidFill>
                <a:srgbClr val="C00000"/>
              </a:solidFill>
            </a:endParaRPr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 flipH="1">
            <a:off x="4644008" y="2492896"/>
            <a:ext cx="864096" cy="288032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" name="Text Box 47"/>
          <p:cNvSpPr txBox="1">
            <a:spLocks noChangeArrowheads="1"/>
          </p:cNvSpPr>
          <p:nvPr/>
        </p:nvSpPr>
        <p:spPr bwMode="auto">
          <a:xfrm>
            <a:off x="251520" y="4221088"/>
            <a:ext cx="1224136" cy="288032"/>
          </a:xfrm>
          <a:prstGeom prst="rect">
            <a:avLst/>
          </a:prstGeom>
          <a:solidFill>
            <a:srgbClr val="FFFFFF"/>
          </a:solidFill>
          <a:ln w="31750" cap="rnd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 err="1"/>
              <a:t>булевый</a:t>
            </a:r>
            <a:endParaRPr lang="ru-RU" sz="2000" dirty="0"/>
          </a:p>
        </p:txBody>
      </p:sp>
      <p:sp>
        <p:nvSpPr>
          <p:cNvPr id="23" name="Text Box 48"/>
          <p:cNvSpPr txBox="1">
            <a:spLocks noChangeArrowheads="1"/>
          </p:cNvSpPr>
          <p:nvPr/>
        </p:nvSpPr>
        <p:spPr bwMode="auto">
          <a:xfrm>
            <a:off x="107504" y="4653136"/>
            <a:ext cx="1476164" cy="288032"/>
          </a:xfrm>
          <a:prstGeom prst="rect">
            <a:avLst/>
          </a:prstGeom>
          <a:solidFill>
            <a:srgbClr val="FFFFFF"/>
          </a:solidFill>
          <a:ln w="31750" cap="rnd">
            <a:solidFill>
              <a:schemeClr val="accent1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ru-RU" sz="2000" dirty="0"/>
              <a:t>символьный</a:t>
            </a:r>
          </a:p>
        </p:txBody>
      </p:sp>
      <p:sp>
        <p:nvSpPr>
          <p:cNvPr id="24" name="Text Box 49"/>
          <p:cNvSpPr txBox="1">
            <a:spLocks noChangeArrowheads="1"/>
          </p:cNvSpPr>
          <p:nvPr/>
        </p:nvSpPr>
        <p:spPr bwMode="auto">
          <a:xfrm>
            <a:off x="251520" y="5085185"/>
            <a:ext cx="1224136" cy="288032"/>
          </a:xfrm>
          <a:prstGeom prst="rect">
            <a:avLst/>
          </a:prstGeom>
          <a:solidFill>
            <a:srgbClr val="FFFFFF"/>
          </a:solidFill>
          <a:ln w="31750" cap="rnd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/>
              <a:t>целые</a:t>
            </a:r>
          </a:p>
        </p:txBody>
      </p:sp>
      <p:sp>
        <p:nvSpPr>
          <p:cNvPr id="25" name="Text Box 50"/>
          <p:cNvSpPr txBox="1">
            <a:spLocks noChangeArrowheads="1"/>
          </p:cNvSpPr>
          <p:nvPr/>
        </p:nvSpPr>
        <p:spPr bwMode="auto">
          <a:xfrm>
            <a:off x="1835696" y="4293096"/>
            <a:ext cx="1692188" cy="396044"/>
          </a:xfrm>
          <a:prstGeom prst="rect">
            <a:avLst/>
          </a:prstGeom>
          <a:solidFill>
            <a:srgbClr val="FFFFFF"/>
          </a:solidFill>
          <a:ln w="31750" cap="rnd">
            <a:solidFill>
              <a:schemeClr val="accent1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ru-RU" sz="2000" dirty="0"/>
              <a:t>вещественные</a:t>
            </a:r>
          </a:p>
        </p:txBody>
      </p:sp>
      <p:sp>
        <p:nvSpPr>
          <p:cNvPr id="26" name="Text Box 51"/>
          <p:cNvSpPr txBox="1">
            <a:spLocks noChangeArrowheads="1"/>
          </p:cNvSpPr>
          <p:nvPr/>
        </p:nvSpPr>
        <p:spPr bwMode="auto">
          <a:xfrm>
            <a:off x="1835696" y="4869161"/>
            <a:ext cx="1692188" cy="360039"/>
          </a:xfrm>
          <a:prstGeom prst="rect">
            <a:avLst/>
          </a:prstGeom>
          <a:solidFill>
            <a:srgbClr val="FFFFFF"/>
          </a:solidFill>
          <a:ln w="31750" cap="rnd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/>
              <a:t>указательный</a:t>
            </a:r>
          </a:p>
        </p:txBody>
      </p:sp>
      <p:sp>
        <p:nvSpPr>
          <p:cNvPr id="27" name="Text Box 52"/>
          <p:cNvSpPr txBox="1">
            <a:spLocks noChangeArrowheads="1"/>
          </p:cNvSpPr>
          <p:nvPr/>
        </p:nvSpPr>
        <p:spPr bwMode="auto">
          <a:xfrm>
            <a:off x="2051720" y="2708920"/>
            <a:ext cx="1512167" cy="252028"/>
          </a:xfrm>
          <a:prstGeom prst="rect">
            <a:avLst/>
          </a:prstGeom>
          <a:solidFill>
            <a:srgbClr val="FFFFFF"/>
          </a:solidFill>
          <a:ln w="31750" cap="rnd">
            <a:solidFill>
              <a:srgbClr val="C00000"/>
            </a:solidFill>
            <a:miter lim="800000"/>
            <a:headEnd/>
            <a:tailEnd/>
          </a:ln>
        </p:spPr>
        <p:txBody>
          <a:bodyPr tIns="36000" anchor="ctr"/>
          <a:lstStyle/>
          <a:p>
            <a:pPr algn="ctr"/>
            <a:r>
              <a:rPr lang="ru-RU" sz="2000" dirty="0"/>
              <a:t>строковые</a:t>
            </a:r>
          </a:p>
        </p:txBody>
      </p:sp>
      <p:sp>
        <p:nvSpPr>
          <p:cNvPr id="28" name="Line 54"/>
          <p:cNvSpPr>
            <a:spLocks noChangeShapeType="1"/>
          </p:cNvSpPr>
          <p:nvPr/>
        </p:nvSpPr>
        <p:spPr bwMode="auto">
          <a:xfrm rot="-1020000" flipH="1">
            <a:off x="2740220" y="2497615"/>
            <a:ext cx="63159" cy="206585"/>
          </a:xfrm>
          <a:prstGeom prst="line">
            <a:avLst/>
          </a:prstGeom>
          <a:ln cap="rnd"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9" name="Line 57"/>
          <p:cNvSpPr>
            <a:spLocks noChangeShapeType="1"/>
          </p:cNvSpPr>
          <p:nvPr/>
        </p:nvSpPr>
        <p:spPr bwMode="auto">
          <a:xfrm rot="60000">
            <a:off x="1680996" y="4005157"/>
            <a:ext cx="21366" cy="122395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" name="Line 59"/>
          <p:cNvSpPr>
            <a:spLocks noChangeShapeType="1"/>
          </p:cNvSpPr>
          <p:nvPr/>
        </p:nvSpPr>
        <p:spPr bwMode="auto">
          <a:xfrm>
            <a:off x="1583668" y="4797152"/>
            <a:ext cx="10801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1" name="Text Box 64"/>
          <p:cNvSpPr txBox="1">
            <a:spLocks noChangeArrowheads="1"/>
          </p:cNvSpPr>
          <p:nvPr/>
        </p:nvSpPr>
        <p:spPr bwMode="auto">
          <a:xfrm>
            <a:off x="5364088" y="3501008"/>
            <a:ext cx="1296144" cy="289818"/>
          </a:xfrm>
          <a:prstGeom prst="rect">
            <a:avLst/>
          </a:prstGeom>
          <a:solidFill>
            <a:srgbClr val="FFFFFF"/>
          </a:solidFill>
          <a:ln w="31750" cap="rnd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/>
              <a:t>массивы</a:t>
            </a:r>
          </a:p>
        </p:txBody>
      </p:sp>
      <p:sp>
        <p:nvSpPr>
          <p:cNvPr id="32" name="Text Box 65"/>
          <p:cNvSpPr txBox="1">
            <a:spLocks noChangeArrowheads="1"/>
          </p:cNvSpPr>
          <p:nvPr/>
        </p:nvSpPr>
        <p:spPr bwMode="auto">
          <a:xfrm>
            <a:off x="5364088" y="3933056"/>
            <a:ext cx="1296144" cy="288032"/>
          </a:xfrm>
          <a:prstGeom prst="rect">
            <a:avLst/>
          </a:prstGeom>
          <a:solidFill>
            <a:srgbClr val="FFFFFF"/>
          </a:solidFill>
          <a:ln w="31750" cap="rnd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/>
              <a:t>структуры</a:t>
            </a:r>
          </a:p>
        </p:txBody>
      </p:sp>
      <p:sp>
        <p:nvSpPr>
          <p:cNvPr id="33" name="Text Box 66"/>
          <p:cNvSpPr txBox="1">
            <a:spLocks noChangeArrowheads="1"/>
          </p:cNvSpPr>
          <p:nvPr/>
        </p:nvSpPr>
        <p:spPr bwMode="auto">
          <a:xfrm>
            <a:off x="5652120" y="4797153"/>
            <a:ext cx="1008112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/>
              <a:t>файлы</a:t>
            </a:r>
            <a:endParaRPr lang="ru-RU" sz="2000"/>
          </a:p>
        </p:txBody>
      </p:sp>
      <p:sp>
        <p:nvSpPr>
          <p:cNvPr id="34" name="Text Box 67"/>
          <p:cNvSpPr txBox="1">
            <a:spLocks noChangeArrowheads="1"/>
          </p:cNvSpPr>
          <p:nvPr/>
        </p:nvSpPr>
        <p:spPr bwMode="auto">
          <a:xfrm>
            <a:off x="5652120" y="4365104"/>
            <a:ext cx="1008112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/>
              <a:t>классы</a:t>
            </a:r>
            <a:endParaRPr lang="ru-RU" sz="2000" dirty="0"/>
          </a:p>
        </p:txBody>
      </p:sp>
      <p:sp>
        <p:nvSpPr>
          <p:cNvPr id="35" name="Text Box 68"/>
          <p:cNvSpPr txBox="1">
            <a:spLocks noChangeArrowheads="1"/>
          </p:cNvSpPr>
          <p:nvPr/>
        </p:nvSpPr>
        <p:spPr bwMode="auto">
          <a:xfrm>
            <a:off x="5652120" y="5229200"/>
            <a:ext cx="1008112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ru-RU" sz="2000" b="1"/>
              <a:t>…</a:t>
            </a:r>
            <a:endParaRPr lang="ru-RU" sz="2000"/>
          </a:p>
        </p:txBody>
      </p:sp>
      <p:sp>
        <p:nvSpPr>
          <p:cNvPr id="36" name="Line 69"/>
          <p:cNvSpPr>
            <a:spLocks noChangeShapeType="1"/>
          </p:cNvSpPr>
          <p:nvPr/>
        </p:nvSpPr>
        <p:spPr bwMode="auto">
          <a:xfrm>
            <a:off x="6804248" y="3212976"/>
            <a:ext cx="0" cy="216024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7" name="Text Box 70"/>
          <p:cNvSpPr txBox="1">
            <a:spLocks noChangeArrowheads="1"/>
          </p:cNvSpPr>
          <p:nvPr/>
        </p:nvSpPr>
        <p:spPr bwMode="auto">
          <a:xfrm>
            <a:off x="3959932" y="3501008"/>
            <a:ext cx="1116124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/>
              <a:t>списки</a:t>
            </a:r>
          </a:p>
        </p:txBody>
      </p:sp>
      <p:sp>
        <p:nvSpPr>
          <p:cNvPr id="38" name="Text Box 71"/>
          <p:cNvSpPr txBox="1">
            <a:spLocks noChangeArrowheads="1"/>
          </p:cNvSpPr>
          <p:nvPr/>
        </p:nvSpPr>
        <p:spPr bwMode="auto">
          <a:xfrm>
            <a:off x="3959932" y="4005064"/>
            <a:ext cx="1116124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/>
              <a:t>деревья</a:t>
            </a:r>
          </a:p>
        </p:txBody>
      </p:sp>
      <p:sp>
        <p:nvSpPr>
          <p:cNvPr id="39" name="Line 73"/>
          <p:cNvSpPr>
            <a:spLocks noChangeShapeType="1"/>
          </p:cNvSpPr>
          <p:nvPr/>
        </p:nvSpPr>
        <p:spPr bwMode="auto">
          <a:xfrm rot="21480000" flipH="1">
            <a:off x="5194941" y="3213415"/>
            <a:ext cx="50261" cy="1439282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0" name="Line 74"/>
          <p:cNvSpPr>
            <a:spLocks noChangeShapeType="1"/>
          </p:cNvSpPr>
          <p:nvPr/>
        </p:nvSpPr>
        <p:spPr bwMode="auto">
          <a:xfrm>
            <a:off x="5076057" y="3645024"/>
            <a:ext cx="14401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" name="Line 77"/>
          <p:cNvSpPr>
            <a:spLocks noChangeShapeType="1"/>
          </p:cNvSpPr>
          <p:nvPr/>
        </p:nvSpPr>
        <p:spPr bwMode="auto">
          <a:xfrm>
            <a:off x="6660232" y="3645024"/>
            <a:ext cx="144016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2" name="Line 78"/>
          <p:cNvSpPr>
            <a:spLocks noChangeShapeType="1"/>
          </p:cNvSpPr>
          <p:nvPr/>
        </p:nvSpPr>
        <p:spPr bwMode="auto">
          <a:xfrm>
            <a:off x="6660232" y="4077072"/>
            <a:ext cx="144016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3" name="Line 79"/>
          <p:cNvSpPr>
            <a:spLocks noChangeShapeType="1"/>
          </p:cNvSpPr>
          <p:nvPr/>
        </p:nvSpPr>
        <p:spPr bwMode="auto">
          <a:xfrm>
            <a:off x="6660232" y="4509120"/>
            <a:ext cx="144016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" name="Line 80"/>
          <p:cNvSpPr>
            <a:spLocks noChangeShapeType="1"/>
          </p:cNvSpPr>
          <p:nvPr/>
        </p:nvSpPr>
        <p:spPr bwMode="auto">
          <a:xfrm>
            <a:off x="6660232" y="5373216"/>
            <a:ext cx="144016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 rot="9840000">
            <a:off x="2223425" y="1183906"/>
            <a:ext cx="1636809" cy="169708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6" name="Line 24"/>
          <p:cNvSpPr>
            <a:spLocks noChangeShapeType="1"/>
          </p:cNvSpPr>
          <p:nvPr/>
        </p:nvSpPr>
        <p:spPr bwMode="auto">
          <a:xfrm>
            <a:off x="971600" y="1772816"/>
            <a:ext cx="1" cy="216024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7" name="Line 58"/>
          <p:cNvSpPr>
            <a:spLocks noChangeShapeType="1"/>
          </p:cNvSpPr>
          <p:nvPr/>
        </p:nvSpPr>
        <p:spPr bwMode="auto">
          <a:xfrm flipV="1">
            <a:off x="971600" y="4005064"/>
            <a:ext cx="72008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8" name="Line 57"/>
          <p:cNvSpPr>
            <a:spLocks noChangeShapeType="1"/>
          </p:cNvSpPr>
          <p:nvPr/>
        </p:nvSpPr>
        <p:spPr bwMode="auto">
          <a:xfrm rot="60000">
            <a:off x="969715" y="3789057"/>
            <a:ext cx="3770" cy="215991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9" name="Line 57"/>
          <p:cNvSpPr>
            <a:spLocks noChangeShapeType="1"/>
          </p:cNvSpPr>
          <p:nvPr/>
        </p:nvSpPr>
        <p:spPr bwMode="auto">
          <a:xfrm rot="60000">
            <a:off x="963432" y="2492967"/>
            <a:ext cx="16337" cy="935961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0" name="Line 59"/>
          <p:cNvSpPr>
            <a:spLocks noChangeShapeType="1"/>
          </p:cNvSpPr>
          <p:nvPr/>
        </p:nvSpPr>
        <p:spPr bwMode="auto">
          <a:xfrm>
            <a:off x="1475656" y="4365104"/>
            <a:ext cx="216024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" name="Line 59"/>
          <p:cNvSpPr>
            <a:spLocks noChangeShapeType="1"/>
          </p:cNvSpPr>
          <p:nvPr/>
        </p:nvSpPr>
        <p:spPr bwMode="auto">
          <a:xfrm>
            <a:off x="1475656" y="5229200"/>
            <a:ext cx="216024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2" name="Line 57"/>
          <p:cNvSpPr>
            <a:spLocks noChangeShapeType="1"/>
          </p:cNvSpPr>
          <p:nvPr/>
        </p:nvSpPr>
        <p:spPr bwMode="auto">
          <a:xfrm rot="60000">
            <a:off x="3627414" y="4077147"/>
            <a:ext cx="16965" cy="971959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3527884" y="5049180"/>
            <a:ext cx="10801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4" name="Line 58"/>
          <p:cNvSpPr>
            <a:spLocks noChangeShapeType="1"/>
          </p:cNvSpPr>
          <p:nvPr/>
        </p:nvSpPr>
        <p:spPr bwMode="auto">
          <a:xfrm flipV="1">
            <a:off x="2735796" y="4077072"/>
            <a:ext cx="9001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5" name="Line 57"/>
          <p:cNvSpPr>
            <a:spLocks noChangeShapeType="1"/>
          </p:cNvSpPr>
          <p:nvPr/>
        </p:nvSpPr>
        <p:spPr bwMode="auto">
          <a:xfrm rot="60000">
            <a:off x="2737680" y="3861064"/>
            <a:ext cx="3770" cy="215991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6" name="Line 59"/>
          <p:cNvSpPr>
            <a:spLocks noChangeShapeType="1"/>
          </p:cNvSpPr>
          <p:nvPr/>
        </p:nvSpPr>
        <p:spPr bwMode="auto">
          <a:xfrm>
            <a:off x="3527884" y="4509120"/>
            <a:ext cx="10801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7128284" y="1988840"/>
            <a:ext cx="1440160" cy="504056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>
                <a:solidFill>
                  <a:srgbClr val="C00000"/>
                </a:solidFill>
              </a:rPr>
              <a:t>простые</a:t>
            </a:r>
            <a:endParaRPr lang="ru-RU" sz="2000">
              <a:solidFill>
                <a:srgbClr val="C00000"/>
              </a:solidFill>
            </a:endParaRPr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>
            <a:off x="7668344" y="1772816"/>
            <a:ext cx="1" cy="216024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9" name="Line 24"/>
          <p:cNvSpPr>
            <a:spLocks noChangeShapeType="1"/>
          </p:cNvSpPr>
          <p:nvPr/>
        </p:nvSpPr>
        <p:spPr bwMode="auto">
          <a:xfrm>
            <a:off x="5904148" y="1772816"/>
            <a:ext cx="1" cy="216024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 rot="60000">
            <a:off x="7037861" y="2709073"/>
            <a:ext cx="35189" cy="20159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 flipV="1">
            <a:off x="7056276" y="2708920"/>
            <a:ext cx="61206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 rot="60000">
            <a:off x="7670229" y="2492912"/>
            <a:ext cx="3770" cy="215991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3" name="Line 59"/>
          <p:cNvSpPr>
            <a:spLocks noChangeShapeType="1"/>
          </p:cNvSpPr>
          <p:nvPr/>
        </p:nvSpPr>
        <p:spPr bwMode="auto">
          <a:xfrm>
            <a:off x="7056276" y="3212976"/>
            <a:ext cx="28803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" name="Line 57"/>
          <p:cNvSpPr>
            <a:spLocks noChangeShapeType="1"/>
          </p:cNvSpPr>
          <p:nvPr/>
        </p:nvSpPr>
        <p:spPr bwMode="auto">
          <a:xfrm rot="60000">
            <a:off x="8170829" y="3501022"/>
            <a:ext cx="3142" cy="179993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7236296" y="4437111"/>
            <a:ext cx="1800200" cy="57606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ru-RU" sz="2000" b="1" dirty="0">
                <a:solidFill>
                  <a:srgbClr val="C00000"/>
                </a:solidFill>
              </a:rPr>
              <a:t>непорядковые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7236296" y="5229200"/>
            <a:ext cx="1800200" cy="504056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/>
              <a:t>указательные</a:t>
            </a:r>
          </a:p>
        </p:txBody>
      </p:sp>
      <p:sp>
        <p:nvSpPr>
          <p:cNvPr id="67" name="Line 59"/>
          <p:cNvSpPr>
            <a:spLocks noChangeShapeType="1"/>
          </p:cNvSpPr>
          <p:nvPr/>
        </p:nvSpPr>
        <p:spPr bwMode="auto">
          <a:xfrm>
            <a:off x="7056276" y="4725144"/>
            <a:ext cx="18002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rot="60000">
            <a:off x="8174284" y="5013193"/>
            <a:ext cx="3770" cy="215991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9" name="Line 79"/>
          <p:cNvSpPr>
            <a:spLocks noChangeShapeType="1"/>
          </p:cNvSpPr>
          <p:nvPr/>
        </p:nvSpPr>
        <p:spPr bwMode="auto">
          <a:xfrm>
            <a:off x="6660232" y="4941168"/>
            <a:ext cx="144016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" name="Text Box 68"/>
          <p:cNvSpPr txBox="1">
            <a:spLocks noChangeArrowheads="1"/>
          </p:cNvSpPr>
          <p:nvPr/>
        </p:nvSpPr>
        <p:spPr bwMode="auto">
          <a:xfrm>
            <a:off x="4067944" y="4509120"/>
            <a:ext cx="1008112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ru-RU" sz="2000" b="1"/>
              <a:t>…</a:t>
            </a:r>
            <a:endParaRPr lang="ru-RU" sz="2000"/>
          </a:p>
        </p:txBody>
      </p:sp>
      <p:sp>
        <p:nvSpPr>
          <p:cNvPr id="71" name="Line 74"/>
          <p:cNvSpPr>
            <a:spLocks noChangeShapeType="1"/>
          </p:cNvSpPr>
          <p:nvPr/>
        </p:nvSpPr>
        <p:spPr bwMode="auto">
          <a:xfrm>
            <a:off x="5076056" y="4149080"/>
            <a:ext cx="14401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2" name="Line 74"/>
          <p:cNvSpPr>
            <a:spLocks noChangeShapeType="1"/>
          </p:cNvSpPr>
          <p:nvPr/>
        </p:nvSpPr>
        <p:spPr bwMode="auto">
          <a:xfrm>
            <a:off x="5076056" y="4653136"/>
            <a:ext cx="14401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4" name="Нижний колонтитул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Базовые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65" grpId="0" animBg="1"/>
      <p:bldP spid="6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массив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 Если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429" y="4684420"/>
            <a:ext cx="11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7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573016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725144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[14] =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5643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893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массив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 Если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429" y="4684420"/>
            <a:ext cx="11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8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573016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725144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[16] =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311637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591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массив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 Если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solidFill>
                  <a:srgbClr val="000080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solidFill>
                  <a:srgbClr val="000080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Если</a:t>
            </a:r>
            <a:r>
              <a:rPr lang="ru-RU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dirty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429" y="4684420"/>
            <a:ext cx="11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9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284984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72514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b="1" dirty="0"/>
              <a:t>*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n-US" sz="2000" b="1" dirty="0"/>
              <a:t>&gt;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67698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86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массив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80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 Если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95536" y="2708920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155284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723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массив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 Если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Если</a:t>
            </a:r>
            <a:r>
              <a:rPr lang="ru-RU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dirty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429" y="4684420"/>
            <a:ext cx="11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573016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725144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[9] =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98656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48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массив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 Если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429" y="4684420"/>
            <a:ext cx="11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4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573016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72514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[12] =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012160" y="4293096"/>
            <a:ext cx="2664296" cy="720080"/>
          </a:xfrm>
          <a:prstGeom prst="roundRect">
            <a:avLst/>
          </a:prstGeom>
          <a:solidFill>
            <a:schemeClr val="accent1">
              <a:alpha val="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r>
              <a:rPr lang="ru-RU" dirty="0">
                <a:solidFill>
                  <a:schemeClr val="tx1"/>
                </a:solidFill>
              </a:rPr>
              <a:t>Повторное присвоение выгоднее проверки!</a:t>
            </a:r>
          </a:p>
        </p:txBody>
      </p:sp>
      <p:cxnSp>
        <p:nvCxnSpPr>
          <p:cNvPr id="19" name="Прямая со стрелкой 18"/>
          <p:cNvCxnSpPr>
            <a:stCxn id="18" idx="1"/>
          </p:cNvCxnSpPr>
          <p:nvPr/>
        </p:nvCxnSpPr>
        <p:spPr>
          <a:xfrm flipH="1">
            <a:off x="5508104" y="4653136"/>
            <a:ext cx="504056" cy="144016"/>
          </a:xfrm>
          <a:prstGeom prst="straightConnector1">
            <a:avLst/>
          </a:prstGeom>
          <a:ln w="285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54451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4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2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массив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 Если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429" y="4684420"/>
            <a:ext cx="11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5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573016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725144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[15] =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269813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4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884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массив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 Если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429" y="4684420"/>
            <a:ext cx="11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284984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472514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dirty="0"/>
              <a:t>*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n-US" sz="2000" dirty="0"/>
              <a:t>&gt;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5935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4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971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массив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 Если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solidFill>
                  <a:srgbClr val="000080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4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2708920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15816" y="4365104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vbSimple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150845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197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1844824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	Инициализировать константу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	Объявить  массив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инициализировать его значениями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lvl="0">
              <a:tabLst>
                <a:tab pos="271463" algn="l"/>
              </a:tabLs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целой части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 Если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ru-RU" dirty="0">
                <a:solidFill>
                  <a:prstClr val="black"/>
                </a:solidFill>
              </a:rPr>
              <a:t>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 Для всех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от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выполнять 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Если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выйти из цикла</a:t>
            </a:r>
          </a:p>
          <a:p>
            <a:pPr lvl="0">
              <a:tabLst>
                <a:tab pos="271463" algn="l"/>
                <a:tab pos="631825" algn="l"/>
                <a:tab pos="990600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3.1.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ru-RU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Вывести значения индексов  элементов массива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tabLst>
                <a:tab pos="271463" algn="l"/>
              </a:tabLst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принимающих значение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11560" y="1484784"/>
            <a:ext cx="6857995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Пошаговая отладка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15" y="4379618"/>
            <a:ext cx="134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323528" y="3861048"/>
            <a:ext cx="216024" cy="2880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20794"/>
              </p:ext>
            </p:extLst>
          </p:nvPr>
        </p:nvGraphicFramePr>
        <p:xfrm>
          <a:off x="251524" y="5157192"/>
          <a:ext cx="8640954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ru-RU" sz="2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ru-RU" sz="2400" b="0" dirty="0"/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45"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00" b="0" dirty="0"/>
                    </a:p>
                  </a:txBody>
                  <a:tcPr marL="36000" marR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99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65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2132856"/>
            <a:ext cx="72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10 == 2)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10 == 5)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count5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/= 10;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"Количество двоек: "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count2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"Количество пятёрок: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count5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860032" y="2132856"/>
            <a:ext cx="3240360" cy="126876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Усложняем задачу: посчитать количество цифр 0-9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484784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Задача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посчитать количество цифр '2' и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'5'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 числе</a:t>
            </a:r>
            <a:endParaRPr lang="ru-RU" sz="20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860032" y="3501008"/>
            <a:ext cx="4032448" cy="18002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tx1"/>
                </a:solidFill>
              </a:rPr>
              <a:t>Для решения задачи хочется сразу объявить 10 переменных и обращаться к ним по номерам</a:t>
            </a:r>
          </a:p>
          <a:p>
            <a:r>
              <a:rPr lang="ru-RU" sz="2000" dirty="0">
                <a:solidFill>
                  <a:schemeClr val="tx1"/>
                </a:solidFill>
              </a:rPr>
              <a:t>=</a:t>
            </a:r>
            <a:r>
              <a:rPr lang="en-US" sz="2000" dirty="0">
                <a:solidFill>
                  <a:schemeClr val="tx1"/>
                </a:solidFill>
              </a:rPr>
              <a:t>&gt;   </a:t>
            </a:r>
            <a:r>
              <a:rPr lang="ru-RU" sz="2000" dirty="0">
                <a:solidFill>
                  <a:schemeClr val="tx1"/>
                </a:solidFill>
              </a:rPr>
              <a:t>массивы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88012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620688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85689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iLimit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iLimit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vbSimple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936742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Задача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Решето Эратосфена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1844824"/>
            <a:ext cx="76328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Задача 3.3 варианта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Найти максимальное простое число, которое возможно определить по этому алгоритму в используемой вами системе программирования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4077072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Вопрос: зная все простые числа меньшие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N,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какое максимальное число можно проверить на простоту?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33683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Двумерные 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628800"/>
            <a:ext cx="25202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ru-RU" altLang="ru-RU" sz="2000" dirty="0">
                <a:solidFill>
                  <a:prstClr val="black"/>
                </a:solidFill>
              </a:rPr>
              <a:t>Одномерный массив</a:t>
            </a:r>
            <a:endParaRPr lang="en-US" altLang="ru-RU" sz="20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[6];</a:t>
            </a:r>
            <a:endParaRPr lang="en-US" altLang="ru-RU" sz="2000" b="1" dirty="0">
              <a:solidFill>
                <a:prstClr val="black"/>
              </a:solidFill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788163"/>
              </p:ext>
            </p:extLst>
          </p:nvPr>
        </p:nvGraphicFramePr>
        <p:xfrm>
          <a:off x="3059832" y="1628800"/>
          <a:ext cx="5832648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a[4]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a[5]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539552" y="2924944"/>
            <a:ext cx="26035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endParaRPr lang="en-US" altLang="ru-RU" sz="2000" b="1" dirty="0">
              <a:solidFill>
                <a:prstClr val="black"/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132092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Двумерные массивы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916359"/>
              </p:ext>
            </p:extLst>
          </p:nvPr>
        </p:nvGraphicFramePr>
        <p:xfrm>
          <a:off x="3059832" y="1628800"/>
          <a:ext cx="5832648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a[4]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a[5]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179512" y="1556792"/>
            <a:ext cx="259228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000" dirty="0"/>
              <a:t>Построим массив, состоящий из четырёх таких массивов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[6];</a:t>
            </a:r>
            <a:endParaRPr lang="en-US" altLang="ru-RU" sz="2000" b="1" dirty="0">
              <a:solidFill>
                <a:prstClr val="black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88511"/>
              </p:ext>
            </p:extLst>
          </p:nvPr>
        </p:nvGraphicFramePr>
        <p:xfrm>
          <a:off x="3059832" y="2708920"/>
          <a:ext cx="5832648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a[4]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a[5]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731614"/>
              </p:ext>
            </p:extLst>
          </p:nvPr>
        </p:nvGraphicFramePr>
        <p:xfrm>
          <a:off x="3059832" y="3789040"/>
          <a:ext cx="5832648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a[4]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a[5]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731614"/>
              </p:ext>
            </p:extLst>
          </p:nvPr>
        </p:nvGraphicFramePr>
        <p:xfrm>
          <a:off x="3059832" y="4869160"/>
          <a:ext cx="5832648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a[4]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a[5]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2699792" y="1988840"/>
            <a:ext cx="40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dirty="0"/>
              <a:t>0</a:t>
            </a: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2699792" y="3068960"/>
            <a:ext cx="40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 dirty="0"/>
              <a:t>1</a:t>
            </a:r>
            <a:endParaRPr lang="ru-RU" altLang="ru-RU" b="1" dirty="0"/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2699792" y="4149080"/>
            <a:ext cx="40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 dirty="0"/>
              <a:t>2</a:t>
            </a:r>
            <a:endParaRPr lang="ru-RU" altLang="ru-RU" b="1" dirty="0"/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2699792" y="5229200"/>
            <a:ext cx="40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 dirty="0"/>
              <a:t>3</a:t>
            </a:r>
            <a:endParaRPr lang="ru-RU" altLang="ru-RU" b="1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4202366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олилиния 21"/>
          <p:cNvSpPr/>
          <p:nvPr/>
        </p:nvSpPr>
        <p:spPr>
          <a:xfrm>
            <a:off x="2728305" y="3000699"/>
            <a:ext cx="6349066" cy="1138323"/>
          </a:xfrm>
          <a:custGeom>
            <a:avLst/>
            <a:gdLst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450568 w 6535682"/>
              <a:gd name="connsiteY25" fmla="*/ 674915 h 1208315"/>
              <a:gd name="connsiteX26" fmla="*/ 309054 w 6535682"/>
              <a:gd name="connsiteY26" fmla="*/ 707572 h 1208315"/>
              <a:gd name="connsiteX27" fmla="*/ 243740 w 6535682"/>
              <a:gd name="connsiteY27" fmla="*/ 729343 h 1208315"/>
              <a:gd name="connsiteX28" fmla="*/ 211082 w 6535682"/>
              <a:gd name="connsiteY28" fmla="*/ 740229 h 1208315"/>
              <a:gd name="connsiteX29" fmla="*/ 123997 w 6535682"/>
              <a:gd name="connsiteY29" fmla="*/ 751115 h 1208315"/>
              <a:gd name="connsiteX30" fmla="*/ 26025 w 6535682"/>
              <a:gd name="connsiteY30" fmla="*/ 794658 h 1208315"/>
              <a:gd name="connsiteX31" fmla="*/ 15140 w 6535682"/>
              <a:gd name="connsiteY31" fmla="*/ 990600 h 1208315"/>
              <a:gd name="connsiteX32" fmla="*/ 36911 w 6535682"/>
              <a:gd name="connsiteY32" fmla="*/ 1023258 h 1208315"/>
              <a:gd name="connsiteX33" fmla="*/ 80454 w 6535682"/>
              <a:gd name="connsiteY33" fmla="*/ 1045029 h 1208315"/>
              <a:gd name="connsiteX34" fmla="*/ 102225 w 6535682"/>
              <a:gd name="connsiteY34" fmla="*/ 1077686 h 1208315"/>
              <a:gd name="connsiteX35" fmla="*/ 167540 w 6535682"/>
              <a:gd name="connsiteY35" fmla="*/ 1121229 h 1208315"/>
              <a:gd name="connsiteX36" fmla="*/ 178425 w 6535682"/>
              <a:gd name="connsiteY36" fmla="*/ 1153886 h 1208315"/>
              <a:gd name="connsiteX37" fmla="*/ 232854 w 6535682"/>
              <a:gd name="connsiteY37" fmla="*/ 1197429 h 1208315"/>
              <a:gd name="connsiteX38" fmla="*/ 276397 w 6535682"/>
              <a:gd name="connsiteY38" fmla="*/ 1208315 h 1208315"/>
              <a:gd name="connsiteX39" fmla="*/ 363482 w 6535682"/>
              <a:gd name="connsiteY39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309054 w 6535682"/>
              <a:gd name="connsiteY25" fmla="*/ 707572 h 1208315"/>
              <a:gd name="connsiteX26" fmla="*/ 243740 w 6535682"/>
              <a:gd name="connsiteY26" fmla="*/ 729343 h 1208315"/>
              <a:gd name="connsiteX27" fmla="*/ 211082 w 6535682"/>
              <a:gd name="connsiteY27" fmla="*/ 740229 h 1208315"/>
              <a:gd name="connsiteX28" fmla="*/ 123997 w 6535682"/>
              <a:gd name="connsiteY28" fmla="*/ 751115 h 1208315"/>
              <a:gd name="connsiteX29" fmla="*/ 26025 w 6535682"/>
              <a:gd name="connsiteY29" fmla="*/ 794658 h 1208315"/>
              <a:gd name="connsiteX30" fmla="*/ 15140 w 6535682"/>
              <a:gd name="connsiteY30" fmla="*/ 990600 h 1208315"/>
              <a:gd name="connsiteX31" fmla="*/ 36911 w 6535682"/>
              <a:gd name="connsiteY31" fmla="*/ 1023258 h 1208315"/>
              <a:gd name="connsiteX32" fmla="*/ 80454 w 6535682"/>
              <a:gd name="connsiteY32" fmla="*/ 1045029 h 1208315"/>
              <a:gd name="connsiteX33" fmla="*/ 102225 w 6535682"/>
              <a:gd name="connsiteY33" fmla="*/ 1077686 h 1208315"/>
              <a:gd name="connsiteX34" fmla="*/ 167540 w 6535682"/>
              <a:gd name="connsiteY34" fmla="*/ 1121229 h 1208315"/>
              <a:gd name="connsiteX35" fmla="*/ 178425 w 6535682"/>
              <a:gd name="connsiteY35" fmla="*/ 1153886 h 1208315"/>
              <a:gd name="connsiteX36" fmla="*/ 232854 w 6535682"/>
              <a:gd name="connsiteY36" fmla="*/ 1197429 h 1208315"/>
              <a:gd name="connsiteX37" fmla="*/ 276397 w 6535682"/>
              <a:gd name="connsiteY37" fmla="*/ 1208315 h 1208315"/>
              <a:gd name="connsiteX38" fmla="*/ 363482 w 6535682"/>
              <a:gd name="connsiteY38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103711 w 6535682"/>
              <a:gd name="connsiteY20" fmla="*/ 631372 h 1208315"/>
              <a:gd name="connsiteX21" fmla="*/ 842454 w 6535682"/>
              <a:gd name="connsiteY21" fmla="*/ 642258 h 1208315"/>
              <a:gd name="connsiteX22" fmla="*/ 766254 w 6535682"/>
              <a:gd name="connsiteY22" fmla="*/ 653143 h 1208315"/>
              <a:gd name="connsiteX23" fmla="*/ 733597 w 6535682"/>
              <a:gd name="connsiteY23" fmla="*/ 664029 h 1208315"/>
              <a:gd name="connsiteX24" fmla="*/ 309054 w 6535682"/>
              <a:gd name="connsiteY24" fmla="*/ 707572 h 1208315"/>
              <a:gd name="connsiteX25" fmla="*/ 243740 w 6535682"/>
              <a:gd name="connsiteY25" fmla="*/ 729343 h 1208315"/>
              <a:gd name="connsiteX26" fmla="*/ 211082 w 6535682"/>
              <a:gd name="connsiteY26" fmla="*/ 740229 h 1208315"/>
              <a:gd name="connsiteX27" fmla="*/ 123997 w 6535682"/>
              <a:gd name="connsiteY27" fmla="*/ 751115 h 1208315"/>
              <a:gd name="connsiteX28" fmla="*/ 26025 w 6535682"/>
              <a:gd name="connsiteY28" fmla="*/ 794658 h 1208315"/>
              <a:gd name="connsiteX29" fmla="*/ 15140 w 6535682"/>
              <a:gd name="connsiteY29" fmla="*/ 990600 h 1208315"/>
              <a:gd name="connsiteX30" fmla="*/ 36911 w 6535682"/>
              <a:gd name="connsiteY30" fmla="*/ 1023258 h 1208315"/>
              <a:gd name="connsiteX31" fmla="*/ 80454 w 6535682"/>
              <a:gd name="connsiteY31" fmla="*/ 1045029 h 1208315"/>
              <a:gd name="connsiteX32" fmla="*/ 102225 w 6535682"/>
              <a:gd name="connsiteY32" fmla="*/ 1077686 h 1208315"/>
              <a:gd name="connsiteX33" fmla="*/ 167540 w 6535682"/>
              <a:gd name="connsiteY33" fmla="*/ 1121229 h 1208315"/>
              <a:gd name="connsiteX34" fmla="*/ 178425 w 6535682"/>
              <a:gd name="connsiteY34" fmla="*/ 1153886 h 1208315"/>
              <a:gd name="connsiteX35" fmla="*/ 232854 w 6535682"/>
              <a:gd name="connsiteY35" fmla="*/ 1197429 h 1208315"/>
              <a:gd name="connsiteX36" fmla="*/ 276397 w 6535682"/>
              <a:gd name="connsiteY36" fmla="*/ 1208315 h 1208315"/>
              <a:gd name="connsiteX37" fmla="*/ 363482 w 6535682"/>
              <a:gd name="connsiteY37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103711 w 6535682"/>
              <a:gd name="connsiteY19" fmla="*/ 631372 h 1208315"/>
              <a:gd name="connsiteX20" fmla="*/ 842454 w 6535682"/>
              <a:gd name="connsiteY20" fmla="*/ 642258 h 1208315"/>
              <a:gd name="connsiteX21" fmla="*/ 766254 w 6535682"/>
              <a:gd name="connsiteY21" fmla="*/ 653143 h 1208315"/>
              <a:gd name="connsiteX22" fmla="*/ 733597 w 6535682"/>
              <a:gd name="connsiteY22" fmla="*/ 664029 h 1208315"/>
              <a:gd name="connsiteX23" fmla="*/ 309054 w 6535682"/>
              <a:gd name="connsiteY23" fmla="*/ 707572 h 1208315"/>
              <a:gd name="connsiteX24" fmla="*/ 243740 w 6535682"/>
              <a:gd name="connsiteY24" fmla="*/ 729343 h 1208315"/>
              <a:gd name="connsiteX25" fmla="*/ 211082 w 6535682"/>
              <a:gd name="connsiteY25" fmla="*/ 740229 h 1208315"/>
              <a:gd name="connsiteX26" fmla="*/ 123997 w 6535682"/>
              <a:gd name="connsiteY26" fmla="*/ 751115 h 1208315"/>
              <a:gd name="connsiteX27" fmla="*/ 26025 w 6535682"/>
              <a:gd name="connsiteY27" fmla="*/ 794658 h 1208315"/>
              <a:gd name="connsiteX28" fmla="*/ 15140 w 6535682"/>
              <a:gd name="connsiteY28" fmla="*/ 990600 h 1208315"/>
              <a:gd name="connsiteX29" fmla="*/ 36911 w 6535682"/>
              <a:gd name="connsiteY29" fmla="*/ 1023258 h 1208315"/>
              <a:gd name="connsiteX30" fmla="*/ 80454 w 6535682"/>
              <a:gd name="connsiteY30" fmla="*/ 1045029 h 1208315"/>
              <a:gd name="connsiteX31" fmla="*/ 102225 w 6535682"/>
              <a:gd name="connsiteY31" fmla="*/ 1077686 h 1208315"/>
              <a:gd name="connsiteX32" fmla="*/ 167540 w 6535682"/>
              <a:gd name="connsiteY32" fmla="*/ 1121229 h 1208315"/>
              <a:gd name="connsiteX33" fmla="*/ 178425 w 6535682"/>
              <a:gd name="connsiteY33" fmla="*/ 1153886 h 1208315"/>
              <a:gd name="connsiteX34" fmla="*/ 232854 w 6535682"/>
              <a:gd name="connsiteY34" fmla="*/ 1197429 h 1208315"/>
              <a:gd name="connsiteX35" fmla="*/ 276397 w 6535682"/>
              <a:gd name="connsiteY35" fmla="*/ 1208315 h 1208315"/>
              <a:gd name="connsiteX36" fmla="*/ 363482 w 6535682"/>
              <a:gd name="connsiteY36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103711 w 6535682"/>
              <a:gd name="connsiteY18" fmla="*/ 631372 h 1208315"/>
              <a:gd name="connsiteX19" fmla="*/ 842454 w 6535682"/>
              <a:gd name="connsiteY19" fmla="*/ 642258 h 1208315"/>
              <a:gd name="connsiteX20" fmla="*/ 766254 w 6535682"/>
              <a:gd name="connsiteY20" fmla="*/ 653143 h 1208315"/>
              <a:gd name="connsiteX21" fmla="*/ 733597 w 6535682"/>
              <a:gd name="connsiteY21" fmla="*/ 664029 h 1208315"/>
              <a:gd name="connsiteX22" fmla="*/ 309054 w 6535682"/>
              <a:gd name="connsiteY22" fmla="*/ 707572 h 1208315"/>
              <a:gd name="connsiteX23" fmla="*/ 243740 w 6535682"/>
              <a:gd name="connsiteY23" fmla="*/ 729343 h 1208315"/>
              <a:gd name="connsiteX24" fmla="*/ 211082 w 6535682"/>
              <a:gd name="connsiteY24" fmla="*/ 740229 h 1208315"/>
              <a:gd name="connsiteX25" fmla="*/ 123997 w 6535682"/>
              <a:gd name="connsiteY25" fmla="*/ 751115 h 1208315"/>
              <a:gd name="connsiteX26" fmla="*/ 26025 w 6535682"/>
              <a:gd name="connsiteY26" fmla="*/ 794658 h 1208315"/>
              <a:gd name="connsiteX27" fmla="*/ 15140 w 6535682"/>
              <a:gd name="connsiteY27" fmla="*/ 990600 h 1208315"/>
              <a:gd name="connsiteX28" fmla="*/ 36911 w 6535682"/>
              <a:gd name="connsiteY28" fmla="*/ 1023258 h 1208315"/>
              <a:gd name="connsiteX29" fmla="*/ 80454 w 6535682"/>
              <a:gd name="connsiteY29" fmla="*/ 1045029 h 1208315"/>
              <a:gd name="connsiteX30" fmla="*/ 102225 w 6535682"/>
              <a:gd name="connsiteY30" fmla="*/ 1077686 h 1208315"/>
              <a:gd name="connsiteX31" fmla="*/ 167540 w 6535682"/>
              <a:gd name="connsiteY31" fmla="*/ 1121229 h 1208315"/>
              <a:gd name="connsiteX32" fmla="*/ 178425 w 6535682"/>
              <a:gd name="connsiteY32" fmla="*/ 1153886 h 1208315"/>
              <a:gd name="connsiteX33" fmla="*/ 232854 w 6535682"/>
              <a:gd name="connsiteY33" fmla="*/ 1197429 h 1208315"/>
              <a:gd name="connsiteX34" fmla="*/ 276397 w 6535682"/>
              <a:gd name="connsiteY34" fmla="*/ 1208315 h 1208315"/>
              <a:gd name="connsiteX35" fmla="*/ 363482 w 6535682"/>
              <a:gd name="connsiteY35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02225 w 6535682"/>
              <a:gd name="connsiteY29" fmla="*/ 1077686 h 1208315"/>
              <a:gd name="connsiteX30" fmla="*/ 167540 w 6535682"/>
              <a:gd name="connsiteY30" fmla="*/ 1121229 h 1208315"/>
              <a:gd name="connsiteX31" fmla="*/ 178425 w 6535682"/>
              <a:gd name="connsiteY31" fmla="*/ 1153886 h 1208315"/>
              <a:gd name="connsiteX32" fmla="*/ 232854 w 6535682"/>
              <a:gd name="connsiteY32" fmla="*/ 1197429 h 1208315"/>
              <a:gd name="connsiteX33" fmla="*/ 276397 w 6535682"/>
              <a:gd name="connsiteY33" fmla="*/ 1208315 h 1208315"/>
              <a:gd name="connsiteX34" fmla="*/ 363482 w 6535682"/>
              <a:gd name="connsiteY34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67540 w 6535682"/>
              <a:gd name="connsiteY29" fmla="*/ 1121229 h 1208315"/>
              <a:gd name="connsiteX30" fmla="*/ 178425 w 6535682"/>
              <a:gd name="connsiteY30" fmla="*/ 1153886 h 1208315"/>
              <a:gd name="connsiteX31" fmla="*/ 232854 w 6535682"/>
              <a:gd name="connsiteY31" fmla="*/ 1197429 h 1208315"/>
              <a:gd name="connsiteX32" fmla="*/ 276397 w 6535682"/>
              <a:gd name="connsiteY32" fmla="*/ 1208315 h 1208315"/>
              <a:gd name="connsiteX33" fmla="*/ 363482 w 6535682"/>
              <a:gd name="connsiteY33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32854 w 6535682"/>
              <a:gd name="connsiteY30" fmla="*/ 1197429 h 1208315"/>
              <a:gd name="connsiteX31" fmla="*/ 276397 w 6535682"/>
              <a:gd name="connsiteY31" fmla="*/ 1208315 h 1208315"/>
              <a:gd name="connsiteX32" fmla="*/ 363482 w 6535682"/>
              <a:gd name="connsiteY32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76397 w 6535682"/>
              <a:gd name="connsiteY30" fmla="*/ 1208315 h 1208315"/>
              <a:gd name="connsiteX31" fmla="*/ 363482 w 6535682"/>
              <a:gd name="connsiteY31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276397 w 6535682"/>
              <a:gd name="connsiteY29" fmla="*/ 1208315 h 1208315"/>
              <a:gd name="connsiteX30" fmla="*/ 363482 w 6535682"/>
              <a:gd name="connsiteY30" fmla="*/ 1197429 h 1208315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80454 w 6535682"/>
              <a:gd name="connsiteY28" fmla="*/ 1045029 h 1197429"/>
              <a:gd name="connsiteX29" fmla="*/ 363482 w 6535682"/>
              <a:gd name="connsiteY29" fmla="*/ 1197429 h 1197429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363482 w 6535682"/>
              <a:gd name="connsiteY28" fmla="*/ 1197429 h 1197429"/>
              <a:gd name="connsiteX0" fmla="*/ 6277506 w 6549648"/>
              <a:gd name="connsiteY0" fmla="*/ 0 h 1197429"/>
              <a:gd name="connsiteX1" fmla="*/ 6484334 w 6549648"/>
              <a:gd name="connsiteY1" fmla="*/ 108858 h 1197429"/>
              <a:gd name="connsiteX2" fmla="*/ 6506106 w 6549648"/>
              <a:gd name="connsiteY2" fmla="*/ 130629 h 1197429"/>
              <a:gd name="connsiteX3" fmla="*/ 6549648 w 6549648"/>
              <a:gd name="connsiteY3" fmla="*/ 195943 h 1197429"/>
              <a:gd name="connsiteX4" fmla="*/ 6538763 w 6549648"/>
              <a:gd name="connsiteY4" fmla="*/ 348343 h 1197429"/>
              <a:gd name="connsiteX5" fmla="*/ 6440791 w 6549648"/>
              <a:gd name="connsiteY5" fmla="*/ 424543 h 1197429"/>
              <a:gd name="connsiteX6" fmla="*/ 6408134 w 6549648"/>
              <a:gd name="connsiteY6" fmla="*/ 435429 h 1197429"/>
              <a:gd name="connsiteX7" fmla="*/ 6364591 w 6549648"/>
              <a:gd name="connsiteY7" fmla="*/ 457200 h 1197429"/>
              <a:gd name="connsiteX8" fmla="*/ 6277506 w 6549648"/>
              <a:gd name="connsiteY8" fmla="*/ 478972 h 1197429"/>
              <a:gd name="connsiteX9" fmla="*/ 6157763 w 6549648"/>
              <a:gd name="connsiteY9" fmla="*/ 511629 h 1197429"/>
              <a:gd name="connsiteX10" fmla="*/ 5950934 w 6549648"/>
              <a:gd name="connsiteY10" fmla="*/ 555172 h 1197429"/>
              <a:gd name="connsiteX11" fmla="*/ 5548163 w 6549648"/>
              <a:gd name="connsiteY11" fmla="*/ 566058 h 1197429"/>
              <a:gd name="connsiteX12" fmla="*/ 4840591 w 6549648"/>
              <a:gd name="connsiteY12" fmla="*/ 598715 h 1197429"/>
              <a:gd name="connsiteX13" fmla="*/ 3360134 w 6549648"/>
              <a:gd name="connsiteY13" fmla="*/ 609600 h 1197429"/>
              <a:gd name="connsiteX14" fmla="*/ 3011791 w 6549648"/>
              <a:gd name="connsiteY14" fmla="*/ 620486 h 1197429"/>
              <a:gd name="connsiteX15" fmla="*/ 2924706 w 6549648"/>
              <a:gd name="connsiteY15" fmla="*/ 631372 h 1197429"/>
              <a:gd name="connsiteX16" fmla="*/ 2478391 w 6549648"/>
              <a:gd name="connsiteY16" fmla="*/ 642258 h 1197429"/>
              <a:gd name="connsiteX17" fmla="*/ 1117677 w 6549648"/>
              <a:gd name="connsiteY17" fmla="*/ 631372 h 1197429"/>
              <a:gd name="connsiteX18" fmla="*/ 856420 w 6549648"/>
              <a:gd name="connsiteY18" fmla="*/ 642258 h 1197429"/>
              <a:gd name="connsiteX19" fmla="*/ 780220 w 6549648"/>
              <a:gd name="connsiteY19" fmla="*/ 653143 h 1197429"/>
              <a:gd name="connsiteX20" fmla="*/ 747563 w 6549648"/>
              <a:gd name="connsiteY20" fmla="*/ 664029 h 1197429"/>
              <a:gd name="connsiteX21" fmla="*/ 323020 w 6549648"/>
              <a:gd name="connsiteY21" fmla="*/ 707572 h 1197429"/>
              <a:gd name="connsiteX22" fmla="*/ 257706 w 6549648"/>
              <a:gd name="connsiteY22" fmla="*/ 729343 h 1197429"/>
              <a:gd name="connsiteX23" fmla="*/ 225048 w 6549648"/>
              <a:gd name="connsiteY23" fmla="*/ 740229 h 1197429"/>
              <a:gd name="connsiteX24" fmla="*/ 137963 w 6549648"/>
              <a:gd name="connsiteY24" fmla="*/ 751115 h 1197429"/>
              <a:gd name="connsiteX25" fmla="*/ 39991 w 6549648"/>
              <a:gd name="connsiteY25" fmla="*/ 794658 h 1197429"/>
              <a:gd name="connsiteX26" fmla="*/ 29106 w 6549648"/>
              <a:gd name="connsiteY26" fmla="*/ 990600 h 1197429"/>
              <a:gd name="connsiteX27" fmla="*/ 377448 w 6549648"/>
              <a:gd name="connsiteY27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97972 w 6509657"/>
              <a:gd name="connsiteY24" fmla="*/ 751115 h 1197429"/>
              <a:gd name="connsiteX25" fmla="*/ 0 w 6509657"/>
              <a:gd name="connsiteY25" fmla="*/ 794658 h 1197429"/>
              <a:gd name="connsiteX26" fmla="*/ 337457 w 6509657"/>
              <a:gd name="connsiteY26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0 w 6509657"/>
              <a:gd name="connsiteY24" fmla="*/ 794658 h 1197429"/>
              <a:gd name="connsiteX25" fmla="*/ 337457 w 6509657"/>
              <a:gd name="connsiteY25" fmla="*/ 1197429 h 1197429"/>
              <a:gd name="connsiteX0" fmla="*/ 6238974 w 6511116"/>
              <a:gd name="connsiteY0" fmla="*/ 0 h 1197429"/>
              <a:gd name="connsiteX1" fmla="*/ 6445802 w 6511116"/>
              <a:gd name="connsiteY1" fmla="*/ 108858 h 1197429"/>
              <a:gd name="connsiteX2" fmla="*/ 6467574 w 6511116"/>
              <a:gd name="connsiteY2" fmla="*/ 130629 h 1197429"/>
              <a:gd name="connsiteX3" fmla="*/ 6511116 w 6511116"/>
              <a:gd name="connsiteY3" fmla="*/ 195943 h 1197429"/>
              <a:gd name="connsiteX4" fmla="*/ 6500231 w 6511116"/>
              <a:gd name="connsiteY4" fmla="*/ 348343 h 1197429"/>
              <a:gd name="connsiteX5" fmla="*/ 6402259 w 6511116"/>
              <a:gd name="connsiteY5" fmla="*/ 424543 h 1197429"/>
              <a:gd name="connsiteX6" fmla="*/ 6369602 w 6511116"/>
              <a:gd name="connsiteY6" fmla="*/ 435429 h 1197429"/>
              <a:gd name="connsiteX7" fmla="*/ 6326059 w 6511116"/>
              <a:gd name="connsiteY7" fmla="*/ 457200 h 1197429"/>
              <a:gd name="connsiteX8" fmla="*/ 6238974 w 6511116"/>
              <a:gd name="connsiteY8" fmla="*/ 478972 h 1197429"/>
              <a:gd name="connsiteX9" fmla="*/ 6119231 w 6511116"/>
              <a:gd name="connsiteY9" fmla="*/ 511629 h 1197429"/>
              <a:gd name="connsiteX10" fmla="*/ 5912402 w 6511116"/>
              <a:gd name="connsiteY10" fmla="*/ 555172 h 1197429"/>
              <a:gd name="connsiteX11" fmla="*/ 5509631 w 6511116"/>
              <a:gd name="connsiteY11" fmla="*/ 566058 h 1197429"/>
              <a:gd name="connsiteX12" fmla="*/ 4802059 w 6511116"/>
              <a:gd name="connsiteY12" fmla="*/ 598715 h 1197429"/>
              <a:gd name="connsiteX13" fmla="*/ 3321602 w 6511116"/>
              <a:gd name="connsiteY13" fmla="*/ 609600 h 1197429"/>
              <a:gd name="connsiteX14" fmla="*/ 2973259 w 6511116"/>
              <a:gd name="connsiteY14" fmla="*/ 620486 h 1197429"/>
              <a:gd name="connsiteX15" fmla="*/ 2886174 w 6511116"/>
              <a:gd name="connsiteY15" fmla="*/ 631372 h 1197429"/>
              <a:gd name="connsiteX16" fmla="*/ 2439859 w 6511116"/>
              <a:gd name="connsiteY16" fmla="*/ 642258 h 1197429"/>
              <a:gd name="connsiteX17" fmla="*/ 1079145 w 6511116"/>
              <a:gd name="connsiteY17" fmla="*/ 631372 h 1197429"/>
              <a:gd name="connsiteX18" fmla="*/ 817888 w 6511116"/>
              <a:gd name="connsiteY18" fmla="*/ 642258 h 1197429"/>
              <a:gd name="connsiteX19" fmla="*/ 741688 w 6511116"/>
              <a:gd name="connsiteY19" fmla="*/ 653143 h 1197429"/>
              <a:gd name="connsiteX20" fmla="*/ 709031 w 6511116"/>
              <a:gd name="connsiteY20" fmla="*/ 664029 h 1197429"/>
              <a:gd name="connsiteX21" fmla="*/ 284488 w 6511116"/>
              <a:gd name="connsiteY21" fmla="*/ 707572 h 1197429"/>
              <a:gd name="connsiteX22" fmla="*/ 219174 w 6511116"/>
              <a:gd name="connsiteY22" fmla="*/ 729343 h 1197429"/>
              <a:gd name="connsiteX23" fmla="*/ 1459 w 6511116"/>
              <a:gd name="connsiteY23" fmla="*/ 794658 h 1197429"/>
              <a:gd name="connsiteX24" fmla="*/ 338916 w 6511116"/>
              <a:gd name="connsiteY24" fmla="*/ 1197429 h 1197429"/>
              <a:gd name="connsiteX0" fmla="*/ 6239707 w 6511849"/>
              <a:gd name="connsiteY0" fmla="*/ 0 h 1197429"/>
              <a:gd name="connsiteX1" fmla="*/ 6446535 w 6511849"/>
              <a:gd name="connsiteY1" fmla="*/ 108858 h 1197429"/>
              <a:gd name="connsiteX2" fmla="*/ 6468307 w 6511849"/>
              <a:gd name="connsiteY2" fmla="*/ 130629 h 1197429"/>
              <a:gd name="connsiteX3" fmla="*/ 6511849 w 6511849"/>
              <a:gd name="connsiteY3" fmla="*/ 195943 h 1197429"/>
              <a:gd name="connsiteX4" fmla="*/ 6500964 w 6511849"/>
              <a:gd name="connsiteY4" fmla="*/ 348343 h 1197429"/>
              <a:gd name="connsiteX5" fmla="*/ 6402992 w 6511849"/>
              <a:gd name="connsiteY5" fmla="*/ 424543 h 1197429"/>
              <a:gd name="connsiteX6" fmla="*/ 6370335 w 6511849"/>
              <a:gd name="connsiteY6" fmla="*/ 435429 h 1197429"/>
              <a:gd name="connsiteX7" fmla="*/ 6326792 w 6511849"/>
              <a:gd name="connsiteY7" fmla="*/ 457200 h 1197429"/>
              <a:gd name="connsiteX8" fmla="*/ 6239707 w 6511849"/>
              <a:gd name="connsiteY8" fmla="*/ 478972 h 1197429"/>
              <a:gd name="connsiteX9" fmla="*/ 6119964 w 6511849"/>
              <a:gd name="connsiteY9" fmla="*/ 511629 h 1197429"/>
              <a:gd name="connsiteX10" fmla="*/ 5913135 w 6511849"/>
              <a:gd name="connsiteY10" fmla="*/ 555172 h 1197429"/>
              <a:gd name="connsiteX11" fmla="*/ 5510364 w 6511849"/>
              <a:gd name="connsiteY11" fmla="*/ 566058 h 1197429"/>
              <a:gd name="connsiteX12" fmla="*/ 4802792 w 6511849"/>
              <a:gd name="connsiteY12" fmla="*/ 598715 h 1197429"/>
              <a:gd name="connsiteX13" fmla="*/ 3322335 w 6511849"/>
              <a:gd name="connsiteY13" fmla="*/ 609600 h 1197429"/>
              <a:gd name="connsiteX14" fmla="*/ 2973992 w 6511849"/>
              <a:gd name="connsiteY14" fmla="*/ 620486 h 1197429"/>
              <a:gd name="connsiteX15" fmla="*/ 2886907 w 6511849"/>
              <a:gd name="connsiteY15" fmla="*/ 631372 h 1197429"/>
              <a:gd name="connsiteX16" fmla="*/ 2440592 w 6511849"/>
              <a:gd name="connsiteY16" fmla="*/ 642258 h 1197429"/>
              <a:gd name="connsiteX17" fmla="*/ 1079878 w 6511849"/>
              <a:gd name="connsiteY17" fmla="*/ 631372 h 1197429"/>
              <a:gd name="connsiteX18" fmla="*/ 818621 w 6511849"/>
              <a:gd name="connsiteY18" fmla="*/ 642258 h 1197429"/>
              <a:gd name="connsiteX19" fmla="*/ 742421 w 6511849"/>
              <a:gd name="connsiteY19" fmla="*/ 653143 h 1197429"/>
              <a:gd name="connsiteX20" fmla="*/ 709764 w 6511849"/>
              <a:gd name="connsiteY20" fmla="*/ 664029 h 1197429"/>
              <a:gd name="connsiteX21" fmla="*/ 219907 w 6511849"/>
              <a:gd name="connsiteY21" fmla="*/ 729343 h 1197429"/>
              <a:gd name="connsiteX22" fmla="*/ 2192 w 6511849"/>
              <a:gd name="connsiteY22" fmla="*/ 794658 h 1197429"/>
              <a:gd name="connsiteX23" fmla="*/ 339649 w 6511849"/>
              <a:gd name="connsiteY23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223518 w 6515460"/>
              <a:gd name="connsiteY21" fmla="*/ 729343 h 1197429"/>
              <a:gd name="connsiteX22" fmla="*/ 136433 w 6515460"/>
              <a:gd name="connsiteY22" fmla="*/ 740229 h 1197429"/>
              <a:gd name="connsiteX23" fmla="*/ 5803 w 6515460"/>
              <a:gd name="connsiteY23" fmla="*/ 794658 h 1197429"/>
              <a:gd name="connsiteX24" fmla="*/ 343260 w 6515460"/>
              <a:gd name="connsiteY24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136433 w 6515460"/>
              <a:gd name="connsiteY21" fmla="*/ 740229 h 1197429"/>
              <a:gd name="connsiteX22" fmla="*/ 5803 w 6515460"/>
              <a:gd name="connsiteY22" fmla="*/ 794658 h 1197429"/>
              <a:gd name="connsiteX23" fmla="*/ 343260 w 6515460"/>
              <a:gd name="connsiteY23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0 w 6509657"/>
              <a:gd name="connsiteY21" fmla="*/ 794658 h 1197429"/>
              <a:gd name="connsiteX22" fmla="*/ 337457 w 6509657"/>
              <a:gd name="connsiteY22" fmla="*/ 1197429 h 1197429"/>
              <a:gd name="connsiteX0" fmla="*/ 6237515 w 6514278"/>
              <a:gd name="connsiteY0" fmla="*/ 0 h 1197429"/>
              <a:gd name="connsiteX1" fmla="*/ 6444343 w 6514278"/>
              <a:gd name="connsiteY1" fmla="*/ 108858 h 1197429"/>
              <a:gd name="connsiteX2" fmla="*/ 6509657 w 6514278"/>
              <a:gd name="connsiteY2" fmla="*/ 195943 h 1197429"/>
              <a:gd name="connsiteX3" fmla="*/ 6498772 w 6514278"/>
              <a:gd name="connsiteY3" fmla="*/ 348343 h 1197429"/>
              <a:gd name="connsiteX4" fmla="*/ 6400800 w 6514278"/>
              <a:gd name="connsiteY4" fmla="*/ 424543 h 1197429"/>
              <a:gd name="connsiteX5" fmla="*/ 6368143 w 6514278"/>
              <a:gd name="connsiteY5" fmla="*/ 435429 h 1197429"/>
              <a:gd name="connsiteX6" fmla="*/ 6324600 w 6514278"/>
              <a:gd name="connsiteY6" fmla="*/ 457200 h 1197429"/>
              <a:gd name="connsiteX7" fmla="*/ 6237515 w 6514278"/>
              <a:gd name="connsiteY7" fmla="*/ 478972 h 1197429"/>
              <a:gd name="connsiteX8" fmla="*/ 6117772 w 6514278"/>
              <a:gd name="connsiteY8" fmla="*/ 511629 h 1197429"/>
              <a:gd name="connsiteX9" fmla="*/ 5910943 w 6514278"/>
              <a:gd name="connsiteY9" fmla="*/ 555172 h 1197429"/>
              <a:gd name="connsiteX10" fmla="*/ 5508172 w 6514278"/>
              <a:gd name="connsiteY10" fmla="*/ 566058 h 1197429"/>
              <a:gd name="connsiteX11" fmla="*/ 4800600 w 6514278"/>
              <a:gd name="connsiteY11" fmla="*/ 598715 h 1197429"/>
              <a:gd name="connsiteX12" fmla="*/ 3320143 w 6514278"/>
              <a:gd name="connsiteY12" fmla="*/ 609600 h 1197429"/>
              <a:gd name="connsiteX13" fmla="*/ 2971800 w 6514278"/>
              <a:gd name="connsiteY13" fmla="*/ 620486 h 1197429"/>
              <a:gd name="connsiteX14" fmla="*/ 2884715 w 6514278"/>
              <a:gd name="connsiteY14" fmla="*/ 631372 h 1197429"/>
              <a:gd name="connsiteX15" fmla="*/ 2438400 w 6514278"/>
              <a:gd name="connsiteY15" fmla="*/ 642258 h 1197429"/>
              <a:gd name="connsiteX16" fmla="*/ 1077686 w 6514278"/>
              <a:gd name="connsiteY16" fmla="*/ 631372 h 1197429"/>
              <a:gd name="connsiteX17" fmla="*/ 816429 w 6514278"/>
              <a:gd name="connsiteY17" fmla="*/ 642258 h 1197429"/>
              <a:gd name="connsiteX18" fmla="*/ 740229 w 6514278"/>
              <a:gd name="connsiteY18" fmla="*/ 653143 h 1197429"/>
              <a:gd name="connsiteX19" fmla="*/ 707572 w 6514278"/>
              <a:gd name="connsiteY19" fmla="*/ 664029 h 1197429"/>
              <a:gd name="connsiteX20" fmla="*/ 0 w 6514278"/>
              <a:gd name="connsiteY20" fmla="*/ 794658 h 1197429"/>
              <a:gd name="connsiteX21" fmla="*/ 337457 w 6514278"/>
              <a:gd name="connsiteY21" fmla="*/ 1197429 h 1197429"/>
              <a:gd name="connsiteX0" fmla="*/ 6237515 w 6500327"/>
              <a:gd name="connsiteY0" fmla="*/ 0 h 1197429"/>
              <a:gd name="connsiteX1" fmla="*/ 6444343 w 6500327"/>
              <a:gd name="connsiteY1" fmla="*/ 108858 h 1197429"/>
              <a:gd name="connsiteX2" fmla="*/ 6498772 w 6500327"/>
              <a:gd name="connsiteY2" fmla="*/ 348343 h 1197429"/>
              <a:gd name="connsiteX3" fmla="*/ 6400800 w 6500327"/>
              <a:gd name="connsiteY3" fmla="*/ 424543 h 1197429"/>
              <a:gd name="connsiteX4" fmla="*/ 6368143 w 6500327"/>
              <a:gd name="connsiteY4" fmla="*/ 435429 h 1197429"/>
              <a:gd name="connsiteX5" fmla="*/ 6324600 w 6500327"/>
              <a:gd name="connsiteY5" fmla="*/ 457200 h 1197429"/>
              <a:gd name="connsiteX6" fmla="*/ 6237515 w 6500327"/>
              <a:gd name="connsiteY6" fmla="*/ 478972 h 1197429"/>
              <a:gd name="connsiteX7" fmla="*/ 6117772 w 6500327"/>
              <a:gd name="connsiteY7" fmla="*/ 511629 h 1197429"/>
              <a:gd name="connsiteX8" fmla="*/ 5910943 w 6500327"/>
              <a:gd name="connsiteY8" fmla="*/ 555172 h 1197429"/>
              <a:gd name="connsiteX9" fmla="*/ 5508172 w 6500327"/>
              <a:gd name="connsiteY9" fmla="*/ 566058 h 1197429"/>
              <a:gd name="connsiteX10" fmla="*/ 4800600 w 6500327"/>
              <a:gd name="connsiteY10" fmla="*/ 598715 h 1197429"/>
              <a:gd name="connsiteX11" fmla="*/ 3320143 w 6500327"/>
              <a:gd name="connsiteY11" fmla="*/ 609600 h 1197429"/>
              <a:gd name="connsiteX12" fmla="*/ 2971800 w 6500327"/>
              <a:gd name="connsiteY12" fmla="*/ 620486 h 1197429"/>
              <a:gd name="connsiteX13" fmla="*/ 2884715 w 6500327"/>
              <a:gd name="connsiteY13" fmla="*/ 631372 h 1197429"/>
              <a:gd name="connsiteX14" fmla="*/ 2438400 w 6500327"/>
              <a:gd name="connsiteY14" fmla="*/ 642258 h 1197429"/>
              <a:gd name="connsiteX15" fmla="*/ 1077686 w 6500327"/>
              <a:gd name="connsiteY15" fmla="*/ 631372 h 1197429"/>
              <a:gd name="connsiteX16" fmla="*/ 816429 w 6500327"/>
              <a:gd name="connsiteY16" fmla="*/ 642258 h 1197429"/>
              <a:gd name="connsiteX17" fmla="*/ 740229 w 6500327"/>
              <a:gd name="connsiteY17" fmla="*/ 653143 h 1197429"/>
              <a:gd name="connsiteX18" fmla="*/ 707572 w 6500327"/>
              <a:gd name="connsiteY18" fmla="*/ 664029 h 1197429"/>
              <a:gd name="connsiteX19" fmla="*/ 0 w 6500327"/>
              <a:gd name="connsiteY19" fmla="*/ 794658 h 1197429"/>
              <a:gd name="connsiteX20" fmla="*/ 337457 w 6500327"/>
              <a:gd name="connsiteY20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324600 w 6503679"/>
              <a:gd name="connsiteY4" fmla="*/ 457200 h 1197429"/>
              <a:gd name="connsiteX5" fmla="*/ 6237515 w 6503679"/>
              <a:gd name="connsiteY5" fmla="*/ 478972 h 1197429"/>
              <a:gd name="connsiteX6" fmla="*/ 6117772 w 6503679"/>
              <a:gd name="connsiteY6" fmla="*/ 511629 h 1197429"/>
              <a:gd name="connsiteX7" fmla="*/ 5910943 w 6503679"/>
              <a:gd name="connsiteY7" fmla="*/ 555172 h 1197429"/>
              <a:gd name="connsiteX8" fmla="*/ 5508172 w 6503679"/>
              <a:gd name="connsiteY8" fmla="*/ 566058 h 1197429"/>
              <a:gd name="connsiteX9" fmla="*/ 4800600 w 6503679"/>
              <a:gd name="connsiteY9" fmla="*/ 598715 h 1197429"/>
              <a:gd name="connsiteX10" fmla="*/ 3320143 w 6503679"/>
              <a:gd name="connsiteY10" fmla="*/ 609600 h 1197429"/>
              <a:gd name="connsiteX11" fmla="*/ 2971800 w 6503679"/>
              <a:gd name="connsiteY11" fmla="*/ 620486 h 1197429"/>
              <a:gd name="connsiteX12" fmla="*/ 2884715 w 6503679"/>
              <a:gd name="connsiteY12" fmla="*/ 631372 h 1197429"/>
              <a:gd name="connsiteX13" fmla="*/ 2438400 w 6503679"/>
              <a:gd name="connsiteY13" fmla="*/ 642258 h 1197429"/>
              <a:gd name="connsiteX14" fmla="*/ 1077686 w 6503679"/>
              <a:gd name="connsiteY14" fmla="*/ 631372 h 1197429"/>
              <a:gd name="connsiteX15" fmla="*/ 816429 w 6503679"/>
              <a:gd name="connsiteY15" fmla="*/ 642258 h 1197429"/>
              <a:gd name="connsiteX16" fmla="*/ 740229 w 6503679"/>
              <a:gd name="connsiteY16" fmla="*/ 653143 h 1197429"/>
              <a:gd name="connsiteX17" fmla="*/ 707572 w 6503679"/>
              <a:gd name="connsiteY17" fmla="*/ 664029 h 1197429"/>
              <a:gd name="connsiteX18" fmla="*/ 0 w 6503679"/>
              <a:gd name="connsiteY18" fmla="*/ 794658 h 1197429"/>
              <a:gd name="connsiteX19" fmla="*/ 337457 w 6503679"/>
              <a:gd name="connsiteY19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237515 w 6503679"/>
              <a:gd name="connsiteY4" fmla="*/ 478972 h 1197429"/>
              <a:gd name="connsiteX5" fmla="*/ 6117772 w 6503679"/>
              <a:gd name="connsiteY5" fmla="*/ 511629 h 1197429"/>
              <a:gd name="connsiteX6" fmla="*/ 5910943 w 6503679"/>
              <a:gd name="connsiteY6" fmla="*/ 555172 h 1197429"/>
              <a:gd name="connsiteX7" fmla="*/ 5508172 w 6503679"/>
              <a:gd name="connsiteY7" fmla="*/ 566058 h 1197429"/>
              <a:gd name="connsiteX8" fmla="*/ 4800600 w 6503679"/>
              <a:gd name="connsiteY8" fmla="*/ 598715 h 1197429"/>
              <a:gd name="connsiteX9" fmla="*/ 3320143 w 6503679"/>
              <a:gd name="connsiteY9" fmla="*/ 609600 h 1197429"/>
              <a:gd name="connsiteX10" fmla="*/ 2971800 w 6503679"/>
              <a:gd name="connsiteY10" fmla="*/ 620486 h 1197429"/>
              <a:gd name="connsiteX11" fmla="*/ 2884715 w 6503679"/>
              <a:gd name="connsiteY11" fmla="*/ 631372 h 1197429"/>
              <a:gd name="connsiteX12" fmla="*/ 2438400 w 6503679"/>
              <a:gd name="connsiteY12" fmla="*/ 642258 h 1197429"/>
              <a:gd name="connsiteX13" fmla="*/ 1077686 w 6503679"/>
              <a:gd name="connsiteY13" fmla="*/ 631372 h 1197429"/>
              <a:gd name="connsiteX14" fmla="*/ 816429 w 6503679"/>
              <a:gd name="connsiteY14" fmla="*/ 642258 h 1197429"/>
              <a:gd name="connsiteX15" fmla="*/ 740229 w 6503679"/>
              <a:gd name="connsiteY15" fmla="*/ 653143 h 1197429"/>
              <a:gd name="connsiteX16" fmla="*/ 707572 w 6503679"/>
              <a:gd name="connsiteY16" fmla="*/ 664029 h 1197429"/>
              <a:gd name="connsiteX17" fmla="*/ 0 w 6503679"/>
              <a:gd name="connsiteY17" fmla="*/ 794658 h 1197429"/>
              <a:gd name="connsiteX18" fmla="*/ 337457 w 6503679"/>
              <a:gd name="connsiteY18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117772 w 6503679"/>
              <a:gd name="connsiteY4" fmla="*/ 511629 h 1197429"/>
              <a:gd name="connsiteX5" fmla="*/ 5910943 w 6503679"/>
              <a:gd name="connsiteY5" fmla="*/ 555172 h 1197429"/>
              <a:gd name="connsiteX6" fmla="*/ 5508172 w 6503679"/>
              <a:gd name="connsiteY6" fmla="*/ 566058 h 1197429"/>
              <a:gd name="connsiteX7" fmla="*/ 4800600 w 6503679"/>
              <a:gd name="connsiteY7" fmla="*/ 598715 h 1197429"/>
              <a:gd name="connsiteX8" fmla="*/ 3320143 w 6503679"/>
              <a:gd name="connsiteY8" fmla="*/ 609600 h 1197429"/>
              <a:gd name="connsiteX9" fmla="*/ 2971800 w 6503679"/>
              <a:gd name="connsiteY9" fmla="*/ 620486 h 1197429"/>
              <a:gd name="connsiteX10" fmla="*/ 2884715 w 6503679"/>
              <a:gd name="connsiteY10" fmla="*/ 631372 h 1197429"/>
              <a:gd name="connsiteX11" fmla="*/ 2438400 w 6503679"/>
              <a:gd name="connsiteY11" fmla="*/ 642258 h 1197429"/>
              <a:gd name="connsiteX12" fmla="*/ 1077686 w 6503679"/>
              <a:gd name="connsiteY12" fmla="*/ 631372 h 1197429"/>
              <a:gd name="connsiteX13" fmla="*/ 816429 w 6503679"/>
              <a:gd name="connsiteY13" fmla="*/ 642258 h 1197429"/>
              <a:gd name="connsiteX14" fmla="*/ 740229 w 6503679"/>
              <a:gd name="connsiteY14" fmla="*/ 653143 h 1197429"/>
              <a:gd name="connsiteX15" fmla="*/ 707572 w 6503679"/>
              <a:gd name="connsiteY15" fmla="*/ 664029 h 1197429"/>
              <a:gd name="connsiteX16" fmla="*/ 0 w 6503679"/>
              <a:gd name="connsiteY16" fmla="*/ 794658 h 1197429"/>
              <a:gd name="connsiteX17" fmla="*/ 337457 w 6503679"/>
              <a:gd name="connsiteY17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910943 w 6503679"/>
              <a:gd name="connsiteY4" fmla="*/ 555172 h 1197429"/>
              <a:gd name="connsiteX5" fmla="*/ 5508172 w 6503679"/>
              <a:gd name="connsiteY5" fmla="*/ 566058 h 1197429"/>
              <a:gd name="connsiteX6" fmla="*/ 4800600 w 6503679"/>
              <a:gd name="connsiteY6" fmla="*/ 598715 h 1197429"/>
              <a:gd name="connsiteX7" fmla="*/ 3320143 w 6503679"/>
              <a:gd name="connsiteY7" fmla="*/ 609600 h 1197429"/>
              <a:gd name="connsiteX8" fmla="*/ 2971800 w 6503679"/>
              <a:gd name="connsiteY8" fmla="*/ 620486 h 1197429"/>
              <a:gd name="connsiteX9" fmla="*/ 2884715 w 6503679"/>
              <a:gd name="connsiteY9" fmla="*/ 631372 h 1197429"/>
              <a:gd name="connsiteX10" fmla="*/ 2438400 w 6503679"/>
              <a:gd name="connsiteY10" fmla="*/ 642258 h 1197429"/>
              <a:gd name="connsiteX11" fmla="*/ 1077686 w 6503679"/>
              <a:gd name="connsiteY11" fmla="*/ 631372 h 1197429"/>
              <a:gd name="connsiteX12" fmla="*/ 816429 w 6503679"/>
              <a:gd name="connsiteY12" fmla="*/ 642258 h 1197429"/>
              <a:gd name="connsiteX13" fmla="*/ 740229 w 6503679"/>
              <a:gd name="connsiteY13" fmla="*/ 653143 h 1197429"/>
              <a:gd name="connsiteX14" fmla="*/ 707572 w 6503679"/>
              <a:gd name="connsiteY14" fmla="*/ 664029 h 1197429"/>
              <a:gd name="connsiteX15" fmla="*/ 0 w 6503679"/>
              <a:gd name="connsiteY15" fmla="*/ 794658 h 1197429"/>
              <a:gd name="connsiteX16" fmla="*/ 337457 w 6503679"/>
              <a:gd name="connsiteY16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508172 w 6503679"/>
              <a:gd name="connsiteY4" fmla="*/ 566058 h 1197429"/>
              <a:gd name="connsiteX5" fmla="*/ 4800600 w 6503679"/>
              <a:gd name="connsiteY5" fmla="*/ 598715 h 1197429"/>
              <a:gd name="connsiteX6" fmla="*/ 3320143 w 6503679"/>
              <a:gd name="connsiteY6" fmla="*/ 609600 h 1197429"/>
              <a:gd name="connsiteX7" fmla="*/ 2971800 w 6503679"/>
              <a:gd name="connsiteY7" fmla="*/ 620486 h 1197429"/>
              <a:gd name="connsiteX8" fmla="*/ 2884715 w 6503679"/>
              <a:gd name="connsiteY8" fmla="*/ 631372 h 1197429"/>
              <a:gd name="connsiteX9" fmla="*/ 2438400 w 6503679"/>
              <a:gd name="connsiteY9" fmla="*/ 642258 h 1197429"/>
              <a:gd name="connsiteX10" fmla="*/ 1077686 w 6503679"/>
              <a:gd name="connsiteY10" fmla="*/ 631372 h 1197429"/>
              <a:gd name="connsiteX11" fmla="*/ 816429 w 6503679"/>
              <a:gd name="connsiteY11" fmla="*/ 642258 h 1197429"/>
              <a:gd name="connsiteX12" fmla="*/ 740229 w 6503679"/>
              <a:gd name="connsiteY12" fmla="*/ 653143 h 1197429"/>
              <a:gd name="connsiteX13" fmla="*/ 707572 w 6503679"/>
              <a:gd name="connsiteY13" fmla="*/ 664029 h 1197429"/>
              <a:gd name="connsiteX14" fmla="*/ 0 w 6503679"/>
              <a:gd name="connsiteY14" fmla="*/ 794658 h 1197429"/>
              <a:gd name="connsiteX15" fmla="*/ 337457 w 6503679"/>
              <a:gd name="connsiteY15" fmla="*/ 1197429 h 1197429"/>
              <a:gd name="connsiteX0" fmla="*/ 6237515 w 6523655"/>
              <a:gd name="connsiteY0" fmla="*/ 0 h 1197429"/>
              <a:gd name="connsiteX1" fmla="*/ 6498772 w 6523655"/>
              <a:gd name="connsiteY1" fmla="*/ 348343 h 1197429"/>
              <a:gd name="connsiteX2" fmla="*/ 6400800 w 6523655"/>
              <a:gd name="connsiteY2" fmla="*/ 424543 h 1197429"/>
              <a:gd name="connsiteX3" fmla="*/ 5508172 w 6523655"/>
              <a:gd name="connsiteY3" fmla="*/ 566058 h 1197429"/>
              <a:gd name="connsiteX4" fmla="*/ 4800600 w 6523655"/>
              <a:gd name="connsiteY4" fmla="*/ 598715 h 1197429"/>
              <a:gd name="connsiteX5" fmla="*/ 3320143 w 6523655"/>
              <a:gd name="connsiteY5" fmla="*/ 609600 h 1197429"/>
              <a:gd name="connsiteX6" fmla="*/ 2971800 w 6523655"/>
              <a:gd name="connsiteY6" fmla="*/ 620486 h 1197429"/>
              <a:gd name="connsiteX7" fmla="*/ 2884715 w 6523655"/>
              <a:gd name="connsiteY7" fmla="*/ 631372 h 1197429"/>
              <a:gd name="connsiteX8" fmla="*/ 2438400 w 6523655"/>
              <a:gd name="connsiteY8" fmla="*/ 642258 h 1197429"/>
              <a:gd name="connsiteX9" fmla="*/ 1077686 w 6523655"/>
              <a:gd name="connsiteY9" fmla="*/ 631372 h 1197429"/>
              <a:gd name="connsiteX10" fmla="*/ 816429 w 6523655"/>
              <a:gd name="connsiteY10" fmla="*/ 642258 h 1197429"/>
              <a:gd name="connsiteX11" fmla="*/ 740229 w 6523655"/>
              <a:gd name="connsiteY11" fmla="*/ 653143 h 1197429"/>
              <a:gd name="connsiteX12" fmla="*/ 707572 w 6523655"/>
              <a:gd name="connsiteY12" fmla="*/ 664029 h 1197429"/>
              <a:gd name="connsiteX13" fmla="*/ 0 w 6523655"/>
              <a:gd name="connsiteY13" fmla="*/ 794658 h 1197429"/>
              <a:gd name="connsiteX14" fmla="*/ 337457 w 6523655"/>
              <a:gd name="connsiteY14" fmla="*/ 1197429 h 1197429"/>
              <a:gd name="connsiteX0" fmla="*/ 6237515 w 6525562"/>
              <a:gd name="connsiteY0" fmla="*/ 0 h 1197429"/>
              <a:gd name="connsiteX1" fmla="*/ 6498772 w 6525562"/>
              <a:gd name="connsiteY1" fmla="*/ 348343 h 1197429"/>
              <a:gd name="connsiteX2" fmla="*/ 5508172 w 6525562"/>
              <a:gd name="connsiteY2" fmla="*/ 566058 h 1197429"/>
              <a:gd name="connsiteX3" fmla="*/ 4800600 w 6525562"/>
              <a:gd name="connsiteY3" fmla="*/ 598715 h 1197429"/>
              <a:gd name="connsiteX4" fmla="*/ 3320143 w 6525562"/>
              <a:gd name="connsiteY4" fmla="*/ 609600 h 1197429"/>
              <a:gd name="connsiteX5" fmla="*/ 2971800 w 6525562"/>
              <a:gd name="connsiteY5" fmla="*/ 620486 h 1197429"/>
              <a:gd name="connsiteX6" fmla="*/ 2884715 w 6525562"/>
              <a:gd name="connsiteY6" fmla="*/ 631372 h 1197429"/>
              <a:gd name="connsiteX7" fmla="*/ 2438400 w 6525562"/>
              <a:gd name="connsiteY7" fmla="*/ 642258 h 1197429"/>
              <a:gd name="connsiteX8" fmla="*/ 1077686 w 6525562"/>
              <a:gd name="connsiteY8" fmla="*/ 631372 h 1197429"/>
              <a:gd name="connsiteX9" fmla="*/ 816429 w 6525562"/>
              <a:gd name="connsiteY9" fmla="*/ 642258 h 1197429"/>
              <a:gd name="connsiteX10" fmla="*/ 740229 w 6525562"/>
              <a:gd name="connsiteY10" fmla="*/ 653143 h 1197429"/>
              <a:gd name="connsiteX11" fmla="*/ 707572 w 6525562"/>
              <a:gd name="connsiteY11" fmla="*/ 664029 h 1197429"/>
              <a:gd name="connsiteX12" fmla="*/ 0 w 6525562"/>
              <a:gd name="connsiteY12" fmla="*/ 794658 h 1197429"/>
              <a:gd name="connsiteX13" fmla="*/ 337457 w 6525562"/>
              <a:gd name="connsiteY13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884715 w 6568898"/>
              <a:gd name="connsiteY5" fmla="*/ 631372 h 1197429"/>
              <a:gd name="connsiteX6" fmla="*/ 2438400 w 6568898"/>
              <a:gd name="connsiteY6" fmla="*/ 642258 h 1197429"/>
              <a:gd name="connsiteX7" fmla="*/ 1077686 w 6568898"/>
              <a:gd name="connsiteY7" fmla="*/ 631372 h 1197429"/>
              <a:gd name="connsiteX8" fmla="*/ 816429 w 6568898"/>
              <a:gd name="connsiteY8" fmla="*/ 642258 h 1197429"/>
              <a:gd name="connsiteX9" fmla="*/ 740229 w 6568898"/>
              <a:gd name="connsiteY9" fmla="*/ 653143 h 1197429"/>
              <a:gd name="connsiteX10" fmla="*/ 707572 w 6568898"/>
              <a:gd name="connsiteY10" fmla="*/ 664029 h 1197429"/>
              <a:gd name="connsiteX11" fmla="*/ 0 w 6568898"/>
              <a:gd name="connsiteY11" fmla="*/ 794658 h 1197429"/>
              <a:gd name="connsiteX12" fmla="*/ 337457 w 6568898"/>
              <a:gd name="connsiteY12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438400 w 6568898"/>
              <a:gd name="connsiteY5" fmla="*/ 642258 h 1197429"/>
              <a:gd name="connsiteX6" fmla="*/ 1077686 w 6568898"/>
              <a:gd name="connsiteY6" fmla="*/ 631372 h 1197429"/>
              <a:gd name="connsiteX7" fmla="*/ 816429 w 6568898"/>
              <a:gd name="connsiteY7" fmla="*/ 642258 h 1197429"/>
              <a:gd name="connsiteX8" fmla="*/ 740229 w 6568898"/>
              <a:gd name="connsiteY8" fmla="*/ 653143 h 1197429"/>
              <a:gd name="connsiteX9" fmla="*/ 707572 w 6568898"/>
              <a:gd name="connsiteY9" fmla="*/ 664029 h 1197429"/>
              <a:gd name="connsiteX10" fmla="*/ 0 w 6568898"/>
              <a:gd name="connsiteY10" fmla="*/ 794658 h 1197429"/>
              <a:gd name="connsiteX11" fmla="*/ 337457 w 6568898"/>
              <a:gd name="connsiteY11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40229 w 6568898"/>
              <a:gd name="connsiteY7" fmla="*/ 653143 h 1197429"/>
              <a:gd name="connsiteX8" fmla="*/ 707572 w 6568898"/>
              <a:gd name="connsiteY8" fmla="*/ 664029 h 1197429"/>
              <a:gd name="connsiteX9" fmla="*/ 0 w 6568898"/>
              <a:gd name="connsiteY9" fmla="*/ 794658 h 1197429"/>
              <a:gd name="connsiteX10" fmla="*/ 337457 w 6568898"/>
              <a:gd name="connsiteY10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07572 w 6568898"/>
              <a:gd name="connsiteY7" fmla="*/ 664029 h 1197429"/>
              <a:gd name="connsiteX8" fmla="*/ 0 w 6568898"/>
              <a:gd name="connsiteY8" fmla="*/ 794658 h 1197429"/>
              <a:gd name="connsiteX9" fmla="*/ 337457 w 6568898"/>
              <a:gd name="connsiteY9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0 w 6568898"/>
              <a:gd name="connsiteY7" fmla="*/ 794658 h 1197429"/>
              <a:gd name="connsiteX8" fmla="*/ 337457 w 6568898"/>
              <a:gd name="connsiteY8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816429 w 6568898"/>
              <a:gd name="connsiteY5" fmla="*/ 642258 h 1197429"/>
              <a:gd name="connsiteX6" fmla="*/ 0 w 6568898"/>
              <a:gd name="connsiteY6" fmla="*/ 794658 h 1197429"/>
              <a:gd name="connsiteX7" fmla="*/ 337457 w 6568898"/>
              <a:gd name="connsiteY7" fmla="*/ 1197429 h 1197429"/>
              <a:gd name="connsiteX0" fmla="*/ 6239991 w 6571374"/>
              <a:gd name="connsiteY0" fmla="*/ 0 h 1197429"/>
              <a:gd name="connsiteX1" fmla="*/ 6501248 w 6571374"/>
              <a:gd name="connsiteY1" fmla="*/ 348343 h 1197429"/>
              <a:gd name="connsiteX2" fmla="*/ 4803076 w 6571374"/>
              <a:gd name="connsiteY2" fmla="*/ 598715 h 1197429"/>
              <a:gd name="connsiteX3" fmla="*/ 3322619 w 6571374"/>
              <a:gd name="connsiteY3" fmla="*/ 609600 h 1197429"/>
              <a:gd name="connsiteX4" fmla="*/ 2440876 w 6571374"/>
              <a:gd name="connsiteY4" fmla="*/ 642258 h 1197429"/>
              <a:gd name="connsiteX5" fmla="*/ 818905 w 6571374"/>
              <a:gd name="connsiteY5" fmla="*/ 642258 h 1197429"/>
              <a:gd name="connsiteX6" fmla="*/ 2476 w 6571374"/>
              <a:gd name="connsiteY6" fmla="*/ 794658 h 1197429"/>
              <a:gd name="connsiteX7" fmla="*/ 339933 w 6571374"/>
              <a:gd name="connsiteY7" fmla="*/ 1197429 h 1197429"/>
              <a:gd name="connsiteX0" fmla="*/ 6244418 w 6575801"/>
              <a:gd name="connsiteY0" fmla="*/ 0 h 1197429"/>
              <a:gd name="connsiteX1" fmla="*/ 6505675 w 6575801"/>
              <a:gd name="connsiteY1" fmla="*/ 348343 h 1197429"/>
              <a:gd name="connsiteX2" fmla="*/ 4807503 w 6575801"/>
              <a:gd name="connsiteY2" fmla="*/ 598715 h 1197429"/>
              <a:gd name="connsiteX3" fmla="*/ 3327046 w 6575801"/>
              <a:gd name="connsiteY3" fmla="*/ 609600 h 1197429"/>
              <a:gd name="connsiteX4" fmla="*/ 2445303 w 6575801"/>
              <a:gd name="connsiteY4" fmla="*/ 642258 h 1197429"/>
              <a:gd name="connsiteX5" fmla="*/ 823332 w 6575801"/>
              <a:gd name="connsiteY5" fmla="*/ 642258 h 1197429"/>
              <a:gd name="connsiteX6" fmla="*/ 6903 w 6575801"/>
              <a:gd name="connsiteY6" fmla="*/ 794658 h 1197429"/>
              <a:gd name="connsiteX7" fmla="*/ 344360 w 6575801"/>
              <a:gd name="connsiteY7" fmla="*/ 1197429 h 1197429"/>
              <a:gd name="connsiteX0" fmla="*/ 6299187 w 6630570"/>
              <a:gd name="connsiteY0" fmla="*/ 0 h 1338943"/>
              <a:gd name="connsiteX1" fmla="*/ 6560444 w 6630570"/>
              <a:gd name="connsiteY1" fmla="*/ 348343 h 1338943"/>
              <a:gd name="connsiteX2" fmla="*/ 4862272 w 6630570"/>
              <a:gd name="connsiteY2" fmla="*/ 598715 h 1338943"/>
              <a:gd name="connsiteX3" fmla="*/ 3381815 w 6630570"/>
              <a:gd name="connsiteY3" fmla="*/ 609600 h 1338943"/>
              <a:gd name="connsiteX4" fmla="*/ 2500072 w 6630570"/>
              <a:gd name="connsiteY4" fmla="*/ 642258 h 1338943"/>
              <a:gd name="connsiteX5" fmla="*/ 878101 w 6630570"/>
              <a:gd name="connsiteY5" fmla="*/ 642258 h 1338943"/>
              <a:gd name="connsiteX6" fmla="*/ 61672 w 6630570"/>
              <a:gd name="connsiteY6" fmla="*/ 794658 h 1338943"/>
              <a:gd name="connsiteX7" fmla="*/ 105215 w 6630570"/>
              <a:gd name="connsiteY7" fmla="*/ 1338943 h 1338943"/>
              <a:gd name="connsiteX0" fmla="*/ 6250154 w 6581537"/>
              <a:gd name="connsiteY0" fmla="*/ 0 h 1208314"/>
              <a:gd name="connsiteX1" fmla="*/ 6511411 w 6581537"/>
              <a:gd name="connsiteY1" fmla="*/ 348343 h 1208314"/>
              <a:gd name="connsiteX2" fmla="*/ 4813239 w 6581537"/>
              <a:gd name="connsiteY2" fmla="*/ 598715 h 1208314"/>
              <a:gd name="connsiteX3" fmla="*/ 3332782 w 6581537"/>
              <a:gd name="connsiteY3" fmla="*/ 609600 h 1208314"/>
              <a:gd name="connsiteX4" fmla="*/ 2451039 w 6581537"/>
              <a:gd name="connsiteY4" fmla="*/ 642258 h 1208314"/>
              <a:gd name="connsiteX5" fmla="*/ 829068 w 6581537"/>
              <a:gd name="connsiteY5" fmla="*/ 642258 h 1208314"/>
              <a:gd name="connsiteX6" fmla="*/ 12639 w 6581537"/>
              <a:gd name="connsiteY6" fmla="*/ 794658 h 1208314"/>
              <a:gd name="connsiteX7" fmla="*/ 339211 w 6581537"/>
              <a:gd name="connsiteY7" fmla="*/ 1208314 h 1208314"/>
              <a:gd name="connsiteX0" fmla="*/ 6272338 w 6603721"/>
              <a:gd name="connsiteY0" fmla="*/ 0 h 1208337"/>
              <a:gd name="connsiteX1" fmla="*/ 6533595 w 6603721"/>
              <a:gd name="connsiteY1" fmla="*/ 348343 h 1208337"/>
              <a:gd name="connsiteX2" fmla="*/ 4835423 w 6603721"/>
              <a:gd name="connsiteY2" fmla="*/ 598715 h 1208337"/>
              <a:gd name="connsiteX3" fmla="*/ 3354966 w 6603721"/>
              <a:gd name="connsiteY3" fmla="*/ 609600 h 1208337"/>
              <a:gd name="connsiteX4" fmla="*/ 2473223 w 6603721"/>
              <a:gd name="connsiteY4" fmla="*/ 642258 h 1208337"/>
              <a:gd name="connsiteX5" fmla="*/ 851252 w 6603721"/>
              <a:gd name="connsiteY5" fmla="*/ 642258 h 1208337"/>
              <a:gd name="connsiteX6" fmla="*/ 34823 w 6603721"/>
              <a:gd name="connsiteY6" fmla="*/ 794658 h 1208337"/>
              <a:gd name="connsiteX7" fmla="*/ 361395 w 6603721"/>
              <a:gd name="connsiteY7" fmla="*/ 1208314 h 1208337"/>
              <a:gd name="connsiteX0" fmla="*/ 6252647 w 6584030"/>
              <a:gd name="connsiteY0" fmla="*/ 0 h 1132142"/>
              <a:gd name="connsiteX1" fmla="*/ 6513904 w 6584030"/>
              <a:gd name="connsiteY1" fmla="*/ 348343 h 1132142"/>
              <a:gd name="connsiteX2" fmla="*/ 4815732 w 6584030"/>
              <a:gd name="connsiteY2" fmla="*/ 598715 h 1132142"/>
              <a:gd name="connsiteX3" fmla="*/ 3335275 w 6584030"/>
              <a:gd name="connsiteY3" fmla="*/ 609600 h 1132142"/>
              <a:gd name="connsiteX4" fmla="*/ 2453532 w 6584030"/>
              <a:gd name="connsiteY4" fmla="*/ 642258 h 1132142"/>
              <a:gd name="connsiteX5" fmla="*/ 831561 w 6584030"/>
              <a:gd name="connsiteY5" fmla="*/ 642258 h 1132142"/>
              <a:gd name="connsiteX6" fmla="*/ 15132 w 6584030"/>
              <a:gd name="connsiteY6" fmla="*/ 794658 h 1132142"/>
              <a:gd name="connsiteX7" fmla="*/ 450561 w 6584030"/>
              <a:gd name="connsiteY7" fmla="*/ 1132114 h 1132142"/>
              <a:gd name="connsiteX0" fmla="*/ 6232472 w 6563855"/>
              <a:gd name="connsiteY0" fmla="*/ 0 h 1132148"/>
              <a:gd name="connsiteX1" fmla="*/ 6493729 w 6563855"/>
              <a:gd name="connsiteY1" fmla="*/ 348343 h 1132148"/>
              <a:gd name="connsiteX2" fmla="*/ 4795557 w 6563855"/>
              <a:gd name="connsiteY2" fmla="*/ 598715 h 1132148"/>
              <a:gd name="connsiteX3" fmla="*/ 3315100 w 6563855"/>
              <a:gd name="connsiteY3" fmla="*/ 609600 h 1132148"/>
              <a:gd name="connsiteX4" fmla="*/ 2433357 w 6563855"/>
              <a:gd name="connsiteY4" fmla="*/ 642258 h 1132148"/>
              <a:gd name="connsiteX5" fmla="*/ 811386 w 6563855"/>
              <a:gd name="connsiteY5" fmla="*/ 642258 h 1132148"/>
              <a:gd name="connsiteX6" fmla="*/ 16728 w 6563855"/>
              <a:gd name="connsiteY6" fmla="*/ 838201 h 1132148"/>
              <a:gd name="connsiteX7" fmla="*/ 430386 w 6563855"/>
              <a:gd name="connsiteY7" fmla="*/ 1132114 h 1132148"/>
              <a:gd name="connsiteX0" fmla="*/ 6215751 w 6547134"/>
              <a:gd name="connsiteY0" fmla="*/ 0 h 1132226"/>
              <a:gd name="connsiteX1" fmla="*/ 6477008 w 6547134"/>
              <a:gd name="connsiteY1" fmla="*/ 348343 h 1132226"/>
              <a:gd name="connsiteX2" fmla="*/ 4778836 w 6547134"/>
              <a:gd name="connsiteY2" fmla="*/ 598715 h 1132226"/>
              <a:gd name="connsiteX3" fmla="*/ 3298379 w 6547134"/>
              <a:gd name="connsiteY3" fmla="*/ 609600 h 1132226"/>
              <a:gd name="connsiteX4" fmla="*/ 2416636 w 6547134"/>
              <a:gd name="connsiteY4" fmla="*/ 642258 h 1132226"/>
              <a:gd name="connsiteX5" fmla="*/ 794665 w 6547134"/>
              <a:gd name="connsiteY5" fmla="*/ 642258 h 1132226"/>
              <a:gd name="connsiteX6" fmla="*/ 7 w 6547134"/>
              <a:gd name="connsiteY6" fmla="*/ 838201 h 1132226"/>
              <a:gd name="connsiteX7" fmla="*/ 413665 w 6547134"/>
              <a:gd name="connsiteY7" fmla="*/ 1132114 h 1132226"/>
              <a:gd name="connsiteX0" fmla="*/ 6237520 w 6568903"/>
              <a:gd name="connsiteY0" fmla="*/ 0 h 1132211"/>
              <a:gd name="connsiteX1" fmla="*/ 6498777 w 6568903"/>
              <a:gd name="connsiteY1" fmla="*/ 348343 h 1132211"/>
              <a:gd name="connsiteX2" fmla="*/ 4800605 w 6568903"/>
              <a:gd name="connsiteY2" fmla="*/ 598715 h 1132211"/>
              <a:gd name="connsiteX3" fmla="*/ 3320148 w 6568903"/>
              <a:gd name="connsiteY3" fmla="*/ 609600 h 1132211"/>
              <a:gd name="connsiteX4" fmla="*/ 2438405 w 6568903"/>
              <a:gd name="connsiteY4" fmla="*/ 642258 h 1132211"/>
              <a:gd name="connsiteX5" fmla="*/ 816434 w 6568903"/>
              <a:gd name="connsiteY5" fmla="*/ 642258 h 1132211"/>
              <a:gd name="connsiteX6" fmla="*/ 5 w 6568903"/>
              <a:gd name="connsiteY6" fmla="*/ 827315 h 1132211"/>
              <a:gd name="connsiteX7" fmla="*/ 435434 w 6568903"/>
              <a:gd name="connsiteY7" fmla="*/ 1132114 h 1132211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2438405 w 6568903"/>
              <a:gd name="connsiteY4" fmla="*/ 642258 h 1132163"/>
              <a:gd name="connsiteX5" fmla="*/ 816434 w 6568903"/>
              <a:gd name="connsiteY5" fmla="*/ 642258 h 1132163"/>
              <a:gd name="connsiteX6" fmla="*/ 5 w 6568903"/>
              <a:gd name="connsiteY6" fmla="*/ 827315 h 1132163"/>
              <a:gd name="connsiteX7" fmla="*/ 435434 w 6568903"/>
              <a:gd name="connsiteY7" fmla="*/ 1132114 h 1132163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816434 w 6568903"/>
              <a:gd name="connsiteY4" fmla="*/ 642258 h 1132163"/>
              <a:gd name="connsiteX5" fmla="*/ 5 w 6568903"/>
              <a:gd name="connsiteY5" fmla="*/ 827315 h 1132163"/>
              <a:gd name="connsiteX6" fmla="*/ 435434 w 6568903"/>
              <a:gd name="connsiteY6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700481 w 7031864"/>
              <a:gd name="connsiteY0" fmla="*/ 0 h 1132145"/>
              <a:gd name="connsiteX1" fmla="*/ 6961738 w 7031864"/>
              <a:gd name="connsiteY1" fmla="*/ 348343 h 1132145"/>
              <a:gd name="connsiteX2" fmla="*/ 5263566 w 7031864"/>
              <a:gd name="connsiteY2" fmla="*/ 598715 h 1132145"/>
              <a:gd name="connsiteX3" fmla="*/ 3783109 w 7031864"/>
              <a:gd name="connsiteY3" fmla="*/ 609600 h 1132145"/>
              <a:gd name="connsiteX4" fmla="*/ 462966 w 7031864"/>
              <a:gd name="connsiteY4" fmla="*/ 827315 h 1132145"/>
              <a:gd name="connsiteX5" fmla="*/ 898395 w 7031864"/>
              <a:gd name="connsiteY5" fmla="*/ 1132114 h 1132145"/>
              <a:gd name="connsiteX0" fmla="*/ 6239720 w 6571103"/>
              <a:gd name="connsiteY0" fmla="*/ 0 h 1132177"/>
              <a:gd name="connsiteX1" fmla="*/ 6500977 w 6571103"/>
              <a:gd name="connsiteY1" fmla="*/ 348343 h 1132177"/>
              <a:gd name="connsiteX2" fmla="*/ 4802805 w 6571103"/>
              <a:gd name="connsiteY2" fmla="*/ 598715 h 1132177"/>
              <a:gd name="connsiteX3" fmla="*/ 3322348 w 6571103"/>
              <a:gd name="connsiteY3" fmla="*/ 609600 h 1132177"/>
              <a:gd name="connsiteX4" fmla="*/ 2205 w 6571103"/>
              <a:gd name="connsiteY4" fmla="*/ 827315 h 1132177"/>
              <a:gd name="connsiteX5" fmla="*/ 437634 w 6571103"/>
              <a:gd name="connsiteY5" fmla="*/ 1132114 h 1132177"/>
              <a:gd name="connsiteX0" fmla="*/ 6237962 w 6569345"/>
              <a:gd name="connsiteY0" fmla="*/ 0 h 1132777"/>
              <a:gd name="connsiteX1" fmla="*/ 6499219 w 6569345"/>
              <a:gd name="connsiteY1" fmla="*/ 348343 h 1132777"/>
              <a:gd name="connsiteX2" fmla="*/ 4801047 w 6569345"/>
              <a:gd name="connsiteY2" fmla="*/ 598715 h 1132777"/>
              <a:gd name="connsiteX3" fmla="*/ 3320590 w 6569345"/>
              <a:gd name="connsiteY3" fmla="*/ 609600 h 1132777"/>
              <a:gd name="connsiteX4" fmla="*/ 447 w 6569345"/>
              <a:gd name="connsiteY4" fmla="*/ 827315 h 1132777"/>
              <a:gd name="connsiteX5" fmla="*/ 435876 w 6569345"/>
              <a:gd name="connsiteY5" fmla="*/ 1132114 h 1132777"/>
              <a:gd name="connsiteX0" fmla="*/ 6237962 w 6569345"/>
              <a:gd name="connsiteY0" fmla="*/ 0 h 1132183"/>
              <a:gd name="connsiteX1" fmla="*/ 6499219 w 6569345"/>
              <a:gd name="connsiteY1" fmla="*/ 348343 h 1132183"/>
              <a:gd name="connsiteX2" fmla="*/ 4801047 w 6569345"/>
              <a:gd name="connsiteY2" fmla="*/ 598715 h 1132183"/>
              <a:gd name="connsiteX3" fmla="*/ 3320590 w 6569345"/>
              <a:gd name="connsiteY3" fmla="*/ 609600 h 1132183"/>
              <a:gd name="connsiteX4" fmla="*/ 447 w 6569345"/>
              <a:gd name="connsiteY4" fmla="*/ 718458 h 1132183"/>
              <a:gd name="connsiteX5" fmla="*/ 435876 w 6569345"/>
              <a:gd name="connsiteY5" fmla="*/ 1132114 h 1132183"/>
              <a:gd name="connsiteX0" fmla="*/ 6343199 w 6674582"/>
              <a:gd name="connsiteY0" fmla="*/ 0 h 1132163"/>
              <a:gd name="connsiteX1" fmla="*/ 6604456 w 6674582"/>
              <a:gd name="connsiteY1" fmla="*/ 348343 h 1132163"/>
              <a:gd name="connsiteX2" fmla="*/ 4906284 w 6674582"/>
              <a:gd name="connsiteY2" fmla="*/ 598715 h 1132163"/>
              <a:gd name="connsiteX3" fmla="*/ 3425827 w 6674582"/>
              <a:gd name="connsiteY3" fmla="*/ 609600 h 1132163"/>
              <a:gd name="connsiteX4" fmla="*/ 105684 w 6674582"/>
              <a:gd name="connsiteY4" fmla="*/ 718458 h 1132163"/>
              <a:gd name="connsiteX5" fmla="*/ 541113 w 6674582"/>
              <a:gd name="connsiteY5" fmla="*/ 1132114 h 1132163"/>
              <a:gd name="connsiteX0" fmla="*/ 6182181 w 6513564"/>
              <a:gd name="connsiteY0" fmla="*/ 0 h 1132163"/>
              <a:gd name="connsiteX1" fmla="*/ 6443438 w 6513564"/>
              <a:gd name="connsiteY1" fmla="*/ 348343 h 1132163"/>
              <a:gd name="connsiteX2" fmla="*/ 4745266 w 6513564"/>
              <a:gd name="connsiteY2" fmla="*/ 598715 h 1132163"/>
              <a:gd name="connsiteX3" fmla="*/ 3264809 w 6513564"/>
              <a:gd name="connsiteY3" fmla="*/ 609600 h 1132163"/>
              <a:gd name="connsiteX4" fmla="*/ 151495 w 6513564"/>
              <a:gd name="connsiteY4" fmla="*/ 718458 h 1132163"/>
              <a:gd name="connsiteX5" fmla="*/ 380095 w 6513564"/>
              <a:gd name="connsiteY5" fmla="*/ 1132114 h 1132163"/>
              <a:gd name="connsiteX0" fmla="*/ 6235202 w 6566585"/>
              <a:gd name="connsiteY0" fmla="*/ 0 h 1132150"/>
              <a:gd name="connsiteX1" fmla="*/ 6496459 w 6566585"/>
              <a:gd name="connsiteY1" fmla="*/ 348343 h 1132150"/>
              <a:gd name="connsiteX2" fmla="*/ 4798287 w 6566585"/>
              <a:gd name="connsiteY2" fmla="*/ 598715 h 1132150"/>
              <a:gd name="connsiteX3" fmla="*/ 3317830 w 6566585"/>
              <a:gd name="connsiteY3" fmla="*/ 609600 h 1132150"/>
              <a:gd name="connsiteX4" fmla="*/ 204516 w 6566585"/>
              <a:gd name="connsiteY4" fmla="*/ 718458 h 1132150"/>
              <a:gd name="connsiteX5" fmla="*/ 433116 w 6566585"/>
              <a:gd name="connsiteY5" fmla="*/ 1132114 h 1132150"/>
              <a:gd name="connsiteX0" fmla="*/ 6296349 w 6627732"/>
              <a:gd name="connsiteY0" fmla="*/ 0 h 1132159"/>
              <a:gd name="connsiteX1" fmla="*/ 6557606 w 6627732"/>
              <a:gd name="connsiteY1" fmla="*/ 348343 h 1132159"/>
              <a:gd name="connsiteX2" fmla="*/ 4859434 w 6627732"/>
              <a:gd name="connsiteY2" fmla="*/ 598715 h 1132159"/>
              <a:gd name="connsiteX3" fmla="*/ 3378977 w 6627732"/>
              <a:gd name="connsiteY3" fmla="*/ 609600 h 1132159"/>
              <a:gd name="connsiteX4" fmla="*/ 265663 w 6627732"/>
              <a:gd name="connsiteY4" fmla="*/ 718458 h 1132159"/>
              <a:gd name="connsiteX5" fmla="*/ 494263 w 6627732"/>
              <a:gd name="connsiteY5" fmla="*/ 1132114 h 1132159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698710"/>
              <a:gd name="connsiteY0" fmla="*/ 0 h 1132137"/>
              <a:gd name="connsiteX1" fmla="*/ 6494047 w 6698710"/>
              <a:gd name="connsiteY1" fmla="*/ 348343 h 1132137"/>
              <a:gd name="connsiteX2" fmla="*/ 2858218 w 6698710"/>
              <a:gd name="connsiteY2" fmla="*/ 576943 h 1132137"/>
              <a:gd name="connsiteX3" fmla="*/ 202104 w 6698710"/>
              <a:gd name="connsiteY3" fmla="*/ 718458 h 1132137"/>
              <a:gd name="connsiteX4" fmla="*/ 430704 w 6698710"/>
              <a:gd name="connsiteY4" fmla="*/ 1132114 h 1132137"/>
              <a:gd name="connsiteX0" fmla="*/ 6232790 w 6511076"/>
              <a:gd name="connsiteY0" fmla="*/ 0 h 1132137"/>
              <a:gd name="connsiteX1" fmla="*/ 6254562 w 6511076"/>
              <a:gd name="connsiteY1" fmla="*/ 511629 h 1132137"/>
              <a:gd name="connsiteX2" fmla="*/ 2858218 w 6511076"/>
              <a:gd name="connsiteY2" fmla="*/ 576943 h 1132137"/>
              <a:gd name="connsiteX3" fmla="*/ 202104 w 6511076"/>
              <a:gd name="connsiteY3" fmla="*/ 718458 h 1132137"/>
              <a:gd name="connsiteX4" fmla="*/ 430704 w 6511076"/>
              <a:gd name="connsiteY4" fmla="*/ 1132114 h 1132137"/>
              <a:gd name="connsiteX0" fmla="*/ 6232790 w 6581566"/>
              <a:gd name="connsiteY0" fmla="*/ 0 h 1132137"/>
              <a:gd name="connsiteX1" fmla="*/ 6254562 w 6581566"/>
              <a:gd name="connsiteY1" fmla="*/ 511629 h 1132137"/>
              <a:gd name="connsiteX2" fmla="*/ 2858218 w 6581566"/>
              <a:gd name="connsiteY2" fmla="*/ 576943 h 1132137"/>
              <a:gd name="connsiteX3" fmla="*/ 202104 w 6581566"/>
              <a:gd name="connsiteY3" fmla="*/ 718458 h 1132137"/>
              <a:gd name="connsiteX4" fmla="*/ 430704 w 6581566"/>
              <a:gd name="connsiteY4" fmla="*/ 1132114 h 1132137"/>
              <a:gd name="connsiteX0" fmla="*/ 6152748 w 6501524"/>
              <a:gd name="connsiteY0" fmla="*/ 0 h 1132134"/>
              <a:gd name="connsiteX1" fmla="*/ 6174520 w 6501524"/>
              <a:gd name="connsiteY1" fmla="*/ 511629 h 1132134"/>
              <a:gd name="connsiteX2" fmla="*/ 2778176 w 6501524"/>
              <a:gd name="connsiteY2" fmla="*/ 576943 h 1132134"/>
              <a:gd name="connsiteX3" fmla="*/ 241805 w 6501524"/>
              <a:gd name="connsiteY3" fmla="*/ 674915 h 1132134"/>
              <a:gd name="connsiteX4" fmla="*/ 350662 w 6501524"/>
              <a:gd name="connsiteY4" fmla="*/ 1132114 h 1132134"/>
              <a:gd name="connsiteX0" fmla="*/ 6152748 w 6469599"/>
              <a:gd name="connsiteY0" fmla="*/ 6689 h 1138823"/>
              <a:gd name="connsiteX1" fmla="*/ 6174520 w 6469599"/>
              <a:gd name="connsiteY1" fmla="*/ 518318 h 1138823"/>
              <a:gd name="connsiteX2" fmla="*/ 2778176 w 6469599"/>
              <a:gd name="connsiteY2" fmla="*/ 583632 h 1138823"/>
              <a:gd name="connsiteX3" fmla="*/ 241805 w 6469599"/>
              <a:gd name="connsiteY3" fmla="*/ 681604 h 1138823"/>
              <a:gd name="connsiteX4" fmla="*/ 350662 w 6469599"/>
              <a:gd name="connsiteY4" fmla="*/ 1138803 h 1138823"/>
              <a:gd name="connsiteX0" fmla="*/ 6152748 w 6395229"/>
              <a:gd name="connsiteY0" fmla="*/ 5655 h 1137789"/>
              <a:gd name="connsiteX1" fmla="*/ 6054778 w 6395229"/>
              <a:gd name="connsiteY1" fmla="*/ 615256 h 1137789"/>
              <a:gd name="connsiteX2" fmla="*/ 2778176 w 6395229"/>
              <a:gd name="connsiteY2" fmla="*/ 582598 h 1137789"/>
              <a:gd name="connsiteX3" fmla="*/ 241805 w 6395229"/>
              <a:gd name="connsiteY3" fmla="*/ 680570 h 1137789"/>
              <a:gd name="connsiteX4" fmla="*/ 350662 w 6395229"/>
              <a:gd name="connsiteY4" fmla="*/ 1137769 h 1137789"/>
              <a:gd name="connsiteX0" fmla="*/ 6152748 w 6343372"/>
              <a:gd name="connsiteY0" fmla="*/ 5561 h 1137695"/>
              <a:gd name="connsiteX1" fmla="*/ 6054778 w 6343372"/>
              <a:gd name="connsiteY1" fmla="*/ 615162 h 1137695"/>
              <a:gd name="connsiteX2" fmla="*/ 2778176 w 6343372"/>
              <a:gd name="connsiteY2" fmla="*/ 582504 h 1137695"/>
              <a:gd name="connsiteX3" fmla="*/ 241805 w 6343372"/>
              <a:gd name="connsiteY3" fmla="*/ 680476 h 1137695"/>
              <a:gd name="connsiteX4" fmla="*/ 350662 w 6343372"/>
              <a:gd name="connsiteY4" fmla="*/ 1137675 h 1137695"/>
              <a:gd name="connsiteX0" fmla="*/ 6152748 w 6360858"/>
              <a:gd name="connsiteY0" fmla="*/ 6074 h 1138208"/>
              <a:gd name="connsiteX1" fmla="*/ 6087435 w 6360858"/>
              <a:gd name="connsiteY1" fmla="*/ 561247 h 1138208"/>
              <a:gd name="connsiteX2" fmla="*/ 2778176 w 6360858"/>
              <a:gd name="connsiteY2" fmla="*/ 583017 h 1138208"/>
              <a:gd name="connsiteX3" fmla="*/ 241805 w 6360858"/>
              <a:gd name="connsiteY3" fmla="*/ 680989 h 1138208"/>
              <a:gd name="connsiteX4" fmla="*/ 350662 w 6360858"/>
              <a:gd name="connsiteY4" fmla="*/ 1138188 h 1138208"/>
              <a:gd name="connsiteX0" fmla="*/ 6152748 w 6349066"/>
              <a:gd name="connsiteY0" fmla="*/ 6189 h 1138323"/>
              <a:gd name="connsiteX1" fmla="*/ 6065663 w 6349066"/>
              <a:gd name="connsiteY1" fmla="*/ 550476 h 1138323"/>
              <a:gd name="connsiteX2" fmla="*/ 2778176 w 6349066"/>
              <a:gd name="connsiteY2" fmla="*/ 583132 h 1138323"/>
              <a:gd name="connsiteX3" fmla="*/ 241805 w 6349066"/>
              <a:gd name="connsiteY3" fmla="*/ 681104 h 1138323"/>
              <a:gd name="connsiteX4" fmla="*/ 350662 w 6349066"/>
              <a:gd name="connsiteY4" fmla="*/ 1138303 h 113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9066" h="1138323">
                <a:moveTo>
                  <a:pt x="6152748" y="6189"/>
                </a:moveTo>
                <a:cubicBezTo>
                  <a:pt x="6359577" y="-62753"/>
                  <a:pt x="6497464" y="465205"/>
                  <a:pt x="6065663" y="550476"/>
                </a:cubicBezTo>
                <a:cubicBezTo>
                  <a:pt x="5505884" y="661020"/>
                  <a:pt x="3748819" y="561361"/>
                  <a:pt x="2778176" y="583132"/>
                </a:cubicBezTo>
                <a:cubicBezTo>
                  <a:pt x="1807533" y="604903"/>
                  <a:pt x="646391" y="588576"/>
                  <a:pt x="241805" y="681104"/>
                </a:cubicBezTo>
                <a:cubicBezTo>
                  <a:pt x="-162781" y="773633"/>
                  <a:pt x="-13555" y="1141479"/>
                  <a:pt x="350662" y="1138303"/>
                </a:cubicBezTo>
              </a:path>
            </a:pathLst>
          </a:custGeom>
          <a:noFill/>
          <a:ln w="31750" cap="rnd">
            <a:solidFill>
              <a:schemeClr val="accent1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4" name="Полилиния 23"/>
          <p:cNvSpPr/>
          <p:nvPr/>
        </p:nvSpPr>
        <p:spPr>
          <a:xfrm>
            <a:off x="2728305" y="4080819"/>
            <a:ext cx="6349066" cy="1138323"/>
          </a:xfrm>
          <a:custGeom>
            <a:avLst/>
            <a:gdLst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450568 w 6535682"/>
              <a:gd name="connsiteY25" fmla="*/ 674915 h 1208315"/>
              <a:gd name="connsiteX26" fmla="*/ 309054 w 6535682"/>
              <a:gd name="connsiteY26" fmla="*/ 707572 h 1208315"/>
              <a:gd name="connsiteX27" fmla="*/ 243740 w 6535682"/>
              <a:gd name="connsiteY27" fmla="*/ 729343 h 1208315"/>
              <a:gd name="connsiteX28" fmla="*/ 211082 w 6535682"/>
              <a:gd name="connsiteY28" fmla="*/ 740229 h 1208315"/>
              <a:gd name="connsiteX29" fmla="*/ 123997 w 6535682"/>
              <a:gd name="connsiteY29" fmla="*/ 751115 h 1208315"/>
              <a:gd name="connsiteX30" fmla="*/ 26025 w 6535682"/>
              <a:gd name="connsiteY30" fmla="*/ 794658 h 1208315"/>
              <a:gd name="connsiteX31" fmla="*/ 15140 w 6535682"/>
              <a:gd name="connsiteY31" fmla="*/ 990600 h 1208315"/>
              <a:gd name="connsiteX32" fmla="*/ 36911 w 6535682"/>
              <a:gd name="connsiteY32" fmla="*/ 1023258 h 1208315"/>
              <a:gd name="connsiteX33" fmla="*/ 80454 w 6535682"/>
              <a:gd name="connsiteY33" fmla="*/ 1045029 h 1208315"/>
              <a:gd name="connsiteX34" fmla="*/ 102225 w 6535682"/>
              <a:gd name="connsiteY34" fmla="*/ 1077686 h 1208315"/>
              <a:gd name="connsiteX35" fmla="*/ 167540 w 6535682"/>
              <a:gd name="connsiteY35" fmla="*/ 1121229 h 1208315"/>
              <a:gd name="connsiteX36" fmla="*/ 178425 w 6535682"/>
              <a:gd name="connsiteY36" fmla="*/ 1153886 h 1208315"/>
              <a:gd name="connsiteX37" fmla="*/ 232854 w 6535682"/>
              <a:gd name="connsiteY37" fmla="*/ 1197429 h 1208315"/>
              <a:gd name="connsiteX38" fmla="*/ 276397 w 6535682"/>
              <a:gd name="connsiteY38" fmla="*/ 1208315 h 1208315"/>
              <a:gd name="connsiteX39" fmla="*/ 363482 w 6535682"/>
              <a:gd name="connsiteY39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309054 w 6535682"/>
              <a:gd name="connsiteY25" fmla="*/ 707572 h 1208315"/>
              <a:gd name="connsiteX26" fmla="*/ 243740 w 6535682"/>
              <a:gd name="connsiteY26" fmla="*/ 729343 h 1208315"/>
              <a:gd name="connsiteX27" fmla="*/ 211082 w 6535682"/>
              <a:gd name="connsiteY27" fmla="*/ 740229 h 1208315"/>
              <a:gd name="connsiteX28" fmla="*/ 123997 w 6535682"/>
              <a:gd name="connsiteY28" fmla="*/ 751115 h 1208315"/>
              <a:gd name="connsiteX29" fmla="*/ 26025 w 6535682"/>
              <a:gd name="connsiteY29" fmla="*/ 794658 h 1208315"/>
              <a:gd name="connsiteX30" fmla="*/ 15140 w 6535682"/>
              <a:gd name="connsiteY30" fmla="*/ 990600 h 1208315"/>
              <a:gd name="connsiteX31" fmla="*/ 36911 w 6535682"/>
              <a:gd name="connsiteY31" fmla="*/ 1023258 h 1208315"/>
              <a:gd name="connsiteX32" fmla="*/ 80454 w 6535682"/>
              <a:gd name="connsiteY32" fmla="*/ 1045029 h 1208315"/>
              <a:gd name="connsiteX33" fmla="*/ 102225 w 6535682"/>
              <a:gd name="connsiteY33" fmla="*/ 1077686 h 1208315"/>
              <a:gd name="connsiteX34" fmla="*/ 167540 w 6535682"/>
              <a:gd name="connsiteY34" fmla="*/ 1121229 h 1208315"/>
              <a:gd name="connsiteX35" fmla="*/ 178425 w 6535682"/>
              <a:gd name="connsiteY35" fmla="*/ 1153886 h 1208315"/>
              <a:gd name="connsiteX36" fmla="*/ 232854 w 6535682"/>
              <a:gd name="connsiteY36" fmla="*/ 1197429 h 1208315"/>
              <a:gd name="connsiteX37" fmla="*/ 276397 w 6535682"/>
              <a:gd name="connsiteY37" fmla="*/ 1208315 h 1208315"/>
              <a:gd name="connsiteX38" fmla="*/ 363482 w 6535682"/>
              <a:gd name="connsiteY38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103711 w 6535682"/>
              <a:gd name="connsiteY20" fmla="*/ 631372 h 1208315"/>
              <a:gd name="connsiteX21" fmla="*/ 842454 w 6535682"/>
              <a:gd name="connsiteY21" fmla="*/ 642258 h 1208315"/>
              <a:gd name="connsiteX22" fmla="*/ 766254 w 6535682"/>
              <a:gd name="connsiteY22" fmla="*/ 653143 h 1208315"/>
              <a:gd name="connsiteX23" fmla="*/ 733597 w 6535682"/>
              <a:gd name="connsiteY23" fmla="*/ 664029 h 1208315"/>
              <a:gd name="connsiteX24" fmla="*/ 309054 w 6535682"/>
              <a:gd name="connsiteY24" fmla="*/ 707572 h 1208315"/>
              <a:gd name="connsiteX25" fmla="*/ 243740 w 6535682"/>
              <a:gd name="connsiteY25" fmla="*/ 729343 h 1208315"/>
              <a:gd name="connsiteX26" fmla="*/ 211082 w 6535682"/>
              <a:gd name="connsiteY26" fmla="*/ 740229 h 1208315"/>
              <a:gd name="connsiteX27" fmla="*/ 123997 w 6535682"/>
              <a:gd name="connsiteY27" fmla="*/ 751115 h 1208315"/>
              <a:gd name="connsiteX28" fmla="*/ 26025 w 6535682"/>
              <a:gd name="connsiteY28" fmla="*/ 794658 h 1208315"/>
              <a:gd name="connsiteX29" fmla="*/ 15140 w 6535682"/>
              <a:gd name="connsiteY29" fmla="*/ 990600 h 1208315"/>
              <a:gd name="connsiteX30" fmla="*/ 36911 w 6535682"/>
              <a:gd name="connsiteY30" fmla="*/ 1023258 h 1208315"/>
              <a:gd name="connsiteX31" fmla="*/ 80454 w 6535682"/>
              <a:gd name="connsiteY31" fmla="*/ 1045029 h 1208315"/>
              <a:gd name="connsiteX32" fmla="*/ 102225 w 6535682"/>
              <a:gd name="connsiteY32" fmla="*/ 1077686 h 1208315"/>
              <a:gd name="connsiteX33" fmla="*/ 167540 w 6535682"/>
              <a:gd name="connsiteY33" fmla="*/ 1121229 h 1208315"/>
              <a:gd name="connsiteX34" fmla="*/ 178425 w 6535682"/>
              <a:gd name="connsiteY34" fmla="*/ 1153886 h 1208315"/>
              <a:gd name="connsiteX35" fmla="*/ 232854 w 6535682"/>
              <a:gd name="connsiteY35" fmla="*/ 1197429 h 1208315"/>
              <a:gd name="connsiteX36" fmla="*/ 276397 w 6535682"/>
              <a:gd name="connsiteY36" fmla="*/ 1208315 h 1208315"/>
              <a:gd name="connsiteX37" fmla="*/ 363482 w 6535682"/>
              <a:gd name="connsiteY37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103711 w 6535682"/>
              <a:gd name="connsiteY19" fmla="*/ 631372 h 1208315"/>
              <a:gd name="connsiteX20" fmla="*/ 842454 w 6535682"/>
              <a:gd name="connsiteY20" fmla="*/ 642258 h 1208315"/>
              <a:gd name="connsiteX21" fmla="*/ 766254 w 6535682"/>
              <a:gd name="connsiteY21" fmla="*/ 653143 h 1208315"/>
              <a:gd name="connsiteX22" fmla="*/ 733597 w 6535682"/>
              <a:gd name="connsiteY22" fmla="*/ 664029 h 1208315"/>
              <a:gd name="connsiteX23" fmla="*/ 309054 w 6535682"/>
              <a:gd name="connsiteY23" fmla="*/ 707572 h 1208315"/>
              <a:gd name="connsiteX24" fmla="*/ 243740 w 6535682"/>
              <a:gd name="connsiteY24" fmla="*/ 729343 h 1208315"/>
              <a:gd name="connsiteX25" fmla="*/ 211082 w 6535682"/>
              <a:gd name="connsiteY25" fmla="*/ 740229 h 1208315"/>
              <a:gd name="connsiteX26" fmla="*/ 123997 w 6535682"/>
              <a:gd name="connsiteY26" fmla="*/ 751115 h 1208315"/>
              <a:gd name="connsiteX27" fmla="*/ 26025 w 6535682"/>
              <a:gd name="connsiteY27" fmla="*/ 794658 h 1208315"/>
              <a:gd name="connsiteX28" fmla="*/ 15140 w 6535682"/>
              <a:gd name="connsiteY28" fmla="*/ 990600 h 1208315"/>
              <a:gd name="connsiteX29" fmla="*/ 36911 w 6535682"/>
              <a:gd name="connsiteY29" fmla="*/ 1023258 h 1208315"/>
              <a:gd name="connsiteX30" fmla="*/ 80454 w 6535682"/>
              <a:gd name="connsiteY30" fmla="*/ 1045029 h 1208315"/>
              <a:gd name="connsiteX31" fmla="*/ 102225 w 6535682"/>
              <a:gd name="connsiteY31" fmla="*/ 1077686 h 1208315"/>
              <a:gd name="connsiteX32" fmla="*/ 167540 w 6535682"/>
              <a:gd name="connsiteY32" fmla="*/ 1121229 h 1208315"/>
              <a:gd name="connsiteX33" fmla="*/ 178425 w 6535682"/>
              <a:gd name="connsiteY33" fmla="*/ 1153886 h 1208315"/>
              <a:gd name="connsiteX34" fmla="*/ 232854 w 6535682"/>
              <a:gd name="connsiteY34" fmla="*/ 1197429 h 1208315"/>
              <a:gd name="connsiteX35" fmla="*/ 276397 w 6535682"/>
              <a:gd name="connsiteY35" fmla="*/ 1208315 h 1208315"/>
              <a:gd name="connsiteX36" fmla="*/ 363482 w 6535682"/>
              <a:gd name="connsiteY36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103711 w 6535682"/>
              <a:gd name="connsiteY18" fmla="*/ 631372 h 1208315"/>
              <a:gd name="connsiteX19" fmla="*/ 842454 w 6535682"/>
              <a:gd name="connsiteY19" fmla="*/ 642258 h 1208315"/>
              <a:gd name="connsiteX20" fmla="*/ 766254 w 6535682"/>
              <a:gd name="connsiteY20" fmla="*/ 653143 h 1208315"/>
              <a:gd name="connsiteX21" fmla="*/ 733597 w 6535682"/>
              <a:gd name="connsiteY21" fmla="*/ 664029 h 1208315"/>
              <a:gd name="connsiteX22" fmla="*/ 309054 w 6535682"/>
              <a:gd name="connsiteY22" fmla="*/ 707572 h 1208315"/>
              <a:gd name="connsiteX23" fmla="*/ 243740 w 6535682"/>
              <a:gd name="connsiteY23" fmla="*/ 729343 h 1208315"/>
              <a:gd name="connsiteX24" fmla="*/ 211082 w 6535682"/>
              <a:gd name="connsiteY24" fmla="*/ 740229 h 1208315"/>
              <a:gd name="connsiteX25" fmla="*/ 123997 w 6535682"/>
              <a:gd name="connsiteY25" fmla="*/ 751115 h 1208315"/>
              <a:gd name="connsiteX26" fmla="*/ 26025 w 6535682"/>
              <a:gd name="connsiteY26" fmla="*/ 794658 h 1208315"/>
              <a:gd name="connsiteX27" fmla="*/ 15140 w 6535682"/>
              <a:gd name="connsiteY27" fmla="*/ 990600 h 1208315"/>
              <a:gd name="connsiteX28" fmla="*/ 36911 w 6535682"/>
              <a:gd name="connsiteY28" fmla="*/ 1023258 h 1208315"/>
              <a:gd name="connsiteX29" fmla="*/ 80454 w 6535682"/>
              <a:gd name="connsiteY29" fmla="*/ 1045029 h 1208315"/>
              <a:gd name="connsiteX30" fmla="*/ 102225 w 6535682"/>
              <a:gd name="connsiteY30" fmla="*/ 1077686 h 1208315"/>
              <a:gd name="connsiteX31" fmla="*/ 167540 w 6535682"/>
              <a:gd name="connsiteY31" fmla="*/ 1121229 h 1208315"/>
              <a:gd name="connsiteX32" fmla="*/ 178425 w 6535682"/>
              <a:gd name="connsiteY32" fmla="*/ 1153886 h 1208315"/>
              <a:gd name="connsiteX33" fmla="*/ 232854 w 6535682"/>
              <a:gd name="connsiteY33" fmla="*/ 1197429 h 1208315"/>
              <a:gd name="connsiteX34" fmla="*/ 276397 w 6535682"/>
              <a:gd name="connsiteY34" fmla="*/ 1208315 h 1208315"/>
              <a:gd name="connsiteX35" fmla="*/ 363482 w 6535682"/>
              <a:gd name="connsiteY35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02225 w 6535682"/>
              <a:gd name="connsiteY29" fmla="*/ 1077686 h 1208315"/>
              <a:gd name="connsiteX30" fmla="*/ 167540 w 6535682"/>
              <a:gd name="connsiteY30" fmla="*/ 1121229 h 1208315"/>
              <a:gd name="connsiteX31" fmla="*/ 178425 w 6535682"/>
              <a:gd name="connsiteY31" fmla="*/ 1153886 h 1208315"/>
              <a:gd name="connsiteX32" fmla="*/ 232854 w 6535682"/>
              <a:gd name="connsiteY32" fmla="*/ 1197429 h 1208315"/>
              <a:gd name="connsiteX33" fmla="*/ 276397 w 6535682"/>
              <a:gd name="connsiteY33" fmla="*/ 1208315 h 1208315"/>
              <a:gd name="connsiteX34" fmla="*/ 363482 w 6535682"/>
              <a:gd name="connsiteY34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67540 w 6535682"/>
              <a:gd name="connsiteY29" fmla="*/ 1121229 h 1208315"/>
              <a:gd name="connsiteX30" fmla="*/ 178425 w 6535682"/>
              <a:gd name="connsiteY30" fmla="*/ 1153886 h 1208315"/>
              <a:gd name="connsiteX31" fmla="*/ 232854 w 6535682"/>
              <a:gd name="connsiteY31" fmla="*/ 1197429 h 1208315"/>
              <a:gd name="connsiteX32" fmla="*/ 276397 w 6535682"/>
              <a:gd name="connsiteY32" fmla="*/ 1208315 h 1208315"/>
              <a:gd name="connsiteX33" fmla="*/ 363482 w 6535682"/>
              <a:gd name="connsiteY33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32854 w 6535682"/>
              <a:gd name="connsiteY30" fmla="*/ 1197429 h 1208315"/>
              <a:gd name="connsiteX31" fmla="*/ 276397 w 6535682"/>
              <a:gd name="connsiteY31" fmla="*/ 1208315 h 1208315"/>
              <a:gd name="connsiteX32" fmla="*/ 363482 w 6535682"/>
              <a:gd name="connsiteY32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76397 w 6535682"/>
              <a:gd name="connsiteY30" fmla="*/ 1208315 h 1208315"/>
              <a:gd name="connsiteX31" fmla="*/ 363482 w 6535682"/>
              <a:gd name="connsiteY31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276397 w 6535682"/>
              <a:gd name="connsiteY29" fmla="*/ 1208315 h 1208315"/>
              <a:gd name="connsiteX30" fmla="*/ 363482 w 6535682"/>
              <a:gd name="connsiteY30" fmla="*/ 1197429 h 1208315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80454 w 6535682"/>
              <a:gd name="connsiteY28" fmla="*/ 1045029 h 1197429"/>
              <a:gd name="connsiteX29" fmla="*/ 363482 w 6535682"/>
              <a:gd name="connsiteY29" fmla="*/ 1197429 h 1197429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363482 w 6535682"/>
              <a:gd name="connsiteY28" fmla="*/ 1197429 h 1197429"/>
              <a:gd name="connsiteX0" fmla="*/ 6277506 w 6549648"/>
              <a:gd name="connsiteY0" fmla="*/ 0 h 1197429"/>
              <a:gd name="connsiteX1" fmla="*/ 6484334 w 6549648"/>
              <a:gd name="connsiteY1" fmla="*/ 108858 h 1197429"/>
              <a:gd name="connsiteX2" fmla="*/ 6506106 w 6549648"/>
              <a:gd name="connsiteY2" fmla="*/ 130629 h 1197429"/>
              <a:gd name="connsiteX3" fmla="*/ 6549648 w 6549648"/>
              <a:gd name="connsiteY3" fmla="*/ 195943 h 1197429"/>
              <a:gd name="connsiteX4" fmla="*/ 6538763 w 6549648"/>
              <a:gd name="connsiteY4" fmla="*/ 348343 h 1197429"/>
              <a:gd name="connsiteX5" fmla="*/ 6440791 w 6549648"/>
              <a:gd name="connsiteY5" fmla="*/ 424543 h 1197429"/>
              <a:gd name="connsiteX6" fmla="*/ 6408134 w 6549648"/>
              <a:gd name="connsiteY6" fmla="*/ 435429 h 1197429"/>
              <a:gd name="connsiteX7" fmla="*/ 6364591 w 6549648"/>
              <a:gd name="connsiteY7" fmla="*/ 457200 h 1197429"/>
              <a:gd name="connsiteX8" fmla="*/ 6277506 w 6549648"/>
              <a:gd name="connsiteY8" fmla="*/ 478972 h 1197429"/>
              <a:gd name="connsiteX9" fmla="*/ 6157763 w 6549648"/>
              <a:gd name="connsiteY9" fmla="*/ 511629 h 1197429"/>
              <a:gd name="connsiteX10" fmla="*/ 5950934 w 6549648"/>
              <a:gd name="connsiteY10" fmla="*/ 555172 h 1197429"/>
              <a:gd name="connsiteX11" fmla="*/ 5548163 w 6549648"/>
              <a:gd name="connsiteY11" fmla="*/ 566058 h 1197429"/>
              <a:gd name="connsiteX12" fmla="*/ 4840591 w 6549648"/>
              <a:gd name="connsiteY12" fmla="*/ 598715 h 1197429"/>
              <a:gd name="connsiteX13" fmla="*/ 3360134 w 6549648"/>
              <a:gd name="connsiteY13" fmla="*/ 609600 h 1197429"/>
              <a:gd name="connsiteX14" fmla="*/ 3011791 w 6549648"/>
              <a:gd name="connsiteY14" fmla="*/ 620486 h 1197429"/>
              <a:gd name="connsiteX15" fmla="*/ 2924706 w 6549648"/>
              <a:gd name="connsiteY15" fmla="*/ 631372 h 1197429"/>
              <a:gd name="connsiteX16" fmla="*/ 2478391 w 6549648"/>
              <a:gd name="connsiteY16" fmla="*/ 642258 h 1197429"/>
              <a:gd name="connsiteX17" fmla="*/ 1117677 w 6549648"/>
              <a:gd name="connsiteY17" fmla="*/ 631372 h 1197429"/>
              <a:gd name="connsiteX18" fmla="*/ 856420 w 6549648"/>
              <a:gd name="connsiteY18" fmla="*/ 642258 h 1197429"/>
              <a:gd name="connsiteX19" fmla="*/ 780220 w 6549648"/>
              <a:gd name="connsiteY19" fmla="*/ 653143 h 1197429"/>
              <a:gd name="connsiteX20" fmla="*/ 747563 w 6549648"/>
              <a:gd name="connsiteY20" fmla="*/ 664029 h 1197429"/>
              <a:gd name="connsiteX21" fmla="*/ 323020 w 6549648"/>
              <a:gd name="connsiteY21" fmla="*/ 707572 h 1197429"/>
              <a:gd name="connsiteX22" fmla="*/ 257706 w 6549648"/>
              <a:gd name="connsiteY22" fmla="*/ 729343 h 1197429"/>
              <a:gd name="connsiteX23" fmla="*/ 225048 w 6549648"/>
              <a:gd name="connsiteY23" fmla="*/ 740229 h 1197429"/>
              <a:gd name="connsiteX24" fmla="*/ 137963 w 6549648"/>
              <a:gd name="connsiteY24" fmla="*/ 751115 h 1197429"/>
              <a:gd name="connsiteX25" fmla="*/ 39991 w 6549648"/>
              <a:gd name="connsiteY25" fmla="*/ 794658 h 1197429"/>
              <a:gd name="connsiteX26" fmla="*/ 29106 w 6549648"/>
              <a:gd name="connsiteY26" fmla="*/ 990600 h 1197429"/>
              <a:gd name="connsiteX27" fmla="*/ 377448 w 6549648"/>
              <a:gd name="connsiteY27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97972 w 6509657"/>
              <a:gd name="connsiteY24" fmla="*/ 751115 h 1197429"/>
              <a:gd name="connsiteX25" fmla="*/ 0 w 6509657"/>
              <a:gd name="connsiteY25" fmla="*/ 794658 h 1197429"/>
              <a:gd name="connsiteX26" fmla="*/ 337457 w 6509657"/>
              <a:gd name="connsiteY26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0 w 6509657"/>
              <a:gd name="connsiteY24" fmla="*/ 794658 h 1197429"/>
              <a:gd name="connsiteX25" fmla="*/ 337457 w 6509657"/>
              <a:gd name="connsiteY25" fmla="*/ 1197429 h 1197429"/>
              <a:gd name="connsiteX0" fmla="*/ 6238974 w 6511116"/>
              <a:gd name="connsiteY0" fmla="*/ 0 h 1197429"/>
              <a:gd name="connsiteX1" fmla="*/ 6445802 w 6511116"/>
              <a:gd name="connsiteY1" fmla="*/ 108858 h 1197429"/>
              <a:gd name="connsiteX2" fmla="*/ 6467574 w 6511116"/>
              <a:gd name="connsiteY2" fmla="*/ 130629 h 1197429"/>
              <a:gd name="connsiteX3" fmla="*/ 6511116 w 6511116"/>
              <a:gd name="connsiteY3" fmla="*/ 195943 h 1197429"/>
              <a:gd name="connsiteX4" fmla="*/ 6500231 w 6511116"/>
              <a:gd name="connsiteY4" fmla="*/ 348343 h 1197429"/>
              <a:gd name="connsiteX5" fmla="*/ 6402259 w 6511116"/>
              <a:gd name="connsiteY5" fmla="*/ 424543 h 1197429"/>
              <a:gd name="connsiteX6" fmla="*/ 6369602 w 6511116"/>
              <a:gd name="connsiteY6" fmla="*/ 435429 h 1197429"/>
              <a:gd name="connsiteX7" fmla="*/ 6326059 w 6511116"/>
              <a:gd name="connsiteY7" fmla="*/ 457200 h 1197429"/>
              <a:gd name="connsiteX8" fmla="*/ 6238974 w 6511116"/>
              <a:gd name="connsiteY8" fmla="*/ 478972 h 1197429"/>
              <a:gd name="connsiteX9" fmla="*/ 6119231 w 6511116"/>
              <a:gd name="connsiteY9" fmla="*/ 511629 h 1197429"/>
              <a:gd name="connsiteX10" fmla="*/ 5912402 w 6511116"/>
              <a:gd name="connsiteY10" fmla="*/ 555172 h 1197429"/>
              <a:gd name="connsiteX11" fmla="*/ 5509631 w 6511116"/>
              <a:gd name="connsiteY11" fmla="*/ 566058 h 1197429"/>
              <a:gd name="connsiteX12" fmla="*/ 4802059 w 6511116"/>
              <a:gd name="connsiteY12" fmla="*/ 598715 h 1197429"/>
              <a:gd name="connsiteX13" fmla="*/ 3321602 w 6511116"/>
              <a:gd name="connsiteY13" fmla="*/ 609600 h 1197429"/>
              <a:gd name="connsiteX14" fmla="*/ 2973259 w 6511116"/>
              <a:gd name="connsiteY14" fmla="*/ 620486 h 1197429"/>
              <a:gd name="connsiteX15" fmla="*/ 2886174 w 6511116"/>
              <a:gd name="connsiteY15" fmla="*/ 631372 h 1197429"/>
              <a:gd name="connsiteX16" fmla="*/ 2439859 w 6511116"/>
              <a:gd name="connsiteY16" fmla="*/ 642258 h 1197429"/>
              <a:gd name="connsiteX17" fmla="*/ 1079145 w 6511116"/>
              <a:gd name="connsiteY17" fmla="*/ 631372 h 1197429"/>
              <a:gd name="connsiteX18" fmla="*/ 817888 w 6511116"/>
              <a:gd name="connsiteY18" fmla="*/ 642258 h 1197429"/>
              <a:gd name="connsiteX19" fmla="*/ 741688 w 6511116"/>
              <a:gd name="connsiteY19" fmla="*/ 653143 h 1197429"/>
              <a:gd name="connsiteX20" fmla="*/ 709031 w 6511116"/>
              <a:gd name="connsiteY20" fmla="*/ 664029 h 1197429"/>
              <a:gd name="connsiteX21" fmla="*/ 284488 w 6511116"/>
              <a:gd name="connsiteY21" fmla="*/ 707572 h 1197429"/>
              <a:gd name="connsiteX22" fmla="*/ 219174 w 6511116"/>
              <a:gd name="connsiteY22" fmla="*/ 729343 h 1197429"/>
              <a:gd name="connsiteX23" fmla="*/ 1459 w 6511116"/>
              <a:gd name="connsiteY23" fmla="*/ 794658 h 1197429"/>
              <a:gd name="connsiteX24" fmla="*/ 338916 w 6511116"/>
              <a:gd name="connsiteY24" fmla="*/ 1197429 h 1197429"/>
              <a:gd name="connsiteX0" fmla="*/ 6239707 w 6511849"/>
              <a:gd name="connsiteY0" fmla="*/ 0 h 1197429"/>
              <a:gd name="connsiteX1" fmla="*/ 6446535 w 6511849"/>
              <a:gd name="connsiteY1" fmla="*/ 108858 h 1197429"/>
              <a:gd name="connsiteX2" fmla="*/ 6468307 w 6511849"/>
              <a:gd name="connsiteY2" fmla="*/ 130629 h 1197429"/>
              <a:gd name="connsiteX3" fmla="*/ 6511849 w 6511849"/>
              <a:gd name="connsiteY3" fmla="*/ 195943 h 1197429"/>
              <a:gd name="connsiteX4" fmla="*/ 6500964 w 6511849"/>
              <a:gd name="connsiteY4" fmla="*/ 348343 h 1197429"/>
              <a:gd name="connsiteX5" fmla="*/ 6402992 w 6511849"/>
              <a:gd name="connsiteY5" fmla="*/ 424543 h 1197429"/>
              <a:gd name="connsiteX6" fmla="*/ 6370335 w 6511849"/>
              <a:gd name="connsiteY6" fmla="*/ 435429 h 1197429"/>
              <a:gd name="connsiteX7" fmla="*/ 6326792 w 6511849"/>
              <a:gd name="connsiteY7" fmla="*/ 457200 h 1197429"/>
              <a:gd name="connsiteX8" fmla="*/ 6239707 w 6511849"/>
              <a:gd name="connsiteY8" fmla="*/ 478972 h 1197429"/>
              <a:gd name="connsiteX9" fmla="*/ 6119964 w 6511849"/>
              <a:gd name="connsiteY9" fmla="*/ 511629 h 1197429"/>
              <a:gd name="connsiteX10" fmla="*/ 5913135 w 6511849"/>
              <a:gd name="connsiteY10" fmla="*/ 555172 h 1197429"/>
              <a:gd name="connsiteX11" fmla="*/ 5510364 w 6511849"/>
              <a:gd name="connsiteY11" fmla="*/ 566058 h 1197429"/>
              <a:gd name="connsiteX12" fmla="*/ 4802792 w 6511849"/>
              <a:gd name="connsiteY12" fmla="*/ 598715 h 1197429"/>
              <a:gd name="connsiteX13" fmla="*/ 3322335 w 6511849"/>
              <a:gd name="connsiteY13" fmla="*/ 609600 h 1197429"/>
              <a:gd name="connsiteX14" fmla="*/ 2973992 w 6511849"/>
              <a:gd name="connsiteY14" fmla="*/ 620486 h 1197429"/>
              <a:gd name="connsiteX15" fmla="*/ 2886907 w 6511849"/>
              <a:gd name="connsiteY15" fmla="*/ 631372 h 1197429"/>
              <a:gd name="connsiteX16" fmla="*/ 2440592 w 6511849"/>
              <a:gd name="connsiteY16" fmla="*/ 642258 h 1197429"/>
              <a:gd name="connsiteX17" fmla="*/ 1079878 w 6511849"/>
              <a:gd name="connsiteY17" fmla="*/ 631372 h 1197429"/>
              <a:gd name="connsiteX18" fmla="*/ 818621 w 6511849"/>
              <a:gd name="connsiteY18" fmla="*/ 642258 h 1197429"/>
              <a:gd name="connsiteX19" fmla="*/ 742421 w 6511849"/>
              <a:gd name="connsiteY19" fmla="*/ 653143 h 1197429"/>
              <a:gd name="connsiteX20" fmla="*/ 709764 w 6511849"/>
              <a:gd name="connsiteY20" fmla="*/ 664029 h 1197429"/>
              <a:gd name="connsiteX21" fmla="*/ 219907 w 6511849"/>
              <a:gd name="connsiteY21" fmla="*/ 729343 h 1197429"/>
              <a:gd name="connsiteX22" fmla="*/ 2192 w 6511849"/>
              <a:gd name="connsiteY22" fmla="*/ 794658 h 1197429"/>
              <a:gd name="connsiteX23" fmla="*/ 339649 w 6511849"/>
              <a:gd name="connsiteY23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223518 w 6515460"/>
              <a:gd name="connsiteY21" fmla="*/ 729343 h 1197429"/>
              <a:gd name="connsiteX22" fmla="*/ 136433 w 6515460"/>
              <a:gd name="connsiteY22" fmla="*/ 740229 h 1197429"/>
              <a:gd name="connsiteX23" fmla="*/ 5803 w 6515460"/>
              <a:gd name="connsiteY23" fmla="*/ 794658 h 1197429"/>
              <a:gd name="connsiteX24" fmla="*/ 343260 w 6515460"/>
              <a:gd name="connsiteY24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136433 w 6515460"/>
              <a:gd name="connsiteY21" fmla="*/ 740229 h 1197429"/>
              <a:gd name="connsiteX22" fmla="*/ 5803 w 6515460"/>
              <a:gd name="connsiteY22" fmla="*/ 794658 h 1197429"/>
              <a:gd name="connsiteX23" fmla="*/ 343260 w 6515460"/>
              <a:gd name="connsiteY23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0 w 6509657"/>
              <a:gd name="connsiteY21" fmla="*/ 794658 h 1197429"/>
              <a:gd name="connsiteX22" fmla="*/ 337457 w 6509657"/>
              <a:gd name="connsiteY22" fmla="*/ 1197429 h 1197429"/>
              <a:gd name="connsiteX0" fmla="*/ 6237515 w 6514278"/>
              <a:gd name="connsiteY0" fmla="*/ 0 h 1197429"/>
              <a:gd name="connsiteX1" fmla="*/ 6444343 w 6514278"/>
              <a:gd name="connsiteY1" fmla="*/ 108858 h 1197429"/>
              <a:gd name="connsiteX2" fmla="*/ 6509657 w 6514278"/>
              <a:gd name="connsiteY2" fmla="*/ 195943 h 1197429"/>
              <a:gd name="connsiteX3" fmla="*/ 6498772 w 6514278"/>
              <a:gd name="connsiteY3" fmla="*/ 348343 h 1197429"/>
              <a:gd name="connsiteX4" fmla="*/ 6400800 w 6514278"/>
              <a:gd name="connsiteY4" fmla="*/ 424543 h 1197429"/>
              <a:gd name="connsiteX5" fmla="*/ 6368143 w 6514278"/>
              <a:gd name="connsiteY5" fmla="*/ 435429 h 1197429"/>
              <a:gd name="connsiteX6" fmla="*/ 6324600 w 6514278"/>
              <a:gd name="connsiteY6" fmla="*/ 457200 h 1197429"/>
              <a:gd name="connsiteX7" fmla="*/ 6237515 w 6514278"/>
              <a:gd name="connsiteY7" fmla="*/ 478972 h 1197429"/>
              <a:gd name="connsiteX8" fmla="*/ 6117772 w 6514278"/>
              <a:gd name="connsiteY8" fmla="*/ 511629 h 1197429"/>
              <a:gd name="connsiteX9" fmla="*/ 5910943 w 6514278"/>
              <a:gd name="connsiteY9" fmla="*/ 555172 h 1197429"/>
              <a:gd name="connsiteX10" fmla="*/ 5508172 w 6514278"/>
              <a:gd name="connsiteY10" fmla="*/ 566058 h 1197429"/>
              <a:gd name="connsiteX11" fmla="*/ 4800600 w 6514278"/>
              <a:gd name="connsiteY11" fmla="*/ 598715 h 1197429"/>
              <a:gd name="connsiteX12" fmla="*/ 3320143 w 6514278"/>
              <a:gd name="connsiteY12" fmla="*/ 609600 h 1197429"/>
              <a:gd name="connsiteX13" fmla="*/ 2971800 w 6514278"/>
              <a:gd name="connsiteY13" fmla="*/ 620486 h 1197429"/>
              <a:gd name="connsiteX14" fmla="*/ 2884715 w 6514278"/>
              <a:gd name="connsiteY14" fmla="*/ 631372 h 1197429"/>
              <a:gd name="connsiteX15" fmla="*/ 2438400 w 6514278"/>
              <a:gd name="connsiteY15" fmla="*/ 642258 h 1197429"/>
              <a:gd name="connsiteX16" fmla="*/ 1077686 w 6514278"/>
              <a:gd name="connsiteY16" fmla="*/ 631372 h 1197429"/>
              <a:gd name="connsiteX17" fmla="*/ 816429 w 6514278"/>
              <a:gd name="connsiteY17" fmla="*/ 642258 h 1197429"/>
              <a:gd name="connsiteX18" fmla="*/ 740229 w 6514278"/>
              <a:gd name="connsiteY18" fmla="*/ 653143 h 1197429"/>
              <a:gd name="connsiteX19" fmla="*/ 707572 w 6514278"/>
              <a:gd name="connsiteY19" fmla="*/ 664029 h 1197429"/>
              <a:gd name="connsiteX20" fmla="*/ 0 w 6514278"/>
              <a:gd name="connsiteY20" fmla="*/ 794658 h 1197429"/>
              <a:gd name="connsiteX21" fmla="*/ 337457 w 6514278"/>
              <a:gd name="connsiteY21" fmla="*/ 1197429 h 1197429"/>
              <a:gd name="connsiteX0" fmla="*/ 6237515 w 6500327"/>
              <a:gd name="connsiteY0" fmla="*/ 0 h 1197429"/>
              <a:gd name="connsiteX1" fmla="*/ 6444343 w 6500327"/>
              <a:gd name="connsiteY1" fmla="*/ 108858 h 1197429"/>
              <a:gd name="connsiteX2" fmla="*/ 6498772 w 6500327"/>
              <a:gd name="connsiteY2" fmla="*/ 348343 h 1197429"/>
              <a:gd name="connsiteX3" fmla="*/ 6400800 w 6500327"/>
              <a:gd name="connsiteY3" fmla="*/ 424543 h 1197429"/>
              <a:gd name="connsiteX4" fmla="*/ 6368143 w 6500327"/>
              <a:gd name="connsiteY4" fmla="*/ 435429 h 1197429"/>
              <a:gd name="connsiteX5" fmla="*/ 6324600 w 6500327"/>
              <a:gd name="connsiteY5" fmla="*/ 457200 h 1197429"/>
              <a:gd name="connsiteX6" fmla="*/ 6237515 w 6500327"/>
              <a:gd name="connsiteY6" fmla="*/ 478972 h 1197429"/>
              <a:gd name="connsiteX7" fmla="*/ 6117772 w 6500327"/>
              <a:gd name="connsiteY7" fmla="*/ 511629 h 1197429"/>
              <a:gd name="connsiteX8" fmla="*/ 5910943 w 6500327"/>
              <a:gd name="connsiteY8" fmla="*/ 555172 h 1197429"/>
              <a:gd name="connsiteX9" fmla="*/ 5508172 w 6500327"/>
              <a:gd name="connsiteY9" fmla="*/ 566058 h 1197429"/>
              <a:gd name="connsiteX10" fmla="*/ 4800600 w 6500327"/>
              <a:gd name="connsiteY10" fmla="*/ 598715 h 1197429"/>
              <a:gd name="connsiteX11" fmla="*/ 3320143 w 6500327"/>
              <a:gd name="connsiteY11" fmla="*/ 609600 h 1197429"/>
              <a:gd name="connsiteX12" fmla="*/ 2971800 w 6500327"/>
              <a:gd name="connsiteY12" fmla="*/ 620486 h 1197429"/>
              <a:gd name="connsiteX13" fmla="*/ 2884715 w 6500327"/>
              <a:gd name="connsiteY13" fmla="*/ 631372 h 1197429"/>
              <a:gd name="connsiteX14" fmla="*/ 2438400 w 6500327"/>
              <a:gd name="connsiteY14" fmla="*/ 642258 h 1197429"/>
              <a:gd name="connsiteX15" fmla="*/ 1077686 w 6500327"/>
              <a:gd name="connsiteY15" fmla="*/ 631372 h 1197429"/>
              <a:gd name="connsiteX16" fmla="*/ 816429 w 6500327"/>
              <a:gd name="connsiteY16" fmla="*/ 642258 h 1197429"/>
              <a:gd name="connsiteX17" fmla="*/ 740229 w 6500327"/>
              <a:gd name="connsiteY17" fmla="*/ 653143 h 1197429"/>
              <a:gd name="connsiteX18" fmla="*/ 707572 w 6500327"/>
              <a:gd name="connsiteY18" fmla="*/ 664029 h 1197429"/>
              <a:gd name="connsiteX19" fmla="*/ 0 w 6500327"/>
              <a:gd name="connsiteY19" fmla="*/ 794658 h 1197429"/>
              <a:gd name="connsiteX20" fmla="*/ 337457 w 6500327"/>
              <a:gd name="connsiteY20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324600 w 6503679"/>
              <a:gd name="connsiteY4" fmla="*/ 457200 h 1197429"/>
              <a:gd name="connsiteX5" fmla="*/ 6237515 w 6503679"/>
              <a:gd name="connsiteY5" fmla="*/ 478972 h 1197429"/>
              <a:gd name="connsiteX6" fmla="*/ 6117772 w 6503679"/>
              <a:gd name="connsiteY6" fmla="*/ 511629 h 1197429"/>
              <a:gd name="connsiteX7" fmla="*/ 5910943 w 6503679"/>
              <a:gd name="connsiteY7" fmla="*/ 555172 h 1197429"/>
              <a:gd name="connsiteX8" fmla="*/ 5508172 w 6503679"/>
              <a:gd name="connsiteY8" fmla="*/ 566058 h 1197429"/>
              <a:gd name="connsiteX9" fmla="*/ 4800600 w 6503679"/>
              <a:gd name="connsiteY9" fmla="*/ 598715 h 1197429"/>
              <a:gd name="connsiteX10" fmla="*/ 3320143 w 6503679"/>
              <a:gd name="connsiteY10" fmla="*/ 609600 h 1197429"/>
              <a:gd name="connsiteX11" fmla="*/ 2971800 w 6503679"/>
              <a:gd name="connsiteY11" fmla="*/ 620486 h 1197429"/>
              <a:gd name="connsiteX12" fmla="*/ 2884715 w 6503679"/>
              <a:gd name="connsiteY12" fmla="*/ 631372 h 1197429"/>
              <a:gd name="connsiteX13" fmla="*/ 2438400 w 6503679"/>
              <a:gd name="connsiteY13" fmla="*/ 642258 h 1197429"/>
              <a:gd name="connsiteX14" fmla="*/ 1077686 w 6503679"/>
              <a:gd name="connsiteY14" fmla="*/ 631372 h 1197429"/>
              <a:gd name="connsiteX15" fmla="*/ 816429 w 6503679"/>
              <a:gd name="connsiteY15" fmla="*/ 642258 h 1197429"/>
              <a:gd name="connsiteX16" fmla="*/ 740229 w 6503679"/>
              <a:gd name="connsiteY16" fmla="*/ 653143 h 1197429"/>
              <a:gd name="connsiteX17" fmla="*/ 707572 w 6503679"/>
              <a:gd name="connsiteY17" fmla="*/ 664029 h 1197429"/>
              <a:gd name="connsiteX18" fmla="*/ 0 w 6503679"/>
              <a:gd name="connsiteY18" fmla="*/ 794658 h 1197429"/>
              <a:gd name="connsiteX19" fmla="*/ 337457 w 6503679"/>
              <a:gd name="connsiteY19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237515 w 6503679"/>
              <a:gd name="connsiteY4" fmla="*/ 478972 h 1197429"/>
              <a:gd name="connsiteX5" fmla="*/ 6117772 w 6503679"/>
              <a:gd name="connsiteY5" fmla="*/ 511629 h 1197429"/>
              <a:gd name="connsiteX6" fmla="*/ 5910943 w 6503679"/>
              <a:gd name="connsiteY6" fmla="*/ 555172 h 1197429"/>
              <a:gd name="connsiteX7" fmla="*/ 5508172 w 6503679"/>
              <a:gd name="connsiteY7" fmla="*/ 566058 h 1197429"/>
              <a:gd name="connsiteX8" fmla="*/ 4800600 w 6503679"/>
              <a:gd name="connsiteY8" fmla="*/ 598715 h 1197429"/>
              <a:gd name="connsiteX9" fmla="*/ 3320143 w 6503679"/>
              <a:gd name="connsiteY9" fmla="*/ 609600 h 1197429"/>
              <a:gd name="connsiteX10" fmla="*/ 2971800 w 6503679"/>
              <a:gd name="connsiteY10" fmla="*/ 620486 h 1197429"/>
              <a:gd name="connsiteX11" fmla="*/ 2884715 w 6503679"/>
              <a:gd name="connsiteY11" fmla="*/ 631372 h 1197429"/>
              <a:gd name="connsiteX12" fmla="*/ 2438400 w 6503679"/>
              <a:gd name="connsiteY12" fmla="*/ 642258 h 1197429"/>
              <a:gd name="connsiteX13" fmla="*/ 1077686 w 6503679"/>
              <a:gd name="connsiteY13" fmla="*/ 631372 h 1197429"/>
              <a:gd name="connsiteX14" fmla="*/ 816429 w 6503679"/>
              <a:gd name="connsiteY14" fmla="*/ 642258 h 1197429"/>
              <a:gd name="connsiteX15" fmla="*/ 740229 w 6503679"/>
              <a:gd name="connsiteY15" fmla="*/ 653143 h 1197429"/>
              <a:gd name="connsiteX16" fmla="*/ 707572 w 6503679"/>
              <a:gd name="connsiteY16" fmla="*/ 664029 h 1197429"/>
              <a:gd name="connsiteX17" fmla="*/ 0 w 6503679"/>
              <a:gd name="connsiteY17" fmla="*/ 794658 h 1197429"/>
              <a:gd name="connsiteX18" fmla="*/ 337457 w 6503679"/>
              <a:gd name="connsiteY18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117772 w 6503679"/>
              <a:gd name="connsiteY4" fmla="*/ 511629 h 1197429"/>
              <a:gd name="connsiteX5" fmla="*/ 5910943 w 6503679"/>
              <a:gd name="connsiteY5" fmla="*/ 555172 h 1197429"/>
              <a:gd name="connsiteX6" fmla="*/ 5508172 w 6503679"/>
              <a:gd name="connsiteY6" fmla="*/ 566058 h 1197429"/>
              <a:gd name="connsiteX7" fmla="*/ 4800600 w 6503679"/>
              <a:gd name="connsiteY7" fmla="*/ 598715 h 1197429"/>
              <a:gd name="connsiteX8" fmla="*/ 3320143 w 6503679"/>
              <a:gd name="connsiteY8" fmla="*/ 609600 h 1197429"/>
              <a:gd name="connsiteX9" fmla="*/ 2971800 w 6503679"/>
              <a:gd name="connsiteY9" fmla="*/ 620486 h 1197429"/>
              <a:gd name="connsiteX10" fmla="*/ 2884715 w 6503679"/>
              <a:gd name="connsiteY10" fmla="*/ 631372 h 1197429"/>
              <a:gd name="connsiteX11" fmla="*/ 2438400 w 6503679"/>
              <a:gd name="connsiteY11" fmla="*/ 642258 h 1197429"/>
              <a:gd name="connsiteX12" fmla="*/ 1077686 w 6503679"/>
              <a:gd name="connsiteY12" fmla="*/ 631372 h 1197429"/>
              <a:gd name="connsiteX13" fmla="*/ 816429 w 6503679"/>
              <a:gd name="connsiteY13" fmla="*/ 642258 h 1197429"/>
              <a:gd name="connsiteX14" fmla="*/ 740229 w 6503679"/>
              <a:gd name="connsiteY14" fmla="*/ 653143 h 1197429"/>
              <a:gd name="connsiteX15" fmla="*/ 707572 w 6503679"/>
              <a:gd name="connsiteY15" fmla="*/ 664029 h 1197429"/>
              <a:gd name="connsiteX16" fmla="*/ 0 w 6503679"/>
              <a:gd name="connsiteY16" fmla="*/ 794658 h 1197429"/>
              <a:gd name="connsiteX17" fmla="*/ 337457 w 6503679"/>
              <a:gd name="connsiteY17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910943 w 6503679"/>
              <a:gd name="connsiteY4" fmla="*/ 555172 h 1197429"/>
              <a:gd name="connsiteX5" fmla="*/ 5508172 w 6503679"/>
              <a:gd name="connsiteY5" fmla="*/ 566058 h 1197429"/>
              <a:gd name="connsiteX6" fmla="*/ 4800600 w 6503679"/>
              <a:gd name="connsiteY6" fmla="*/ 598715 h 1197429"/>
              <a:gd name="connsiteX7" fmla="*/ 3320143 w 6503679"/>
              <a:gd name="connsiteY7" fmla="*/ 609600 h 1197429"/>
              <a:gd name="connsiteX8" fmla="*/ 2971800 w 6503679"/>
              <a:gd name="connsiteY8" fmla="*/ 620486 h 1197429"/>
              <a:gd name="connsiteX9" fmla="*/ 2884715 w 6503679"/>
              <a:gd name="connsiteY9" fmla="*/ 631372 h 1197429"/>
              <a:gd name="connsiteX10" fmla="*/ 2438400 w 6503679"/>
              <a:gd name="connsiteY10" fmla="*/ 642258 h 1197429"/>
              <a:gd name="connsiteX11" fmla="*/ 1077686 w 6503679"/>
              <a:gd name="connsiteY11" fmla="*/ 631372 h 1197429"/>
              <a:gd name="connsiteX12" fmla="*/ 816429 w 6503679"/>
              <a:gd name="connsiteY12" fmla="*/ 642258 h 1197429"/>
              <a:gd name="connsiteX13" fmla="*/ 740229 w 6503679"/>
              <a:gd name="connsiteY13" fmla="*/ 653143 h 1197429"/>
              <a:gd name="connsiteX14" fmla="*/ 707572 w 6503679"/>
              <a:gd name="connsiteY14" fmla="*/ 664029 h 1197429"/>
              <a:gd name="connsiteX15" fmla="*/ 0 w 6503679"/>
              <a:gd name="connsiteY15" fmla="*/ 794658 h 1197429"/>
              <a:gd name="connsiteX16" fmla="*/ 337457 w 6503679"/>
              <a:gd name="connsiteY16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508172 w 6503679"/>
              <a:gd name="connsiteY4" fmla="*/ 566058 h 1197429"/>
              <a:gd name="connsiteX5" fmla="*/ 4800600 w 6503679"/>
              <a:gd name="connsiteY5" fmla="*/ 598715 h 1197429"/>
              <a:gd name="connsiteX6" fmla="*/ 3320143 w 6503679"/>
              <a:gd name="connsiteY6" fmla="*/ 609600 h 1197429"/>
              <a:gd name="connsiteX7" fmla="*/ 2971800 w 6503679"/>
              <a:gd name="connsiteY7" fmla="*/ 620486 h 1197429"/>
              <a:gd name="connsiteX8" fmla="*/ 2884715 w 6503679"/>
              <a:gd name="connsiteY8" fmla="*/ 631372 h 1197429"/>
              <a:gd name="connsiteX9" fmla="*/ 2438400 w 6503679"/>
              <a:gd name="connsiteY9" fmla="*/ 642258 h 1197429"/>
              <a:gd name="connsiteX10" fmla="*/ 1077686 w 6503679"/>
              <a:gd name="connsiteY10" fmla="*/ 631372 h 1197429"/>
              <a:gd name="connsiteX11" fmla="*/ 816429 w 6503679"/>
              <a:gd name="connsiteY11" fmla="*/ 642258 h 1197429"/>
              <a:gd name="connsiteX12" fmla="*/ 740229 w 6503679"/>
              <a:gd name="connsiteY12" fmla="*/ 653143 h 1197429"/>
              <a:gd name="connsiteX13" fmla="*/ 707572 w 6503679"/>
              <a:gd name="connsiteY13" fmla="*/ 664029 h 1197429"/>
              <a:gd name="connsiteX14" fmla="*/ 0 w 6503679"/>
              <a:gd name="connsiteY14" fmla="*/ 794658 h 1197429"/>
              <a:gd name="connsiteX15" fmla="*/ 337457 w 6503679"/>
              <a:gd name="connsiteY15" fmla="*/ 1197429 h 1197429"/>
              <a:gd name="connsiteX0" fmla="*/ 6237515 w 6523655"/>
              <a:gd name="connsiteY0" fmla="*/ 0 h 1197429"/>
              <a:gd name="connsiteX1" fmla="*/ 6498772 w 6523655"/>
              <a:gd name="connsiteY1" fmla="*/ 348343 h 1197429"/>
              <a:gd name="connsiteX2" fmla="*/ 6400800 w 6523655"/>
              <a:gd name="connsiteY2" fmla="*/ 424543 h 1197429"/>
              <a:gd name="connsiteX3" fmla="*/ 5508172 w 6523655"/>
              <a:gd name="connsiteY3" fmla="*/ 566058 h 1197429"/>
              <a:gd name="connsiteX4" fmla="*/ 4800600 w 6523655"/>
              <a:gd name="connsiteY4" fmla="*/ 598715 h 1197429"/>
              <a:gd name="connsiteX5" fmla="*/ 3320143 w 6523655"/>
              <a:gd name="connsiteY5" fmla="*/ 609600 h 1197429"/>
              <a:gd name="connsiteX6" fmla="*/ 2971800 w 6523655"/>
              <a:gd name="connsiteY6" fmla="*/ 620486 h 1197429"/>
              <a:gd name="connsiteX7" fmla="*/ 2884715 w 6523655"/>
              <a:gd name="connsiteY7" fmla="*/ 631372 h 1197429"/>
              <a:gd name="connsiteX8" fmla="*/ 2438400 w 6523655"/>
              <a:gd name="connsiteY8" fmla="*/ 642258 h 1197429"/>
              <a:gd name="connsiteX9" fmla="*/ 1077686 w 6523655"/>
              <a:gd name="connsiteY9" fmla="*/ 631372 h 1197429"/>
              <a:gd name="connsiteX10" fmla="*/ 816429 w 6523655"/>
              <a:gd name="connsiteY10" fmla="*/ 642258 h 1197429"/>
              <a:gd name="connsiteX11" fmla="*/ 740229 w 6523655"/>
              <a:gd name="connsiteY11" fmla="*/ 653143 h 1197429"/>
              <a:gd name="connsiteX12" fmla="*/ 707572 w 6523655"/>
              <a:gd name="connsiteY12" fmla="*/ 664029 h 1197429"/>
              <a:gd name="connsiteX13" fmla="*/ 0 w 6523655"/>
              <a:gd name="connsiteY13" fmla="*/ 794658 h 1197429"/>
              <a:gd name="connsiteX14" fmla="*/ 337457 w 6523655"/>
              <a:gd name="connsiteY14" fmla="*/ 1197429 h 1197429"/>
              <a:gd name="connsiteX0" fmla="*/ 6237515 w 6525562"/>
              <a:gd name="connsiteY0" fmla="*/ 0 h 1197429"/>
              <a:gd name="connsiteX1" fmla="*/ 6498772 w 6525562"/>
              <a:gd name="connsiteY1" fmla="*/ 348343 h 1197429"/>
              <a:gd name="connsiteX2" fmla="*/ 5508172 w 6525562"/>
              <a:gd name="connsiteY2" fmla="*/ 566058 h 1197429"/>
              <a:gd name="connsiteX3" fmla="*/ 4800600 w 6525562"/>
              <a:gd name="connsiteY3" fmla="*/ 598715 h 1197429"/>
              <a:gd name="connsiteX4" fmla="*/ 3320143 w 6525562"/>
              <a:gd name="connsiteY4" fmla="*/ 609600 h 1197429"/>
              <a:gd name="connsiteX5" fmla="*/ 2971800 w 6525562"/>
              <a:gd name="connsiteY5" fmla="*/ 620486 h 1197429"/>
              <a:gd name="connsiteX6" fmla="*/ 2884715 w 6525562"/>
              <a:gd name="connsiteY6" fmla="*/ 631372 h 1197429"/>
              <a:gd name="connsiteX7" fmla="*/ 2438400 w 6525562"/>
              <a:gd name="connsiteY7" fmla="*/ 642258 h 1197429"/>
              <a:gd name="connsiteX8" fmla="*/ 1077686 w 6525562"/>
              <a:gd name="connsiteY8" fmla="*/ 631372 h 1197429"/>
              <a:gd name="connsiteX9" fmla="*/ 816429 w 6525562"/>
              <a:gd name="connsiteY9" fmla="*/ 642258 h 1197429"/>
              <a:gd name="connsiteX10" fmla="*/ 740229 w 6525562"/>
              <a:gd name="connsiteY10" fmla="*/ 653143 h 1197429"/>
              <a:gd name="connsiteX11" fmla="*/ 707572 w 6525562"/>
              <a:gd name="connsiteY11" fmla="*/ 664029 h 1197429"/>
              <a:gd name="connsiteX12" fmla="*/ 0 w 6525562"/>
              <a:gd name="connsiteY12" fmla="*/ 794658 h 1197429"/>
              <a:gd name="connsiteX13" fmla="*/ 337457 w 6525562"/>
              <a:gd name="connsiteY13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884715 w 6568898"/>
              <a:gd name="connsiteY5" fmla="*/ 631372 h 1197429"/>
              <a:gd name="connsiteX6" fmla="*/ 2438400 w 6568898"/>
              <a:gd name="connsiteY6" fmla="*/ 642258 h 1197429"/>
              <a:gd name="connsiteX7" fmla="*/ 1077686 w 6568898"/>
              <a:gd name="connsiteY7" fmla="*/ 631372 h 1197429"/>
              <a:gd name="connsiteX8" fmla="*/ 816429 w 6568898"/>
              <a:gd name="connsiteY8" fmla="*/ 642258 h 1197429"/>
              <a:gd name="connsiteX9" fmla="*/ 740229 w 6568898"/>
              <a:gd name="connsiteY9" fmla="*/ 653143 h 1197429"/>
              <a:gd name="connsiteX10" fmla="*/ 707572 w 6568898"/>
              <a:gd name="connsiteY10" fmla="*/ 664029 h 1197429"/>
              <a:gd name="connsiteX11" fmla="*/ 0 w 6568898"/>
              <a:gd name="connsiteY11" fmla="*/ 794658 h 1197429"/>
              <a:gd name="connsiteX12" fmla="*/ 337457 w 6568898"/>
              <a:gd name="connsiteY12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438400 w 6568898"/>
              <a:gd name="connsiteY5" fmla="*/ 642258 h 1197429"/>
              <a:gd name="connsiteX6" fmla="*/ 1077686 w 6568898"/>
              <a:gd name="connsiteY6" fmla="*/ 631372 h 1197429"/>
              <a:gd name="connsiteX7" fmla="*/ 816429 w 6568898"/>
              <a:gd name="connsiteY7" fmla="*/ 642258 h 1197429"/>
              <a:gd name="connsiteX8" fmla="*/ 740229 w 6568898"/>
              <a:gd name="connsiteY8" fmla="*/ 653143 h 1197429"/>
              <a:gd name="connsiteX9" fmla="*/ 707572 w 6568898"/>
              <a:gd name="connsiteY9" fmla="*/ 664029 h 1197429"/>
              <a:gd name="connsiteX10" fmla="*/ 0 w 6568898"/>
              <a:gd name="connsiteY10" fmla="*/ 794658 h 1197429"/>
              <a:gd name="connsiteX11" fmla="*/ 337457 w 6568898"/>
              <a:gd name="connsiteY11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40229 w 6568898"/>
              <a:gd name="connsiteY7" fmla="*/ 653143 h 1197429"/>
              <a:gd name="connsiteX8" fmla="*/ 707572 w 6568898"/>
              <a:gd name="connsiteY8" fmla="*/ 664029 h 1197429"/>
              <a:gd name="connsiteX9" fmla="*/ 0 w 6568898"/>
              <a:gd name="connsiteY9" fmla="*/ 794658 h 1197429"/>
              <a:gd name="connsiteX10" fmla="*/ 337457 w 6568898"/>
              <a:gd name="connsiteY10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07572 w 6568898"/>
              <a:gd name="connsiteY7" fmla="*/ 664029 h 1197429"/>
              <a:gd name="connsiteX8" fmla="*/ 0 w 6568898"/>
              <a:gd name="connsiteY8" fmla="*/ 794658 h 1197429"/>
              <a:gd name="connsiteX9" fmla="*/ 337457 w 6568898"/>
              <a:gd name="connsiteY9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0 w 6568898"/>
              <a:gd name="connsiteY7" fmla="*/ 794658 h 1197429"/>
              <a:gd name="connsiteX8" fmla="*/ 337457 w 6568898"/>
              <a:gd name="connsiteY8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816429 w 6568898"/>
              <a:gd name="connsiteY5" fmla="*/ 642258 h 1197429"/>
              <a:gd name="connsiteX6" fmla="*/ 0 w 6568898"/>
              <a:gd name="connsiteY6" fmla="*/ 794658 h 1197429"/>
              <a:gd name="connsiteX7" fmla="*/ 337457 w 6568898"/>
              <a:gd name="connsiteY7" fmla="*/ 1197429 h 1197429"/>
              <a:gd name="connsiteX0" fmla="*/ 6239991 w 6571374"/>
              <a:gd name="connsiteY0" fmla="*/ 0 h 1197429"/>
              <a:gd name="connsiteX1" fmla="*/ 6501248 w 6571374"/>
              <a:gd name="connsiteY1" fmla="*/ 348343 h 1197429"/>
              <a:gd name="connsiteX2" fmla="*/ 4803076 w 6571374"/>
              <a:gd name="connsiteY2" fmla="*/ 598715 h 1197429"/>
              <a:gd name="connsiteX3" fmla="*/ 3322619 w 6571374"/>
              <a:gd name="connsiteY3" fmla="*/ 609600 h 1197429"/>
              <a:gd name="connsiteX4" fmla="*/ 2440876 w 6571374"/>
              <a:gd name="connsiteY4" fmla="*/ 642258 h 1197429"/>
              <a:gd name="connsiteX5" fmla="*/ 818905 w 6571374"/>
              <a:gd name="connsiteY5" fmla="*/ 642258 h 1197429"/>
              <a:gd name="connsiteX6" fmla="*/ 2476 w 6571374"/>
              <a:gd name="connsiteY6" fmla="*/ 794658 h 1197429"/>
              <a:gd name="connsiteX7" fmla="*/ 339933 w 6571374"/>
              <a:gd name="connsiteY7" fmla="*/ 1197429 h 1197429"/>
              <a:gd name="connsiteX0" fmla="*/ 6244418 w 6575801"/>
              <a:gd name="connsiteY0" fmla="*/ 0 h 1197429"/>
              <a:gd name="connsiteX1" fmla="*/ 6505675 w 6575801"/>
              <a:gd name="connsiteY1" fmla="*/ 348343 h 1197429"/>
              <a:gd name="connsiteX2" fmla="*/ 4807503 w 6575801"/>
              <a:gd name="connsiteY2" fmla="*/ 598715 h 1197429"/>
              <a:gd name="connsiteX3" fmla="*/ 3327046 w 6575801"/>
              <a:gd name="connsiteY3" fmla="*/ 609600 h 1197429"/>
              <a:gd name="connsiteX4" fmla="*/ 2445303 w 6575801"/>
              <a:gd name="connsiteY4" fmla="*/ 642258 h 1197429"/>
              <a:gd name="connsiteX5" fmla="*/ 823332 w 6575801"/>
              <a:gd name="connsiteY5" fmla="*/ 642258 h 1197429"/>
              <a:gd name="connsiteX6" fmla="*/ 6903 w 6575801"/>
              <a:gd name="connsiteY6" fmla="*/ 794658 h 1197429"/>
              <a:gd name="connsiteX7" fmla="*/ 344360 w 6575801"/>
              <a:gd name="connsiteY7" fmla="*/ 1197429 h 1197429"/>
              <a:gd name="connsiteX0" fmla="*/ 6299187 w 6630570"/>
              <a:gd name="connsiteY0" fmla="*/ 0 h 1338943"/>
              <a:gd name="connsiteX1" fmla="*/ 6560444 w 6630570"/>
              <a:gd name="connsiteY1" fmla="*/ 348343 h 1338943"/>
              <a:gd name="connsiteX2" fmla="*/ 4862272 w 6630570"/>
              <a:gd name="connsiteY2" fmla="*/ 598715 h 1338943"/>
              <a:gd name="connsiteX3" fmla="*/ 3381815 w 6630570"/>
              <a:gd name="connsiteY3" fmla="*/ 609600 h 1338943"/>
              <a:gd name="connsiteX4" fmla="*/ 2500072 w 6630570"/>
              <a:gd name="connsiteY4" fmla="*/ 642258 h 1338943"/>
              <a:gd name="connsiteX5" fmla="*/ 878101 w 6630570"/>
              <a:gd name="connsiteY5" fmla="*/ 642258 h 1338943"/>
              <a:gd name="connsiteX6" fmla="*/ 61672 w 6630570"/>
              <a:gd name="connsiteY6" fmla="*/ 794658 h 1338943"/>
              <a:gd name="connsiteX7" fmla="*/ 105215 w 6630570"/>
              <a:gd name="connsiteY7" fmla="*/ 1338943 h 1338943"/>
              <a:gd name="connsiteX0" fmla="*/ 6250154 w 6581537"/>
              <a:gd name="connsiteY0" fmla="*/ 0 h 1208314"/>
              <a:gd name="connsiteX1" fmla="*/ 6511411 w 6581537"/>
              <a:gd name="connsiteY1" fmla="*/ 348343 h 1208314"/>
              <a:gd name="connsiteX2" fmla="*/ 4813239 w 6581537"/>
              <a:gd name="connsiteY2" fmla="*/ 598715 h 1208314"/>
              <a:gd name="connsiteX3" fmla="*/ 3332782 w 6581537"/>
              <a:gd name="connsiteY3" fmla="*/ 609600 h 1208314"/>
              <a:gd name="connsiteX4" fmla="*/ 2451039 w 6581537"/>
              <a:gd name="connsiteY4" fmla="*/ 642258 h 1208314"/>
              <a:gd name="connsiteX5" fmla="*/ 829068 w 6581537"/>
              <a:gd name="connsiteY5" fmla="*/ 642258 h 1208314"/>
              <a:gd name="connsiteX6" fmla="*/ 12639 w 6581537"/>
              <a:gd name="connsiteY6" fmla="*/ 794658 h 1208314"/>
              <a:gd name="connsiteX7" fmla="*/ 339211 w 6581537"/>
              <a:gd name="connsiteY7" fmla="*/ 1208314 h 1208314"/>
              <a:gd name="connsiteX0" fmla="*/ 6272338 w 6603721"/>
              <a:gd name="connsiteY0" fmla="*/ 0 h 1208337"/>
              <a:gd name="connsiteX1" fmla="*/ 6533595 w 6603721"/>
              <a:gd name="connsiteY1" fmla="*/ 348343 h 1208337"/>
              <a:gd name="connsiteX2" fmla="*/ 4835423 w 6603721"/>
              <a:gd name="connsiteY2" fmla="*/ 598715 h 1208337"/>
              <a:gd name="connsiteX3" fmla="*/ 3354966 w 6603721"/>
              <a:gd name="connsiteY3" fmla="*/ 609600 h 1208337"/>
              <a:gd name="connsiteX4" fmla="*/ 2473223 w 6603721"/>
              <a:gd name="connsiteY4" fmla="*/ 642258 h 1208337"/>
              <a:gd name="connsiteX5" fmla="*/ 851252 w 6603721"/>
              <a:gd name="connsiteY5" fmla="*/ 642258 h 1208337"/>
              <a:gd name="connsiteX6" fmla="*/ 34823 w 6603721"/>
              <a:gd name="connsiteY6" fmla="*/ 794658 h 1208337"/>
              <a:gd name="connsiteX7" fmla="*/ 361395 w 6603721"/>
              <a:gd name="connsiteY7" fmla="*/ 1208314 h 1208337"/>
              <a:gd name="connsiteX0" fmla="*/ 6252647 w 6584030"/>
              <a:gd name="connsiteY0" fmla="*/ 0 h 1132142"/>
              <a:gd name="connsiteX1" fmla="*/ 6513904 w 6584030"/>
              <a:gd name="connsiteY1" fmla="*/ 348343 h 1132142"/>
              <a:gd name="connsiteX2" fmla="*/ 4815732 w 6584030"/>
              <a:gd name="connsiteY2" fmla="*/ 598715 h 1132142"/>
              <a:gd name="connsiteX3" fmla="*/ 3335275 w 6584030"/>
              <a:gd name="connsiteY3" fmla="*/ 609600 h 1132142"/>
              <a:gd name="connsiteX4" fmla="*/ 2453532 w 6584030"/>
              <a:gd name="connsiteY4" fmla="*/ 642258 h 1132142"/>
              <a:gd name="connsiteX5" fmla="*/ 831561 w 6584030"/>
              <a:gd name="connsiteY5" fmla="*/ 642258 h 1132142"/>
              <a:gd name="connsiteX6" fmla="*/ 15132 w 6584030"/>
              <a:gd name="connsiteY6" fmla="*/ 794658 h 1132142"/>
              <a:gd name="connsiteX7" fmla="*/ 450561 w 6584030"/>
              <a:gd name="connsiteY7" fmla="*/ 1132114 h 1132142"/>
              <a:gd name="connsiteX0" fmla="*/ 6232472 w 6563855"/>
              <a:gd name="connsiteY0" fmla="*/ 0 h 1132148"/>
              <a:gd name="connsiteX1" fmla="*/ 6493729 w 6563855"/>
              <a:gd name="connsiteY1" fmla="*/ 348343 h 1132148"/>
              <a:gd name="connsiteX2" fmla="*/ 4795557 w 6563855"/>
              <a:gd name="connsiteY2" fmla="*/ 598715 h 1132148"/>
              <a:gd name="connsiteX3" fmla="*/ 3315100 w 6563855"/>
              <a:gd name="connsiteY3" fmla="*/ 609600 h 1132148"/>
              <a:gd name="connsiteX4" fmla="*/ 2433357 w 6563855"/>
              <a:gd name="connsiteY4" fmla="*/ 642258 h 1132148"/>
              <a:gd name="connsiteX5" fmla="*/ 811386 w 6563855"/>
              <a:gd name="connsiteY5" fmla="*/ 642258 h 1132148"/>
              <a:gd name="connsiteX6" fmla="*/ 16728 w 6563855"/>
              <a:gd name="connsiteY6" fmla="*/ 838201 h 1132148"/>
              <a:gd name="connsiteX7" fmla="*/ 430386 w 6563855"/>
              <a:gd name="connsiteY7" fmla="*/ 1132114 h 1132148"/>
              <a:gd name="connsiteX0" fmla="*/ 6215751 w 6547134"/>
              <a:gd name="connsiteY0" fmla="*/ 0 h 1132226"/>
              <a:gd name="connsiteX1" fmla="*/ 6477008 w 6547134"/>
              <a:gd name="connsiteY1" fmla="*/ 348343 h 1132226"/>
              <a:gd name="connsiteX2" fmla="*/ 4778836 w 6547134"/>
              <a:gd name="connsiteY2" fmla="*/ 598715 h 1132226"/>
              <a:gd name="connsiteX3" fmla="*/ 3298379 w 6547134"/>
              <a:gd name="connsiteY3" fmla="*/ 609600 h 1132226"/>
              <a:gd name="connsiteX4" fmla="*/ 2416636 w 6547134"/>
              <a:gd name="connsiteY4" fmla="*/ 642258 h 1132226"/>
              <a:gd name="connsiteX5" fmla="*/ 794665 w 6547134"/>
              <a:gd name="connsiteY5" fmla="*/ 642258 h 1132226"/>
              <a:gd name="connsiteX6" fmla="*/ 7 w 6547134"/>
              <a:gd name="connsiteY6" fmla="*/ 838201 h 1132226"/>
              <a:gd name="connsiteX7" fmla="*/ 413665 w 6547134"/>
              <a:gd name="connsiteY7" fmla="*/ 1132114 h 1132226"/>
              <a:gd name="connsiteX0" fmla="*/ 6237520 w 6568903"/>
              <a:gd name="connsiteY0" fmla="*/ 0 h 1132211"/>
              <a:gd name="connsiteX1" fmla="*/ 6498777 w 6568903"/>
              <a:gd name="connsiteY1" fmla="*/ 348343 h 1132211"/>
              <a:gd name="connsiteX2" fmla="*/ 4800605 w 6568903"/>
              <a:gd name="connsiteY2" fmla="*/ 598715 h 1132211"/>
              <a:gd name="connsiteX3" fmla="*/ 3320148 w 6568903"/>
              <a:gd name="connsiteY3" fmla="*/ 609600 h 1132211"/>
              <a:gd name="connsiteX4" fmla="*/ 2438405 w 6568903"/>
              <a:gd name="connsiteY4" fmla="*/ 642258 h 1132211"/>
              <a:gd name="connsiteX5" fmla="*/ 816434 w 6568903"/>
              <a:gd name="connsiteY5" fmla="*/ 642258 h 1132211"/>
              <a:gd name="connsiteX6" fmla="*/ 5 w 6568903"/>
              <a:gd name="connsiteY6" fmla="*/ 827315 h 1132211"/>
              <a:gd name="connsiteX7" fmla="*/ 435434 w 6568903"/>
              <a:gd name="connsiteY7" fmla="*/ 1132114 h 1132211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2438405 w 6568903"/>
              <a:gd name="connsiteY4" fmla="*/ 642258 h 1132163"/>
              <a:gd name="connsiteX5" fmla="*/ 816434 w 6568903"/>
              <a:gd name="connsiteY5" fmla="*/ 642258 h 1132163"/>
              <a:gd name="connsiteX6" fmla="*/ 5 w 6568903"/>
              <a:gd name="connsiteY6" fmla="*/ 827315 h 1132163"/>
              <a:gd name="connsiteX7" fmla="*/ 435434 w 6568903"/>
              <a:gd name="connsiteY7" fmla="*/ 1132114 h 1132163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816434 w 6568903"/>
              <a:gd name="connsiteY4" fmla="*/ 642258 h 1132163"/>
              <a:gd name="connsiteX5" fmla="*/ 5 w 6568903"/>
              <a:gd name="connsiteY5" fmla="*/ 827315 h 1132163"/>
              <a:gd name="connsiteX6" fmla="*/ 435434 w 6568903"/>
              <a:gd name="connsiteY6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700481 w 7031864"/>
              <a:gd name="connsiteY0" fmla="*/ 0 h 1132145"/>
              <a:gd name="connsiteX1" fmla="*/ 6961738 w 7031864"/>
              <a:gd name="connsiteY1" fmla="*/ 348343 h 1132145"/>
              <a:gd name="connsiteX2" fmla="*/ 5263566 w 7031864"/>
              <a:gd name="connsiteY2" fmla="*/ 598715 h 1132145"/>
              <a:gd name="connsiteX3" fmla="*/ 3783109 w 7031864"/>
              <a:gd name="connsiteY3" fmla="*/ 609600 h 1132145"/>
              <a:gd name="connsiteX4" fmla="*/ 462966 w 7031864"/>
              <a:gd name="connsiteY4" fmla="*/ 827315 h 1132145"/>
              <a:gd name="connsiteX5" fmla="*/ 898395 w 7031864"/>
              <a:gd name="connsiteY5" fmla="*/ 1132114 h 1132145"/>
              <a:gd name="connsiteX0" fmla="*/ 6239720 w 6571103"/>
              <a:gd name="connsiteY0" fmla="*/ 0 h 1132177"/>
              <a:gd name="connsiteX1" fmla="*/ 6500977 w 6571103"/>
              <a:gd name="connsiteY1" fmla="*/ 348343 h 1132177"/>
              <a:gd name="connsiteX2" fmla="*/ 4802805 w 6571103"/>
              <a:gd name="connsiteY2" fmla="*/ 598715 h 1132177"/>
              <a:gd name="connsiteX3" fmla="*/ 3322348 w 6571103"/>
              <a:gd name="connsiteY3" fmla="*/ 609600 h 1132177"/>
              <a:gd name="connsiteX4" fmla="*/ 2205 w 6571103"/>
              <a:gd name="connsiteY4" fmla="*/ 827315 h 1132177"/>
              <a:gd name="connsiteX5" fmla="*/ 437634 w 6571103"/>
              <a:gd name="connsiteY5" fmla="*/ 1132114 h 1132177"/>
              <a:gd name="connsiteX0" fmla="*/ 6237962 w 6569345"/>
              <a:gd name="connsiteY0" fmla="*/ 0 h 1132777"/>
              <a:gd name="connsiteX1" fmla="*/ 6499219 w 6569345"/>
              <a:gd name="connsiteY1" fmla="*/ 348343 h 1132777"/>
              <a:gd name="connsiteX2" fmla="*/ 4801047 w 6569345"/>
              <a:gd name="connsiteY2" fmla="*/ 598715 h 1132777"/>
              <a:gd name="connsiteX3" fmla="*/ 3320590 w 6569345"/>
              <a:gd name="connsiteY3" fmla="*/ 609600 h 1132777"/>
              <a:gd name="connsiteX4" fmla="*/ 447 w 6569345"/>
              <a:gd name="connsiteY4" fmla="*/ 827315 h 1132777"/>
              <a:gd name="connsiteX5" fmla="*/ 435876 w 6569345"/>
              <a:gd name="connsiteY5" fmla="*/ 1132114 h 1132777"/>
              <a:gd name="connsiteX0" fmla="*/ 6237962 w 6569345"/>
              <a:gd name="connsiteY0" fmla="*/ 0 h 1132183"/>
              <a:gd name="connsiteX1" fmla="*/ 6499219 w 6569345"/>
              <a:gd name="connsiteY1" fmla="*/ 348343 h 1132183"/>
              <a:gd name="connsiteX2" fmla="*/ 4801047 w 6569345"/>
              <a:gd name="connsiteY2" fmla="*/ 598715 h 1132183"/>
              <a:gd name="connsiteX3" fmla="*/ 3320590 w 6569345"/>
              <a:gd name="connsiteY3" fmla="*/ 609600 h 1132183"/>
              <a:gd name="connsiteX4" fmla="*/ 447 w 6569345"/>
              <a:gd name="connsiteY4" fmla="*/ 718458 h 1132183"/>
              <a:gd name="connsiteX5" fmla="*/ 435876 w 6569345"/>
              <a:gd name="connsiteY5" fmla="*/ 1132114 h 1132183"/>
              <a:gd name="connsiteX0" fmla="*/ 6343199 w 6674582"/>
              <a:gd name="connsiteY0" fmla="*/ 0 h 1132163"/>
              <a:gd name="connsiteX1" fmla="*/ 6604456 w 6674582"/>
              <a:gd name="connsiteY1" fmla="*/ 348343 h 1132163"/>
              <a:gd name="connsiteX2" fmla="*/ 4906284 w 6674582"/>
              <a:gd name="connsiteY2" fmla="*/ 598715 h 1132163"/>
              <a:gd name="connsiteX3" fmla="*/ 3425827 w 6674582"/>
              <a:gd name="connsiteY3" fmla="*/ 609600 h 1132163"/>
              <a:gd name="connsiteX4" fmla="*/ 105684 w 6674582"/>
              <a:gd name="connsiteY4" fmla="*/ 718458 h 1132163"/>
              <a:gd name="connsiteX5" fmla="*/ 541113 w 6674582"/>
              <a:gd name="connsiteY5" fmla="*/ 1132114 h 1132163"/>
              <a:gd name="connsiteX0" fmla="*/ 6182181 w 6513564"/>
              <a:gd name="connsiteY0" fmla="*/ 0 h 1132163"/>
              <a:gd name="connsiteX1" fmla="*/ 6443438 w 6513564"/>
              <a:gd name="connsiteY1" fmla="*/ 348343 h 1132163"/>
              <a:gd name="connsiteX2" fmla="*/ 4745266 w 6513564"/>
              <a:gd name="connsiteY2" fmla="*/ 598715 h 1132163"/>
              <a:gd name="connsiteX3" fmla="*/ 3264809 w 6513564"/>
              <a:gd name="connsiteY3" fmla="*/ 609600 h 1132163"/>
              <a:gd name="connsiteX4" fmla="*/ 151495 w 6513564"/>
              <a:gd name="connsiteY4" fmla="*/ 718458 h 1132163"/>
              <a:gd name="connsiteX5" fmla="*/ 380095 w 6513564"/>
              <a:gd name="connsiteY5" fmla="*/ 1132114 h 1132163"/>
              <a:gd name="connsiteX0" fmla="*/ 6235202 w 6566585"/>
              <a:gd name="connsiteY0" fmla="*/ 0 h 1132150"/>
              <a:gd name="connsiteX1" fmla="*/ 6496459 w 6566585"/>
              <a:gd name="connsiteY1" fmla="*/ 348343 h 1132150"/>
              <a:gd name="connsiteX2" fmla="*/ 4798287 w 6566585"/>
              <a:gd name="connsiteY2" fmla="*/ 598715 h 1132150"/>
              <a:gd name="connsiteX3" fmla="*/ 3317830 w 6566585"/>
              <a:gd name="connsiteY3" fmla="*/ 609600 h 1132150"/>
              <a:gd name="connsiteX4" fmla="*/ 204516 w 6566585"/>
              <a:gd name="connsiteY4" fmla="*/ 718458 h 1132150"/>
              <a:gd name="connsiteX5" fmla="*/ 433116 w 6566585"/>
              <a:gd name="connsiteY5" fmla="*/ 1132114 h 1132150"/>
              <a:gd name="connsiteX0" fmla="*/ 6296349 w 6627732"/>
              <a:gd name="connsiteY0" fmla="*/ 0 h 1132159"/>
              <a:gd name="connsiteX1" fmla="*/ 6557606 w 6627732"/>
              <a:gd name="connsiteY1" fmla="*/ 348343 h 1132159"/>
              <a:gd name="connsiteX2" fmla="*/ 4859434 w 6627732"/>
              <a:gd name="connsiteY2" fmla="*/ 598715 h 1132159"/>
              <a:gd name="connsiteX3" fmla="*/ 3378977 w 6627732"/>
              <a:gd name="connsiteY3" fmla="*/ 609600 h 1132159"/>
              <a:gd name="connsiteX4" fmla="*/ 265663 w 6627732"/>
              <a:gd name="connsiteY4" fmla="*/ 718458 h 1132159"/>
              <a:gd name="connsiteX5" fmla="*/ 494263 w 6627732"/>
              <a:gd name="connsiteY5" fmla="*/ 1132114 h 1132159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698710"/>
              <a:gd name="connsiteY0" fmla="*/ 0 h 1132137"/>
              <a:gd name="connsiteX1" fmla="*/ 6494047 w 6698710"/>
              <a:gd name="connsiteY1" fmla="*/ 348343 h 1132137"/>
              <a:gd name="connsiteX2" fmla="*/ 2858218 w 6698710"/>
              <a:gd name="connsiteY2" fmla="*/ 576943 h 1132137"/>
              <a:gd name="connsiteX3" fmla="*/ 202104 w 6698710"/>
              <a:gd name="connsiteY3" fmla="*/ 718458 h 1132137"/>
              <a:gd name="connsiteX4" fmla="*/ 430704 w 6698710"/>
              <a:gd name="connsiteY4" fmla="*/ 1132114 h 1132137"/>
              <a:gd name="connsiteX0" fmla="*/ 6232790 w 6511076"/>
              <a:gd name="connsiteY0" fmla="*/ 0 h 1132137"/>
              <a:gd name="connsiteX1" fmla="*/ 6254562 w 6511076"/>
              <a:gd name="connsiteY1" fmla="*/ 511629 h 1132137"/>
              <a:gd name="connsiteX2" fmla="*/ 2858218 w 6511076"/>
              <a:gd name="connsiteY2" fmla="*/ 576943 h 1132137"/>
              <a:gd name="connsiteX3" fmla="*/ 202104 w 6511076"/>
              <a:gd name="connsiteY3" fmla="*/ 718458 h 1132137"/>
              <a:gd name="connsiteX4" fmla="*/ 430704 w 6511076"/>
              <a:gd name="connsiteY4" fmla="*/ 1132114 h 1132137"/>
              <a:gd name="connsiteX0" fmla="*/ 6232790 w 6581566"/>
              <a:gd name="connsiteY0" fmla="*/ 0 h 1132137"/>
              <a:gd name="connsiteX1" fmla="*/ 6254562 w 6581566"/>
              <a:gd name="connsiteY1" fmla="*/ 511629 h 1132137"/>
              <a:gd name="connsiteX2" fmla="*/ 2858218 w 6581566"/>
              <a:gd name="connsiteY2" fmla="*/ 576943 h 1132137"/>
              <a:gd name="connsiteX3" fmla="*/ 202104 w 6581566"/>
              <a:gd name="connsiteY3" fmla="*/ 718458 h 1132137"/>
              <a:gd name="connsiteX4" fmla="*/ 430704 w 6581566"/>
              <a:gd name="connsiteY4" fmla="*/ 1132114 h 1132137"/>
              <a:gd name="connsiteX0" fmla="*/ 6152748 w 6501524"/>
              <a:gd name="connsiteY0" fmla="*/ 0 h 1132134"/>
              <a:gd name="connsiteX1" fmla="*/ 6174520 w 6501524"/>
              <a:gd name="connsiteY1" fmla="*/ 511629 h 1132134"/>
              <a:gd name="connsiteX2" fmla="*/ 2778176 w 6501524"/>
              <a:gd name="connsiteY2" fmla="*/ 576943 h 1132134"/>
              <a:gd name="connsiteX3" fmla="*/ 241805 w 6501524"/>
              <a:gd name="connsiteY3" fmla="*/ 674915 h 1132134"/>
              <a:gd name="connsiteX4" fmla="*/ 350662 w 6501524"/>
              <a:gd name="connsiteY4" fmla="*/ 1132114 h 1132134"/>
              <a:gd name="connsiteX0" fmla="*/ 6152748 w 6469599"/>
              <a:gd name="connsiteY0" fmla="*/ 6689 h 1138823"/>
              <a:gd name="connsiteX1" fmla="*/ 6174520 w 6469599"/>
              <a:gd name="connsiteY1" fmla="*/ 518318 h 1138823"/>
              <a:gd name="connsiteX2" fmla="*/ 2778176 w 6469599"/>
              <a:gd name="connsiteY2" fmla="*/ 583632 h 1138823"/>
              <a:gd name="connsiteX3" fmla="*/ 241805 w 6469599"/>
              <a:gd name="connsiteY3" fmla="*/ 681604 h 1138823"/>
              <a:gd name="connsiteX4" fmla="*/ 350662 w 6469599"/>
              <a:gd name="connsiteY4" fmla="*/ 1138803 h 1138823"/>
              <a:gd name="connsiteX0" fmla="*/ 6152748 w 6395229"/>
              <a:gd name="connsiteY0" fmla="*/ 5655 h 1137789"/>
              <a:gd name="connsiteX1" fmla="*/ 6054778 w 6395229"/>
              <a:gd name="connsiteY1" fmla="*/ 615256 h 1137789"/>
              <a:gd name="connsiteX2" fmla="*/ 2778176 w 6395229"/>
              <a:gd name="connsiteY2" fmla="*/ 582598 h 1137789"/>
              <a:gd name="connsiteX3" fmla="*/ 241805 w 6395229"/>
              <a:gd name="connsiteY3" fmla="*/ 680570 h 1137789"/>
              <a:gd name="connsiteX4" fmla="*/ 350662 w 6395229"/>
              <a:gd name="connsiteY4" fmla="*/ 1137769 h 1137789"/>
              <a:gd name="connsiteX0" fmla="*/ 6152748 w 6343372"/>
              <a:gd name="connsiteY0" fmla="*/ 5561 h 1137695"/>
              <a:gd name="connsiteX1" fmla="*/ 6054778 w 6343372"/>
              <a:gd name="connsiteY1" fmla="*/ 615162 h 1137695"/>
              <a:gd name="connsiteX2" fmla="*/ 2778176 w 6343372"/>
              <a:gd name="connsiteY2" fmla="*/ 582504 h 1137695"/>
              <a:gd name="connsiteX3" fmla="*/ 241805 w 6343372"/>
              <a:gd name="connsiteY3" fmla="*/ 680476 h 1137695"/>
              <a:gd name="connsiteX4" fmla="*/ 350662 w 6343372"/>
              <a:gd name="connsiteY4" fmla="*/ 1137675 h 1137695"/>
              <a:gd name="connsiteX0" fmla="*/ 6152748 w 6360858"/>
              <a:gd name="connsiteY0" fmla="*/ 6074 h 1138208"/>
              <a:gd name="connsiteX1" fmla="*/ 6087435 w 6360858"/>
              <a:gd name="connsiteY1" fmla="*/ 561247 h 1138208"/>
              <a:gd name="connsiteX2" fmla="*/ 2778176 w 6360858"/>
              <a:gd name="connsiteY2" fmla="*/ 583017 h 1138208"/>
              <a:gd name="connsiteX3" fmla="*/ 241805 w 6360858"/>
              <a:gd name="connsiteY3" fmla="*/ 680989 h 1138208"/>
              <a:gd name="connsiteX4" fmla="*/ 350662 w 6360858"/>
              <a:gd name="connsiteY4" fmla="*/ 1138188 h 1138208"/>
              <a:gd name="connsiteX0" fmla="*/ 6152748 w 6349066"/>
              <a:gd name="connsiteY0" fmla="*/ 6189 h 1138323"/>
              <a:gd name="connsiteX1" fmla="*/ 6065663 w 6349066"/>
              <a:gd name="connsiteY1" fmla="*/ 550476 h 1138323"/>
              <a:gd name="connsiteX2" fmla="*/ 2778176 w 6349066"/>
              <a:gd name="connsiteY2" fmla="*/ 583132 h 1138323"/>
              <a:gd name="connsiteX3" fmla="*/ 241805 w 6349066"/>
              <a:gd name="connsiteY3" fmla="*/ 681104 h 1138323"/>
              <a:gd name="connsiteX4" fmla="*/ 350662 w 6349066"/>
              <a:gd name="connsiteY4" fmla="*/ 1138303 h 113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9066" h="1138323">
                <a:moveTo>
                  <a:pt x="6152748" y="6189"/>
                </a:moveTo>
                <a:cubicBezTo>
                  <a:pt x="6359577" y="-62753"/>
                  <a:pt x="6497464" y="465205"/>
                  <a:pt x="6065663" y="550476"/>
                </a:cubicBezTo>
                <a:cubicBezTo>
                  <a:pt x="5505884" y="661020"/>
                  <a:pt x="3748819" y="561361"/>
                  <a:pt x="2778176" y="583132"/>
                </a:cubicBezTo>
                <a:cubicBezTo>
                  <a:pt x="1807533" y="604903"/>
                  <a:pt x="646391" y="588576"/>
                  <a:pt x="241805" y="681104"/>
                </a:cubicBezTo>
                <a:cubicBezTo>
                  <a:pt x="-162781" y="773633"/>
                  <a:pt x="-13555" y="1141479"/>
                  <a:pt x="350662" y="1138303"/>
                </a:cubicBezTo>
              </a:path>
            </a:pathLst>
          </a:custGeom>
          <a:noFill/>
          <a:ln w="31750" cap="rnd">
            <a:solidFill>
              <a:schemeClr val="accent1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1" name="Полилиния 20"/>
          <p:cNvSpPr/>
          <p:nvPr/>
        </p:nvSpPr>
        <p:spPr>
          <a:xfrm>
            <a:off x="2728305" y="1920579"/>
            <a:ext cx="6349066" cy="1138323"/>
          </a:xfrm>
          <a:custGeom>
            <a:avLst/>
            <a:gdLst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450568 w 6535682"/>
              <a:gd name="connsiteY25" fmla="*/ 674915 h 1208315"/>
              <a:gd name="connsiteX26" fmla="*/ 309054 w 6535682"/>
              <a:gd name="connsiteY26" fmla="*/ 707572 h 1208315"/>
              <a:gd name="connsiteX27" fmla="*/ 243740 w 6535682"/>
              <a:gd name="connsiteY27" fmla="*/ 729343 h 1208315"/>
              <a:gd name="connsiteX28" fmla="*/ 211082 w 6535682"/>
              <a:gd name="connsiteY28" fmla="*/ 740229 h 1208315"/>
              <a:gd name="connsiteX29" fmla="*/ 123997 w 6535682"/>
              <a:gd name="connsiteY29" fmla="*/ 751115 h 1208315"/>
              <a:gd name="connsiteX30" fmla="*/ 26025 w 6535682"/>
              <a:gd name="connsiteY30" fmla="*/ 794658 h 1208315"/>
              <a:gd name="connsiteX31" fmla="*/ 15140 w 6535682"/>
              <a:gd name="connsiteY31" fmla="*/ 990600 h 1208315"/>
              <a:gd name="connsiteX32" fmla="*/ 36911 w 6535682"/>
              <a:gd name="connsiteY32" fmla="*/ 1023258 h 1208315"/>
              <a:gd name="connsiteX33" fmla="*/ 80454 w 6535682"/>
              <a:gd name="connsiteY33" fmla="*/ 1045029 h 1208315"/>
              <a:gd name="connsiteX34" fmla="*/ 102225 w 6535682"/>
              <a:gd name="connsiteY34" fmla="*/ 1077686 h 1208315"/>
              <a:gd name="connsiteX35" fmla="*/ 167540 w 6535682"/>
              <a:gd name="connsiteY35" fmla="*/ 1121229 h 1208315"/>
              <a:gd name="connsiteX36" fmla="*/ 178425 w 6535682"/>
              <a:gd name="connsiteY36" fmla="*/ 1153886 h 1208315"/>
              <a:gd name="connsiteX37" fmla="*/ 232854 w 6535682"/>
              <a:gd name="connsiteY37" fmla="*/ 1197429 h 1208315"/>
              <a:gd name="connsiteX38" fmla="*/ 276397 w 6535682"/>
              <a:gd name="connsiteY38" fmla="*/ 1208315 h 1208315"/>
              <a:gd name="connsiteX39" fmla="*/ 363482 w 6535682"/>
              <a:gd name="connsiteY39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309054 w 6535682"/>
              <a:gd name="connsiteY25" fmla="*/ 707572 h 1208315"/>
              <a:gd name="connsiteX26" fmla="*/ 243740 w 6535682"/>
              <a:gd name="connsiteY26" fmla="*/ 729343 h 1208315"/>
              <a:gd name="connsiteX27" fmla="*/ 211082 w 6535682"/>
              <a:gd name="connsiteY27" fmla="*/ 740229 h 1208315"/>
              <a:gd name="connsiteX28" fmla="*/ 123997 w 6535682"/>
              <a:gd name="connsiteY28" fmla="*/ 751115 h 1208315"/>
              <a:gd name="connsiteX29" fmla="*/ 26025 w 6535682"/>
              <a:gd name="connsiteY29" fmla="*/ 794658 h 1208315"/>
              <a:gd name="connsiteX30" fmla="*/ 15140 w 6535682"/>
              <a:gd name="connsiteY30" fmla="*/ 990600 h 1208315"/>
              <a:gd name="connsiteX31" fmla="*/ 36911 w 6535682"/>
              <a:gd name="connsiteY31" fmla="*/ 1023258 h 1208315"/>
              <a:gd name="connsiteX32" fmla="*/ 80454 w 6535682"/>
              <a:gd name="connsiteY32" fmla="*/ 1045029 h 1208315"/>
              <a:gd name="connsiteX33" fmla="*/ 102225 w 6535682"/>
              <a:gd name="connsiteY33" fmla="*/ 1077686 h 1208315"/>
              <a:gd name="connsiteX34" fmla="*/ 167540 w 6535682"/>
              <a:gd name="connsiteY34" fmla="*/ 1121229 h 1208315"/>
              <a:gd name="connsiteX35" fmla="*/ 178425 w 6535682"/>
              <a:gd name="connsiteY35" fmla="*/ 1153886 h 1208315"/>
              <a:gd name="connsiteX36" fmla="*/ 232854 w 6535682"/>
              <a:gd name="connsiteY36" fmla="*/ 1197429 h 1208315"/>
              <a:gd name="connsiteX37" fmla="*/ 276397 w 6535682"/>
              <a:gd name="connsiteY37" fmla="*/ 1208315 h 1208315"/>
              <a:gd name="connsiteX38" fmla="*/ 363482 w 6535682"/>
              <a:gd name="connsiteY38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103711 w 6535682"/>
              <a:gd name="connsiteY20" fmla="*/ 631372 h 1208315"/>
              <a:gd name="connsiteX21" fmla="*/ 842454 w 6535682"/>
              <a:gd name="connsiteY21" fmla="*/ 642258 h 1208315"/>
              <a:gd name="connsiteX22" fmla="*/ 766254 w 6535682"/>
              <a:gd name="connsiteY22" fmla="*/ 653143 h 1208315"/>
              <a:gd name="connsiteX23" fmla="*/ 733597 w 6535682"/>
              <a:gd name="connsiteY23" fmla="*/ 664029 h 1208315"/>
              <a:gd name="connsiteX24" fmla="*/ 309054 w 6535682"/>
              <a:gd name="connsiteY24" fmla="*/ 707572 h 1208315"/>
              <a:gd name="connsiteX25" fmla="*/ 243740 w 6535682"/>
              <a:gd name="connsiteY25" fmla="*/ 729343 h 1208315"/>
              <a:gd name="connsiteX26" fmla="*/ 211082 w 6535682"/>
              <a:gd name="connsiteY26" fmla="*/ 740229 h 1208315"/>
              <a:gd name="connsiteX27" fmla="*/ 123997 w 6535682"/>
              <a:gd name="connsiteY27" fmla="*/ 751115 h 1208315"/>
              <a:gd name="connsiteX28" fmla="*/ 26025 w 6535682"/>
              <a:gd name="connsiteY28" fmla="*/ 794658 h 1208315"/>
              <a:gd name="connsiteX29" fmla="*/ 15140 w 6535682"/>
              <a:gd name="connsiteY29" fmla="*/ 990600 h 1208315"/>
              <a:gd name="connsiteX30" fmla="*/ 36911 w 6535682"/>
              <a:gd name="connsiteY30" fmla="*/ 1023258 h 1208315"/>
              <a:gd name="connsiteX31" fmla="*/ 80454 w 6535682"/>
              <a:gd name="connsiteY31" fmla="*/ 1045029 h 1208315"/>
              <a:gd name="connsiteX32" fmla="*/ 102225 w 6535682"/>
              <a:gd name="connsiteY32" fmla="*/ 1077686 h 1208315"/>
              <a:gd name="connsiteX33" fmla="*/ 167540 w 6535682"/>
              <a:gd name="connsiteY33" fmla="*/ 1121229 h 1208315"/>
              <a:gd name="connsiteX34" fmla="*/ 178425 w 6535682"/>
              <a:gd name="connsiteY34" fmla="*/ 1153886 h 1208315"/>
              <a:gd name="connsiteX35" fmla="*/ 232854 w 6535682"/>
              <a:gd name="connsiteY35" fmla="*/ 1197429 h 1208315"/>
              <a:gd name="connsiteX36" fmla="*/ 276397 w 6535682"/>
              <a:gd name="connsiteY36" fmla="*/ 1208315 h 1208315"/>
              <a:gd name="connsiteX37" fmla="*/ 363482 w 6535682"/>
              <a:gd name="connsiteY37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103711 w 6535682"/>
              <a:gd name="connsiteY19" fmla="*/ 631372 h 1208315"/>
              <a:gd name="connsiteX20" fmla="*/ 842454 w 6535682"/>
              <a:gd name="connsiteY20" fmla="*/ 642258 h 1208315"/>
              <a:gd name="connsiteX21" fmla="*/ 766254 w 6535682"/>
              <a:gd name="connsiteY21" fmla="*/ 653143 h 1208315"/>
              <a:gd name="connsiteX22" fmla="*/ 733597 w 6535682"/>
              <a:gd name="connsiteY22" fmla="*/ 664029 h 1208315"/>
              <a:gd name="connsiteX23" fmla="*/ 309054 w 6535682"/>
              <a:gd name="connsiteY23" fmla="*/ 707572 h 1208315"/>
              <a:gd name="connsiteX24" fmla="*/ 243740 w 6535682"/>
              <a:gd name="connsiteY24" fmla="*/ 729343 h 1208315"/>
              <a:gd name="connsiteX25" fmla="*/ 211082 w 6535682"/>
              <a:gd name="connsiteY25" fmla="*/ 740229 h 1208315"/>
              <a:gd name="connsiteX26" fmla="*/ 123997 w 6535682"/>
              <a:gd name="connsiteY26" fmla="*/ 751115 h 1208315"/>
              <a:gd name="connsiteX27" fmla="*/ 26025 w 6535682"/>
              <a:gd name="connsiteY27" fmla="*/ 794658 h 1208315"/>
              <a:gd name="connsiteX28" fmla="*/ 15140 w 6535682"/>
              <a:gd name="connsiteY28" fmla="*/ 990600 h 1208315"/>
              <a:gd name="connsiteX29" fmla="*/ 36911 w 6535682"/>
              <a:gd name="connsiteY29" fmla="*/ 1023258 h 1208315"/>
              <a:gd name="connsiteX30" fmla="*/ 80454 w 6535682"/>
              <a:gd name="connsiteY30" fmla="*/ 1045029 h 1208315"/>
              <a:gd name="connsiteX31" fmla="*/ 102225 w 6535682"/>
              <a:gd name="connsiteY31" fmla="*/ 1077686 h 1208315"/>
              <a:gd name="connsiteX32" fmla="*/ 167540 w 6535682"/>
              <a:gd name="connsiteY32" fmla="*/ 1121229 h 1208315"/>
              <a:gd name="connsiteX33" fmla="*/ 178425 w 6535682"/>
              <a:gd name="connsiteY33" fmla="*/ 1153886 h 1208315"/>
              <a:gd name="connsiteX34" fmla="*/ 232854 w 6535682"/>
              <a:gd name="connsiteY34" fmla="*/ 1197429 h 1208315"/>
              <a:gd name="connsiteX35" fmla="*/ 276397 w 6535682"/>
              <a:gd name="connsiteY35" fmla="*/ 1208315 h 1208315"/>
              <a:gd name="connsiteX36" fmla="*/ 363482 w 6535682"/>
              <a:gd name="connsiteY36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103711 w 6535682"/>
              <a:gd name="connsiteY18" fmla="*/ 631372 h 1208315"/>
              <a:gd name="connsiteX19" fmla="*/ 842454 w 6535682"/>
              <a:gd name="connsiteY19" fmla="*/ 642258 h 1208315"/>
              <a:gd name="connsiteX20" fmla="*/ 766254 w 6535682"/>
              <a:gd name="connsiteY20" fmla="*/ 653143 h 1208315"/>
              <a:gd name="connsiteX21" fmla="*/ 733597 w 6535682"/>
              <a:gd name="connsiteY21" fmla="*/ 664029 h 1208315"/>
              <a:gd name="connsiteX22" fmla="*/ 309054 w 6535682"/>
              <a:gd name="connsiteY22" fmla="*/ 707572 h 1208315"/>
              <a:gd name="connsiteX23" fmla="*/ 243740 w 6535682"/>
              <a:gd name="connsiteY23" fmla="*/ 729343 h 1208315"/>
              <a:gd name="connsiteX24" fmla="*/ 211082 w 6535682"/>
              <a:gd name="connsiteY24" fmla="*/ 740229 h 1208315"/>
              <a:gd name="connsiteX25" fmla="*/ 123997 w 6535682"/>
              <a:gd name="connsiteY25" fmla="*/ 751115 h 1208315"/>
              <a:gd name="connsiteX26" fmla="*/ 26025 w 6535682"/>
              <a:gd name="connsiteY26" fmla="*/ 794658 h 1208315"/>
              <a:gd name="connsiteX27" fmla="*/ 15140 w 6535682"/>
              <a:gd name="connsiteY27" fmla="*/ 990600 h 1208315"/>
              <a:gd name="connsiteX28" fmla="*/ 36911 w 6535682"/>
              <a:gd name="connsiteY28" fmla="*/ 1023258 h 1208315"/>
              <a:gd name="connsiteX29" fmla="*/ 80454 w 6535682"/>
              <a:gd name="connsiteY29" fmla="*/ 1045029 h 1208315"/>
              <a:gd name="connsiteX30" fmla="*/ 102225 w 6535682"/>
              <a:gd name="connsiteY30" fmla="*/ 1077686 h 1208315"/>
              <a:gd name="connsiteX31" fmla="*/ 167540 w 6535682"/>
              <a:gd name="connsiteY31" fmla="*/ 1121229 h 1208315"/>
              <a:gd name="connsiteX32" fmla="*/ 178425 w 6535682"/>
              <a:gd name="connsiteY32" fmla="*/ 1153886 h 1208315"/>
              <a:gd name="connsiteX33" fmla="*/ 232854 w 6535682"/>
              <a:gd name="connsiteY33" fmla="*/ 1197429 h 1208315"/>
              <a:gd name="connsiteX34" fmla="*/ 276397 w 6535682"/>
              <a:gd name="connsiteY34" fmla="*/ 1208315 h 1208315"/>
              <a:gd name="connsiteX35" fmla="*/ 363482 w 6535682"/>
              <a:gd name="connsiteY35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02225 w 6535682"/>
              <a:gd name="connsiteY29" fmla="*/ 1077686 h 1208315"/>
              <a:gd name="connsiteX30" fmla="*/ 167540 w 6535682"/>
              <a:gd name="connsiteY30" fmla="*/ 1121229 h 1208315"/>
              <a:gd name="connsiteX31" fmla="*/ 178425 w 6535682"/>
              <a:gd name="connsiteY31" fmla="*/ 1153886 h 1208315"/>
              <a:gd name="connsiteX32" fmla="*/ 232854 w 6535682"/>
              <a:gd name="connsiteY32" fmla="*/ 1197429 h 1208315"/>
              <a:gd name="connsiteX33" fmla="*/ 276397 w 6535682"/>
              <a:gd name="connsiteY33" fmla="*/ 1208315 h 1208315"/>
              <a:gd name="connsiteX34" fmla="*/ 363482 w 6535682"/>
              <a:gd name="connsiteY34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67540 w 6535682"/>
              <a:gd name="connsiteY29" fmla="*/ 1121229 h 1208315"/>
              <a:gd name="connsiteX30" fmla="*/ 178425 w 6535682"/>
              <a:gd name="connsiteY30" fmla="*/ 1153886 h 1208315"/>
              <a:gd name="connsiteX31" fmla="*/ 232854 w 6535682"/>
              <a:gd name="connsiteY31" fmla="*/ 1197429 h 1208315"/>
              <a:gd name="connsiteX32" fmla="*/ 276397 w 6535682"/>
              <a:gd name="connsiteY32" fmla="*/ 1208315 h 1208315"/>
              <a:gd name="connsiteX33" fmla="*/ 363482 w 6535682"/>
              <a:gd name="connsiteY33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32854 w 6535682"/>
              <a:gd name="connsiteY30" fmla="*/ 1197429 h 1208315"/>
              <a:gd name="connsiteX31" fmla="*/ 276397 w 6535682"/>
              <a:gd name="connsiteY31" fmla="*/ 1208315 h 1208315"/>
              <a:gd name="connsiteX32" fmla="*/ 363482 w 6535682"/>
              <a:gd name="connsiteY32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76397 w 6535682"/>
              <a:gd name="connsiteY30" fmla="*/ 1208315 h 1208315"/>
              <a:gd name="connsiteX31" fmla="*/ 363482 w 6535682"/>
              <a:gd name="connsiteY31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276397 w 6535682"/>
              <a:gd name="connsiteY29" fmla="*/ 1208315 h 1208315"/>
              <a:gd name="connsiteX30" fmla="*/ 363482 w 6535682"/>
              <a:gd name="connsiteY30" fmla="*/ 1197429 h 1208315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80454 w 6535682"/>
              <a:gd name="connsiteY28" fmla="*/ 1045029 h 1197429"/>
              <a:gd name="connsiteX29" fmla="*/ 363482 w 6535682"/>
              <a:gd name="connsiteY29" fmla="*/ 1197429 h 1197429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363482 w 6535682"/>
              <a:gd name="connsiteY28" fmla="*/ 1197429 h 1197429"/>
              <a:gd name="connsiteX0" fmla="*/ 6277506 w 6549648"/>
              <a:gd name="connsiteY0" fmla="*/ 0 h 1197429"/>
              <a:gd name="connsiteX1" fmla="*/ 6484334 w 6549648"/>
              <a:gd name="connsiteY1" fmla="*/ 108858 h 1197429"/>
              <a:gd name="connsiteX2" fmla="*/ 6506106 w 6549648"/>
              <a:gd name="connsiteY2" fmla="*/ 130629 h 1197429"/>
              <a:gd name="connsiteX3" fmla="*/ 6549648 w 6549648"/>
              <a:gd name="connsiteY3" fmla="*/ 195943 h 1197429"/>
              <a:gd name="connsiteX4" fmla="*/ 6538763 w 6549648"/>
              <a:gd name="connsiteY4" fmla="*/ 348343 h 1197429"/>
              <a:gd name="connsiteX5" fmla="*/ 6440791 w 6549648"/>
              <a:gd name="connsiteY5" fmla="*/ 424543 h 1197429"/>
              <a:gd name="connsiteX6" fmla="*/ 6408134 w 6549648"/>
              <a:gd name="connsiteY6" fmla="*/ 435429 h 1197429"/>
              <a:gd name="connsiteX7" fmla="*/ 6364591 w 6549648"/>
              <a:gd name="connsiteY7" fmla="*/ 457200 h 1197429"/>
              <a:gd name="connsiteX8" fmla="*/ 6277506 w 6549648"/>
              <a:gd name="connsiteY8" fmla="*/ 478972 h 1197429"/>
              <a:gd name="connsiteX9" fmla="*/ 6157763 w 6549648"/>
              <a:gd name="connsiteY9" fmla="*/ 511629 h 1197429"/>
              <a:gd name="connsiteX10" fmla="*/ 5950934 w 6549648"/>
              <a:gd name="connsiteY10" fmla="*/ 555172 h 1197429"/>
              <a:gd name="connsiteX11" fmla="*/ 5548163 w 6549648"/>
              <a:gd name="connsiteY11" fmla="*/ 566058 h 1197429"/>
              <a:gd name="connsiteX12" fmla="*/ 4840591 w 6549648"/>
              <a:gd name="connsiteY12" fmla="*/ 598715 h 1197429"/>
              <a:gd name="connsiteX13" fmla="*/ 3360134 w 6549648"/>
              <a:gd name="connsiteY13" fmla="*/ 609600 h 1197429"/>
              <a:gd name="connsiteX14" fmla="*/ 3011791 w 6549648"/>
              <a:gd name="connsiteY14" fmla="*/ 620486 h 1197429"/>
              <a:gd name="connsiteX15" fmla="*/ 2924706 w 6549648"/>
              <a:gd name="connsiteY15" fmla="*/ 631372 h 1197429"/>
              <a:gd name="connsiteX16" fmla="*/ 2478391 w 6549648"/>
              <a:gd name="connsiteY16" fmla="*/ 642258 h 1197429"/>
              <a:gd name="connsiteX17" fmla="*/ 1117677 w 6549648"/>
              <a:gd name="connsiteY17" fmla="*/ 631372 h 1197429"/>
              <a:gd name="connsiteX18" fmla="*/ 856420 w 6549648"/>
              <a:gd name="connsiteY18" fmla="*/ 642258 h 1197429"/>
              <a:gd name="connsiteX19" fmla="*/ 780220 w 6549648"/>
              <a:gd name="connsiteY19" fmla="*/ 653143 h 1197429"/>
              <a:gd name="connsiteX20" fmla="*/ 747563 w 6549648"/>
              <a:gd name="connsiteY20" fmla="*/ 664029 h 1197429"/>
              <a:gd name="connsiteX21" fmla="*/ 323020 w 6549648"/>
              <a:gd name="connsiteY21" fmla="*/ 707572 h 1197429"/>
              <a:gd name="connsiteX22" fmla="*/ 257706 w 6549648"/>
              <a:gd name="connsiteY22" fmla="*/ 729343 h 1197429"/>
              <a:gd name="connsiteX23" fmla="*/ 225048 w 6549648"/>
              <a:gd name="connsiteY23" fmla="*/ 740229 h 1197429"/>
              <a:gd name="connsiteX24" fmla="*/ 137963 w 6549648"/>
              <a:gd name="connsiteY24" fmla="*/ 751115 h 1197429"/>
              <a:gd name="connsiteX25" fmla="*/ 39991 w 6549648"/>
              <a:gd name="connsiteY25" fmla="*/ 794658 h 1197429"/>
              <a:gd name="connsiteX26" fmla="*/ 29106 w 6549648"/>
              <a:gd name="connsiteY26" fmla="*/ 990600 h 1197429"/>
              <a:gd name="connsiteX27" fmla="*/ 377448 w 6549648"/>
              <a:gd name="connsiteY27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97972 w 6509657"/>
              <a:gd name="connsiteY24" fmla="*/ 751115 h 1197429"/>
              <a:gd name="connsiteX25" fmla="*/ 0 w 6509657"/>
              <a:gd name="connsiteY25" fmla="*/ 794658 h 1197429"/>
              <a:gd name="connsiteX26" fmla="*/ 337457 w 6509657"/>
              <a:gd name="connsiteY26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0 w 6509657"/>
              <a:gd name="connsiteY24" fmla="*/ 794658 h 1197429"/>
              <a:gd name="connsiteX25" fmla="*/ 337457 w 6509657"/>
              <a:gd name="connsiteY25" fmla="*/ 1197429 h 1197429"/>
              <a:gd name="connsiteX0" fmla="*/ 6238974 w 6511116"/>
              <a:gd name="connsiteY0" fmla="*/ 0 h 1197429"/>
              <a:gd name="connsiteX1" fmla="*/ 6445802 w 6511116"/>
              <a:gd name="connsiteY1" fmla="*/ 108858 h 1197429"/>
              <a:gd name="connsiteX2" fmla="*/ 6467574 w 6511116"/>
              <a:gd name="connsiteY2" fmla="*/ 130629 h 1197429"/>
              <a:gd name="connsiteX3" fmla="*/ 6511116 w 6511116"/>
              <a:gd name="connsiteY3" fmla="*/ 195943 h 1197429"/>
              <a:gd name="connsiteX4" fmla="*/ 6500231 w 6511116"/>
              <a:gd name="connsiteY4" fmla="*/ 348343 h 1197429"/>
              <a:gd name="connsiteX5" fmla="*/ 6402259 w 6511116"/>
              <a:gd name="connsiteY5" fmla="*/ 424543 h 1197429"/>
              <a:gd name="connsiteX6" fmla="*/ 6369602 w 6511116"/>
              <a:gd name="connsiteY6" fmla="*/ 435429 h 1197429"/>
              <a:gd name="connsiteX7" fmla="*/ 6326059 w 6511116"/>
              <a:gd name="connsiteY7" fmla="*/ 457200 h 1197429"/>
              <a:gd name="connsiteX8" fmla="*/ 6238974 w 6511116"/>
              <a:gd name="connsiteY8" fmla="*/ 478972 h 1197429"/>
              <a:gd name="connsiteX9" fmla="*/ 6119231 w 6511116"/>
              <a:gd name="connsiteY9" fmla="*/ 511629 h 1197429"/>
              <a:gd name="connsiteX10" fmla="*/ 5912402 w 6511116"/>
              <a:gd name="connsiteY10" fmla="*/ 555172 h 1197429"/>
              <a:gd name="connsiteX11" fmla="*/ 5509631 w 6511116"/>
              <a:gd name="connsiteY11" fmla="*/ 566058 h 1197429"/>
              <a:gd name="connsiteX12" fmla="*/ 4802059 w 6511116"/>
              <a:gd name="connsiteY12" fmla="*/ 598715 h 1197429"/>
              <a:gd name="connsiteX13" fmla="*/ 3321602 w 6511116"/>
              <a:gd name="connsiteY13" fmla="*/ 609600 h 1197429"/>
              <a:gd name="connsiteX14" fmla="*/ 2973259 w 6511116"/>
              <a:gd name="connsiteY14" fmla="*/ 620486 h 1197429"/>
              <a:gd name="connsiteX15" fmla="*/ 2886174 w 6511116"/>
              <a:gd name="connsiteY15" fmla="*/ 631372 h 1197429"/>
              <a:gd name="connsiteX16" fmla="*/ 2439859 w 6511116"/>
              <a:gd name="connsiteY16" fmla="*/ 642258 h 1197429"/>
              <a:gd name="connsiteX17" fmla="*/ 1079145 w 6511116"/>
              <a:gd name="connsiteY17" fmla="*/ 631372 h 1197429"/>
              <a:gd name="connsiteX18" fmla="*/ 817888 w 6511116"/>
              <a:gd name="connsiteY18" fmla="*/ 642258 h 1197429"/>
              <a:gd name="connsiteX19" fmla="*/ 741688 w 6511116"/>
              <a:gd name="connsiteY19" fmla="*/ 653143 h 1197429"/>
              <a:gd name="connsiteX20" fmla="*/ 709031 w 6511116"/>
              <a:gd name="connsiteY20" fmla="*/ 664029 h 1197429"/>
              <a:gd name="connsiteX21" fmla="*/ 284488 w 6511116"/>
              <a:gd name="connsiteY21" fmla="*/ 707572 h 1197429"/>
              <a:gd name="connsiteX22" fmla="*/ 219174 w 6511116"/>
              <a:gd name="connsiteY22" fmla="*/ 729343 h 1197429"/>
              <a:gd name="connsiteX23" fmla="*/ 1459 w 6511116"/>
              <a:gd name="connsiteY23" fmla="*/ 794658 h 1197429"/>
              <a:gd name="connsiteX24" fmla="*/ 338916 w 6511116"/>
              <a:gd name="connsiteY24" fmla="*/ 1197429 h 1197429"/>
              <a:gd name="connsiteX0" fmla="*/ 6239707 w 6511849"/>
              <a:gd name="connsiteY0" fmla="*/ 0 h 1197429"/>
              <a:gd name="connsiteX1" fmla="*/ 6446535 w 6511849"/>
              <a:gd name="connsiteY1" fmla="*/ 108858 h 1197429"/>
              <a:gd name="connsiteX2" fmla="*/ 6468307 w 6511849"/>
              <a:gd name="connsiteY2" fmla="*/ 130629 h 1197429"/>
              <a:gd name="connsiteX3" fmla="*/ 6511849 w 6511849"/>
              <a:gd name="connsiteY3" fmla="*/ 195943 h 1197429"/>
              <a:gd name="connsiteX4" fmla="*/ 6500964 w 6511849"/>
              <a:gd name="connsiteY4" fmla="*/ 348343 h 1197429"/>
              <a:gd name="connsiteX5" fmla="*/ 6402992 w 6511849"/>
              <a:gd name="connsiteY5" fmla="*/ 424543 h 1197429"/>
              <a:gd name="connsiteX6" fmla="*/ 6370335 w 6511849"/>
              <a:gd name="connsiteY6" fmla="*/ 435429 h 1197429"/>
              <a:gd name="connsiteX7" fmla="*/ 6326792 w 6511849"/>
              <a:gd name="connsiteY7" fmla="*/ 457200 h 1197429"/>
              <a:gd name="connsiteX8" fmla="*/ 6239707 w 6511849"/>
              <a:gd name="connsiteY8" fmla="*/ 478972 h 1197429"/>
              <a:gd name="connsiteX9" fmla="*/ 6119964 w 6511849"/>
              <a:gd name="connsiteY9" fmla="*/ 511629 h 1197429"/>
              <a:gd name="connsiteX10" fmla="*/ 5913135 w 6511849"/>
              <a:gd name="connsiteY10" fmla="*/ 555172 h 1197429"/>
              <a:gd name="connsiteX11" fmla="*/ 5510364 w 6511849"/>
              <a:gd name="connsiteY11" fmla="*/ 566058 h 1197429"/>
              <a:gd name="connsiteX12" fmla="*/ 4802792 w 6511849"/>
              <a:gd name="connsiteY12" fmla="*/ 598715 h 1197429"/>
              <a:gd name="connsiteX13" fmla="*/ 3322335 w 6511849"/>
              <a:gd name="connsiteY13" fmla="*/ 609600 h 1197429"/>
              <a:gd name="connsiteX14" fmla="*/ 2973992 w 6511849"/>
              <a:gd name="connsiteY14" fmla="*/ 620486 h 1197429"/>
              <a:gd name="connsiteX15" fmla="*/ 2886907 w 6511849"/>
              <a:gd name="connsiteY15" fmla="*/ 631372 h 1197429"/>
              <a:gd name="connsiteX16" fmla="*/ 2440592 w 6511849"/>
              <a:gd name="connsiteY16" fmla="*/ 642258 h 1197429"/>
              <a:gd name="connsiteX17" fmla="*/ 1079878 w 6511849"/>
              <a:gd name="connsiteY17" fmla="*/ 631372 h 1197429"/>
              <a:gd name="connsiteX18" fmla="*/ 818621 w 6511849"/>
              <a:gd name="connsiteY18" fmla="*/ 642258 h 1197429"/>
              <a:gd name="connsiteX19" fmla="*/ 742421 w 6511849"/>
              <a:gd name="connsiteY19" fmla="*/ 653143 h 1197429"/>
              <a:gd name="connsiteX20" fmla="*/ 709764 w 6511849"/>
              <a:gd name="connsiteY20" fmla="*/ 664029 h 1197429"/>
              <a:gd name="connsiteX21" fmla="*/ 219907 w 6511849"/>
              <a:gd name="connsiteY21" fmla="*/ 729343 h 1197429"/>
              <a:gd name="connsiteX22" fmla="*/ 2192 w 6511849"/>
              <a:gd name="connsiteY22" fmla="*/ 794658 h 1197429"/>
              <a:gd name="connsiteX23" fmla="*/ 339649 w 6511849"/>
              <a:gd name="connsiteY23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223518 w 6515460"/>
              <a:gd name="connsiteY21" fmla="*/ 729343 h 1197429"/>
              <a:gd name="connsiteX22" fmla="*/ 136433 w 6515460"/>
              <a:gd name="connsiteY22" fmla="*/ 740229 h 1197429"/>
              <a:gd name="connsiteX23" fmla="*/ 5803 w 6515460"/>
              <a:gd name="connsiteY23" fmla="*/ 794658 h 1197429"/>
              <a:gd name="connsiteX24" fmla="*/ 343260 w 6515460"/>
              <a:gd name="connsiteY24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136433 w 6515460"/>
              <a:gd name="connsiteY21" fmla="*/ 740229 h 1197429"/>
              <a:gd name="connsiteX22" fmla="*/ 5803 w 6515460"/>
              <a:gd name="connsiteY22" fmla="*/ 794658 h 1197429"/>
              <a:gd name="connsiteX23" fmla="*/ 343260 w 6515460"/>
              <a:gd name="connsiteY23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0 w 6509657"/>
              <a:gd name="connsiteY21" fmla="*/ 794658 h 1197429"/>
              <a:gd name="connsiteX22" fmla="*/ 337457 w 6509657"/>
              <a:gd name="connsiteY22" fmla="*/ 1197429 h 1197429"/>
              <a:gd name="connsiteX0" fmla="*/ 6237515 w 6514278"/>
              <a:gd name="connsiteY0" fmla="*/ 0 h 1197429"/>
              <a:gd name="connsiteX1" fmla="*/ 6444343 w 6514278"/>
              <a:gd name="connsiteY1" fmla="*/ 108858 h 1197429"/>
              <a:gd name="connsiteX2" fmla="*/ 6509657 w 6514278"/>
              <a:gd name="connsiteY2" fmla="*/ 195943 h 1197429"/>
              <a:gd name="connsiteX3" fmla="*/ 6498772 w 6514278"/>
              <a:gd name="connsiteY3" fmla="*/ 348343 h 1197429"/>
              <a:gd name="connsiteX4" fmla="*/ 6400800 w 6514278"/>
              <a:gd name="connsiteY4" fmla="*/ 424543 h 1197429"/>
              <a:gd name="connsiteX5" fmla="*/ 6368143 w 6514278"/>
              <a:gd name="connsiteY5" fmla="*/ 435429 h 1197429"/>
              <a:gd name="connsiteX6" fmla="*/ 6324600 w 6514278"/>
              <a:gd name="connsiteY6" fmla="*/ 457200 h 1197429"/>
              <a:gd name="connsiteX7" fmla="*/ 6237515 w 6514278"/>
              <a:gd name="connsiteY7" fmla="*/ 478972 h 1197429"/>
              <a:gd name="connsiteX8" fmla="*/ 6117772 w 6514278"/>
              <a:gd name="connsiteY8" fmla="*/ 511629 h 1197429"/>
              <a:gd name="connsiteX9" fmla="*/ 5910943 w 6514278"/>
              <a:gd name="connsiteY9" fmla="*/ 555172 h 1197429"/>
              <a:gd name="connsiteX10" fmla="*/ 5508172 w 6514278"/>
              <a:gd name="connsiteY10" fmla="*/ 566058 h 1197429"/>
              <a:gd name="connsiteX11" fmla="*/ 4800600 w 6514278"/>
              <a:gd name="connsiteY11" fmla="*/ 598715 h 1197429"/>
              <a:gd name="connsiteX12" fmla="*/ 3320143 w 6514278"/>
              <a:gd name="connsiteY12" fmla="*/ 609600 h 1197429"/>
              <a:gd name="connsiteX13" fmla="*/ 2971800 w 6514278"/>
              <a:gd name="connsiteY13" fmla="*/ 620486 h 1197429"/>
              <a:gd name="connsiteX14" fmla="*/ 2884715 w 6514278"/>
              <a:gd name="connsiteY14" fmla="*/ 631372 h 1197429"/>
              <a:gd name="connsiteX15" fmla="*/ 2438400 w 6514278"/>
              <a:gd name="connsiteY15" fmla="*/ 642258 h 1197429"/>
              <a:gd name="connsiteX16" fmla="*/ 1077686 w 6514278"/>
              <a:gd name="connsiteY16" fmla="*/ 631372 h 1197429"/>
              <a:gd name="connsiteX17" fmla="*/ 816429 w 6514278"/>
              <a:gd name="connsiteY17" fmla="*/ 642258 h 1197429"/>
              <a:gd name="connsiteX18" fmla="*/ 740229 w 6514278"/>
              <a:gd name="connsiteY18" fmla="*/ 653143 h 1197429"/>
              <a:gd name="connsiteX19" fmla="*/ 707572 w 6514278"/>
              <a:gd name="connsiteY19" fmla="*/ 664029 h 1197429"/>
              <a:gd name="connsiteX20" fmla="*/ 0 w 6514278"/>
              <a:gd name="connsiteY20" fmla="*/ 794658 h 1197429"/>
              <a:gd name="connsiteX21" fmla="*/ 337457 w 6514278"/>
              <a:gd name="connsiteY21" fmla="*/ 1197429 h 1197429"/>
              <a:gd name="connsiteX0" fmla="*/ 6237515 w 6500327"/>
              <a:gd name="connsiteY0" fmla="*/ 0 h 1197429"/>
              <a:gd name="connsiteX1" fmla="*/ 6444343 w 6500327"/>
              <a:gd name="connsiteY1" fmla="*/ 108858 h 1197429"/>
              <a:gd name="connsiteX2" fmla="*/ 6498772 w 6500327"/>
              <a:gd name="connsiteY2" fmla="*/ 348343 h 1197429"/>
              <a:gd name="connsiteX3" fmla="*/ 6400800 w 6500327"/>
              <a:gd name="connsiteY3" fmla="*/ 424543 h 1197429"/>
              <a:gd name="connsiteX4" fmla="*/ 6368143 w 6500327"/>
              <a:gd name="connsiteY4" fmla="*/ 435429 h 1197429"/>
              <a:gd name="connsiteX5" fmla="*/ 6324600 w 6500327"/>
              <a:gd name="connsiteY5" fmla="*/ 457200 h 1197429"/>
              <a:gd name="connsiteX6" fmla="*/ 6237515 w 6500327"/>
              <a:gd name="connsiteY6" fmla="*/ 478972 h 1197429"/>
              <a:gd name="connsiteX7" fmla="*/ 6117772 w 6500327"/>
              <a:gd name="connsiteY7" fmla="*/ 511629 h 1197429"/>
              <a:gd name="connsiteX8" fmla="*/ 5910943 w 6500327"/>
              <a:gd name="connsiteY8" fmla="*/ 555172 h 1197429"/>
              <a:gd name="connsiteX9" fmla="*/ 5508172 w 6500327"/>
              <a:gd name="connsiteY9" fmla="*/ 566058 h 1197429"/>
              <a:gd name="connsiteX10" fmla="*/ 4800600 w 6500327"/>
              <a:gd name="connsiteY10" fmla="*/ 598715 h 1197429"/>
              <a:gd name="connsiteX11" fmla="*/ 3320143 w 6500327"/>
              <a:gd name="connsiteY11" fmla="*/ 609600 h 1197429"/>
              <a:gd name="connsiteX12" fmla="*/ 2971800 w 6500327"/>
              <a:gd name="connsiteY12" fmla="*/ 620486 h 1197429"/>
              <a:gd name="connsiteX13" fmla="*/ 2884715 w 6500327"/>
              <a:gd name="connsiteY13" fmla="*/ 631372 h 1197429"/>
              <a:gd name="connsiteX14" fmla="*/ 2438400 w 6500327"/>
              <a:gd name="connsiteY14" fmla="*/ 642258 h 1197429"/>
              <a:gd name="connsiteX15" fmla="*/ 1077686 w 6500327"/>
              <a:gd name="connsiteY15" fmla="*/ 631372 h 1197429"/>
              <a:gd name="connsiteX16" fmla="*/ 816429 w 6500327"/>
              <a:gd name="connsiteY16" fmla="*/ 642258 h 1197429"/>
              <a:gd name="connsiteX17" fmla="*/ 740229 w 6500327"/>
              <a:gd name="connsiteY17" fmla="*/ 653143 h 1197429"/>
              <a:gd name="connsiteX18" fmla="*/ 707572 w 6500327"/>
              <a:gd name="connsiteY18" fmla="*/ 664029 h 1197429"/>
              <a:gd name="connsiteX19" fmla="*/ 0 w 6500327"/>
              <a:gd name="connsiteY19" fmla="*/ 794658 h 1197429"/>
              <a:gd name="connsiteX20" fmla="*/ 337457 w 6500327"/>
              <a:gd name="connsiteY20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324600 w 6503679"/>
              <a:gd name="connsiteY4" fmla="*/ 457200 h 1197429"/>
              <a:gd name="connsiteX5" fmla="*/ 6237515 w 6503679"/>
              <a:gd name="connsiteY5" fmla="*/ 478972 h 1197429"/>
              <a:gd name="connsiteX6" fmla="*/ 6117772 w 6503679"/>
              <a:gd name="connsiteY6" fmla="*/ 511629 h 1197429"/>
              <a:gd name="connsiteX7" fmla="*/ 5910943 w 6503679"/>
              <a:gd name="connsiteY7" fmla="*/ 555172 h 1197429"/>
              <a:gd name="connsiteX8" fmla="*/ 5508172 w 6503679"/>
              <a:gd name="connsiteY8" fmla="*/ 566058 h 1197429"/>
              <a:gd name="connsiteX9" fmla="*/ 4800600 w 6503679"/>
              <a:gd name="connsiteY9" fmla="*/ 598715 h 1197429"/>
              <a:gd name="connsiteX10" fmla="*/ 3320143 w 6503679"/>
              <a:gd name="connsiteY10" fmla="*/ 609600 h 1197429"/>
              <a:gd name="connsiteX11" fmla="*/ 2971800 w 6503679"/>
              <a:gd name="connsiteY11" fmla="*/ 620486 h 1197429"/>
              <a:gd name="connsiteX12" fmla="*/ 2884715 w 6503679"/>
              <a:gd name="connsiteY12" fmla="*/ 631372 h 1197429"/>
              <a:gd name="connsiteX13" fmla="*/ 2438400 w 6503679"/>
              <a:gd name="connsiteY13" fmla="*/ 642258 h 1197429"/>
              <a:gd name="connsiteX14" fmla="*/ 1077686 w 6503679"/>
              <a:gd name="connsiteY14" fmla="*/ 631372 h 1197429"/>
              <a:gd name="connsiteX15" fmla="*/ 816429 w 6503679"/>
              <a:gd name="connsiteY15" fmla="*/ 642258 h 1197429"/>
              <a:gd name="connsiteX16" fmla="*/ 740229 w 6503679"/>
              <a:gd name="connsiteY16" fmla="*/ 653143 h 1197429"/>
              <a:gd name="connsiteX17" fmla="*/ 707572 w 6503679"/>
              <a:gd name="connsiteY17" fmla="*/ 664029 h 1197429"/>
              <a:gd name="connsiteX18" fmla="*/ 0 w 6503679"/>
              <a:gd name="connsiteY18" fmla="*/ 794658 h 1197429"/>
              <a:gd name="connsiteX19" fmla="*/ 337457 w 6503679"/>
              <a:gd name="connsiteY19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237515 w 6503679"/>
              <a:gd name="connsiteY4" fmla="*/ 478972 h 1197429"/>
              <a:gd name="connsiteX5" fmla="*/ 6117772 w 6503679"/>
              <a:gd name="connsiteY5" fmla="*/ 511629 h 1197429"/>
              <a:gd name="connsiteX6" fmla="*/ 5910943 w 6503679"/>
              <a:gd name="connsiteY6" fmla="*/ 555172 h 1197429"/>
              <a:gd name="connsiteX7" fmla="*/ 5508172 w 6503679"/>
              <a:gd name="connsiteY7" fmla="*/ 566058 h 1197429"/>
              <a:gd name="connsiteX8" fmla="*/ 4800600 w 6503679"/>
              <a:gd name="connsiteY8" fmla="*/ 598715 h 1197429"/>
              <a:gd name="connsiteX9" fmla="*/ 3320143 w 6503679"/>
              <a:gd name="connsiteY9" fmla="*/ 609600 h 1197429"/>
              <a:gd name="connsiteX10" fmla="*/ 2971800 w 6503679"/>
              <a:gd name="connsiteY10" fmla="*/ 620486 h 1197429"/>
              <a:gd name="connsiteX11" fmla="*/ 2884715 w 6503679"/>
              <a:gd name="connsiteY11" fmla="*/ 631372 h 1197429"/>
              <a:gd name="connsiteX12" fmla="*/ 2438400 w 6503679"/>
              <a:gd name="connsiteY12" fmla="*/ 642258 h 1197429"/>
              <a:gd name="connsiteX13" fmla="*/ 1077686 w 6503679"/>
              <a:gd name="connsiteY13" fmla="*/ 631372 h 1197429"/>
              <a:gd name="connsiteX14" fmla="*/ 816429 w 6503679"/>
              <a:gd name="connsiteY14" fmla="*/ 642258 h 1197429"/>
              <a:gd name="connsiteX15" fmla="*/ 740229 w 6503679"/>
              <a:gd name="connsiteY15" fmla="*/ 653143 h 1197429"/>
              <a:gd name="connsiteX16" fmla="*/ 707572 w 6503679"/>
              <a:gd name="connsiteY16" fmla="*/ 664029 h 1197429"/>
              <a:gd name="connsiteX17" fmla="*/ 0 w 6503679"/>
              <a:gd name="connsiteY17" fmla="*/ 794658 h 1197429"/>
              <a:gd name="connsiteX18" fmla="*/ 337457 w 6503679"/>
              <a:gd name="connsiteY18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117772 w 6503679"/>
              <a:gd name="connsiteY4" fmla="*/ 511629 h 1197429"/>
              <a:gd name="connsiteX5" fmla="*/ 5910943 w 6503679"/>
              <a:gd name="connsiteY5" fmla="*/ 555172 h 1197429"/>
              <a:gd name="connsiteX6" fmla="*/ 5508172 w 6503679"/>
              <a:gd name="connsiteY6" fmla="*/ 566058 h 1197429"/>
              <a:gd name="connsiteX7" fmla="*/ 4800600 w 6503679"/>
              <a:gd name="connsiteY7" fmla="*/ 598715 h 1197429"/>
              <a:gd name="connsiteX8" fmla="*/ 3320143 w 6503679"/>
              <a:gd name="connsiteY8" fmla="*/ 609600 h 1197429"/>
              <a:gd name="connsiteX9" fmla="*/ 2971800 w 6503679"/>
              <a:gd name="connsiteY9" fmla="*/ 620486 h 1197429"/>
              <a:gd name="connsiteX10" fmla="*/ 2884715 w 6503679"/>
              <a:gd name="connsiteY10" fmla="*/ 631372 h 1197429"/>
              <a:gd name="connsiteX11" fmla="*/ 2438400 w 6503679"/>
              <a:gd name="connsiteY11" fmla="*/ 642258 h 1197429"/>
              <a:gd name="connsiteX12" fmla="*/ 1077686 w 6503679"/>
              <a:gd name="connsiteY12" fmla="*/ 631372 h 1197429"/>
              <a:gd name="connsiteX13" fmla="*/ 816429 w 6503679"/>
              <a:gd name="connsiteY13" fmla="*/ 642258 h 1197429"/>
              <a:gd name="connsiteX14" fmla="*/ 740229 w 6503679"/>
              <a:gd name="connsiteY14" fmla="*/ 653143 h 1197429"/>
              <a:gd name="connsiteX15" fmla="*/ 707572 w 6503679"/>
              <a:gd name="connsiteY15" fmla="*/ 664029 h 1197429"/>
              <a:gd name="connsiteX16" fmla="*/ 0 w 6503679"/>
              <a:gd name="connsiteY16" fmla="*/ 794658 h 1197429"/>
              <a:gd name="connsiteX17" fmla="*/ 337457 w 6503679"/>
              <a:gd name="connsiteY17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910943 w 6503679"/>
              <a:gd name="connsiteY4" fmla="*/ 555172 h 1197429"/>
              <a:gd name="connsiteX5" fmla="*/ 5508172 w 6503679"/>
              <a:gd name="connsiteY5" fmla="*/ 566058 h 1197429"/>
              <a:gd name="connsiteX6" fmla="*/ 4800600 w 6503679"/>
              <a:gd name="connsiteY6" fmla="*/ 598715 h 1197429"/>
              <a:gd name="connsiteX7" fmla="*/ 3320143 w 6503679"/>
              <a:gd name="connsiteY7" fmla="*/ 609600 h 1197429"/>
              <a:gd name="connsiteX8" fmla="*/ 2971800 w 6503679"/>
              <a:gd name="connsiteY8" fmla="*/ 620486 h 1197429"/>
              <a:gd name="connsiteX9" fmla="*/ 2884715 w 6503679"/>
              <a:gd name="connsiteY9" fmla="*/ 631372 h 1197429"/>
              <a:gd name="connsiteX10" fmla="*/ 2438400 w 6503679"/>
              <a:gd name="connsiteY10" fmla="*/ 642258 h 1197429"/>
              <a:gd name="connsiteX11" fmla="*/ 1077686 w 6503679"/>
              <a:gd name="connsiteY11" fmla="*/ 631372 h 1197429"/>
              <a:gd name="connsiteX12" fmla="*/ 816429 w 6503679"/>
              <a:gd name="connsiteY12" fmla="*/ 642258 h 1197429"/>
              <a:gd name="connsiteX13" fmla="*/ 740229 w 6503679"/>
              <a:gd name="connsiteY13" fmla="*/ 653143 h 1197429"/>
              <a:gd name="connsiteX14" fmla="*/ 707572 w 6503679"/>
              <a:gd name="connsiteY14" fmla="*/ 664029 h 1197429"/>
              <a:gd name="connsiteX15" fmla="*/ 0 w 6503679"/>
              <a:gd name="connsiteY15" fmla="*/ 794658 h 1197429"/>
              <a:gd name="connsiteX16" fmla="*/ 337457 w 6503679"/>
              <a:gd name="connsiteY16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508172 w 6503679"/>
              <a:gd name="connsiteY4" fmla="*/ 566058 h 1197429"/>
              <a:gd name="connsiteX5" fmla="*/ 4800600 w 6503679"/>
              <a:gd name="connsiteY5" fmla="*/ 598715 h 1197429"/>
              <a:gd name="connsiteX6" fmla="*/ 3320143 w 6503679"/>
              <a:gd name="connsiteY6" fmla="*/ 609600 h 1197429"/>
              <a:gd name="connsiteX7" fmla="*/ 2971800 w 6503679"/>
              <a:gd name="connsiteY7" fmla="*/ 620486 h 1197429"/>
              <a:gd name="connsiteX8" fmla="*/ 2884715 w 6503679"/>
              <a:gd name="connsiteY8" fmla="*/ 631372 h 1197429"/>
              <a:gd name="connsiteX9" fmla="*/ 2438400 w 6503679"/>
              <a:gd name="connsiteY9" fmla="*/ 642258 h 1197429"/>
              <a:gd name="connsiteX10" fmla="*/ 1077686 w 6503679"/>
              <a:gd name="connsiteY10" fmla="*/ 631372 h 1197429"/>
              <a:gd name="connsiteX11" fmla="*/ 816429 w 6503679"/>
              <a:gd name="connsiteY11" fmla="*/ 642258 h 1197429"/>
              <a:gd name="connsiteX12" fmla="*/ 740229 w 6503679"/>
              <a:gd name="connsiteY12" fmla="*/ 653143 h 1197429"/>
              <a:gd name="connsiteX13" fmla="*/ 707572 w 6503679"/>
              <a:gd name="connsiteY13" fmla="*/ 664029 h 1197429"/>
              <a:gd name="connsiteX14" fmla="*/ 0 w 6503679"/>
              <a:gd name="connsiteY14" fmla="*/ 794658 h 1197429"/>
              <a:gd name="connsiteX15" fmla="*/ 337457 w 6503679"/>
              <a:gd name="connsiteY15" fmla="*/ 1197429 h 1197429"/>
              <a:gd name="connsiteX0" fmla="*/ 6237515 w 6523655"/>
              <a:gd name="connsiteY0" fmla="*/ 0 h 1197429"/>
              <a:gd name="connsiteX1" fmla="*/ 6498772 w 6523655"/>
              <a:gd name="connsiteY1" fmla="*/ 348343 h 1197429"/>
              <a:gd name="connsiteX2" fmla="*/ 6400800 w 6523655"/>
              <a:gd name="connsiteY2" fmla="*/ 424543 h 1197429"/>
              <a:gd name="connsiteX3" fmla="*/ 5508172 w 6523655"/>
              <a:gd name="connsiteY3" fmla="*/ 566058 h 1197429"/>
              <a:gd name="connsiteX4" fmla="*/ 4800600 w 6523655"/>
              <a:gd name="connsiteY4" fmla="*/ 598715 h 1197429"/>
              <a:gd name="connsiteX5" fmla="*/ 3320143 w 6523655"/>
              <a:gd name="connsiteY5" fmla="*/ 609600 h 1197429"/>
              <a:gd name="connsiteX6" fmla="*/ 2971800 w 6523655"/>
              <a:gd name="connsiteY6" fmla="*/ 620486 h 1197429"/>
              <a:gd name="connsiteX7" fmla="*/ 2884715 w 6523655"/>
              <a:gd name="connsiteY7" fmla="*/ 631372 h 1197429"/>
              <a:gd name="connsiteX8" fmla="*/ 2438400 w 6523655"/>
              <a:gd name="connsiteY8" fmla="*/ 642258 h 1197429"/>
              <a:gd name="connsiteX9" fmla="*/ 1077686 w 6523655"/>
              <a:gd name="connsiteY9" fmla="*/ 631372 h 1197429"/>
              <a:gd name="connsiteX10" fmla="*/ 816429 w 6523655"/>
              <a:gd name="connsiteY10" fmla="*/ 642258 h 1197429"/>
              <a:gd name="connsiteX11" fmla="*/ 740229 w 6523655"/>
              <a:gd name="connsiteY11" fmla="*/ 653143 h 1197429"/>
              <a:gd name="connsiteX12" fmla="*/ 707572 w 6523655"/>
              <a:gd name="connsiteY12" fmla="*/ 664029 h 1197429"/>
              <a:gd name="connsiteX13" fmla="*/ 0 w 6523655"/>
              <a:gd name="connsiteY13" fmla="*/ 794658 h 1197429"/>
              <a:gd name="connsiteX14" fmla="*/ 337457 w 6523655"/>
              <a:gd name="connsiteY14" fmla="*/ 1197429 h 1197429"/>
              <a:gd name="connsiteX0" fmla="*/ 6237515 w 6525562"/>
              <a:gd name="connsiteY0" fmla="*/ 0 h 1197429"/>
              <a:gd name="connsiteX1" fmla="*/ 6498772 w 6525562"/>
              <a:gd name="connsiteY1" fmla="*/ 348343 h 1197429"/>
              <a:gd name="connsiteX2" fmla="*/ 5508172 w 6525562"/>
              <a:gd name="connsiteY2" fmla="*/ 566058 h 1197429"/>
              <a:gd name="connsiteX3" fmla="*/ 4800600 w 6525562"/>
              <a:gd name="connsiteY3" fmla="*/ 598715 h 1197429"/>
              <a:gd name="connsiteX4" fmla="*/ 3320143 w 6525562"/>
              <a:gd name="connsiteY4" fmla="*/ 609600 h 1197429"/>
              <a:gd name="connsiteX5" fmla="*/ 2971800 w 6525562"/>
              <a:gd name="connsiteY5" fmla="*/ 620486 h 1197429"/>
              <a:gd name="connsiteX6" fmla="*/ 2884715 w 6525562"/>
              <a:gd name="connsiteY6" fmla="*/ 631372 h 1197429"/>
              <a:gd name="connsiteX7" fmla="*/ 2438400 w 6525562"/>
              <a:gd name="connsiteY7" fmla="*/ 642258 h 1197429"/>
              <a:gd name="connsiteX8" fmla="*/ 1077686 w 6525562"/>
              <a:gd name="connsiteY8" fmla="*/ 631372 h 1197429"/>
              <a:gd name="connsiteX9" fmla="*/ 816429 w 6525562"/>
              <a:gd name="connsiteY9" fmla="*/ 642258 h 1197429"/>
              <a:gd name="connsiteX10" fmla="*/ 740229 w 6525562"/>
              <a:gd name="connsiteY10" fmla="*/ 653143 h 1197429"/>
              <a:gd name="connsiteX11" fmla="*/ 707572 w 6525562"/>
              <a:gd name="connsiteY11" fmla="*/ 664029 h 1197429"/>
              <a:gd name="connsiteX12" fmla="*/ 0 w 6525562"/>
              <a:gd name="connsiteY12" fmla="*/ 794658 h 1197429"/>
              <a:gd name="connsiteX13" fmla="*/ 337457 w 6525562"/>
              <a:gd name="connsiteY13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884715 w 6568898"/>
              <a:gd name="connsiteY5" fmla="*/ 631372 h 1197429"/>
              <a:gd name="connsiteX6" fmla="*/ 2438400 w 6568898"/>
              <a:gd name="connsiteY6" fmla="*/ 642258 h 1197429"/>
              <a:gd name="connsiteX7" fmla="*/ 1077686 w 6568898"/>
              <a:gd name="connsiteY7" fmla="*/ 631372 h 1197429"/>
              <a:gd name="connsiteX8" fmla="*/ 816429 w 6568898"/>
              <a:gd name="connsiteY8" fmla="*/ 642258 h 1197429"/>
              <a:gd name="connsiteX9" fmla="*/ 740229 w 6568898"/>
              <a:gd name="connsiteY9" fmla="*/ 653143 h 1197429"/>
              <a:gd name="connsiteX10" fmla="*/ 707572 w 6568898"/>
              <a:gd name="connsiteY10" fmla="*/ 664029 h 1197429"/>
              <a:gd name="connsiteX11" fmla="*/ 0 w 6568898"/>
              <a:gd name="connsiteY11" fmla="*/ 794658 h 1197429"/>
              <a:gd name="connsiteX12" fmla="*/ 337457 w 6568898"/>
              <a:gd name="connsiteY12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438400 w 6568898"/>
              <a:gd name="connsiteY5" fmla="*/ 642258 h 1197429"/>
              <a:gd name="connsiteX6" fmla="*/ 1077686 w 6568898"/>
              <a:gd name="connsiteY6" fmla="*/ 631372 h 1197429"/>
              <a:gd name="connsiteX7" fmla="*/ 816429 w 6568898"/>
              <a:gd name="connsiteY7" fmla="*/ 642258 h 1197429"/>
              <a:gd name="connsiteX8" fmla="*/ 740229 w 6568898"/>
              <a:gd name="connsiteY8" fmla="*/ 653143 h 1197429"/>
              <a:gd name="connsiteX9" fmla="*/ 707572 w 6568898"/>
              <a:gd name="connsiteY9" fmla="*/ 664029 h 1197429"/>
              <a:gd name="connsiteX10" fmla="*/ 0 w 6568898"/>
              <a:gd name="connsiteY10" fmla="*/ 794658 h 1197429"/>
              <a:gd name="connsiteX11" fmla="*/ 337457 w 6568898"/>
              <a:gd name="connsiteY11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40229 w 6568898"/>
              <a:gd name="connsiteY7" fmla="*/ 653143 h 1197429"/>
              <a:gd name="connsiteX8" fmla="*/ 707572 w 6568898"/>
              <a:gd name="connsiteY8" fmla="*/ 664029 h 1197429"/>
              <a:gd name="connsiteX9" fmla="*/ 0 w 6568898"/>
              <a:gd name="connsiteY9" fmla="*/ 794658 h 1197429"/>
              <a:gd name="connsiteX10" fmla="*/ 337457 w 6568898"/>
              <a:gd name="connsiteY10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07572 w 6568898"/>
              <a:gd name="connsiteY7" fmla="*/ 664029 h 1197429"/>
              <a:gd name="connsiteX8" fmla="*/ 0 w 6568898"/>
              <a:gd name="connsiteY8" fmla="*/ 794658 h 1197429"/>
              <a:gd name="connsiteX9" fmla="*/ 337457 w 6568898"/>
              <a:gd name="connsiteY9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0 w 6568898"/>
              <a:gd name="connsiteY7" fmla="*/ 794658 h 1197429"/>
              <a:gd name="connsiteX8" fmla="*/ 337457 w 6568898"/>
              <a:gd name="connsiteY8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816429 w 6568898"/>
              <a:gd name="connsiteY5" fmla="*/ 642258 h 1197429"/>
              <a:gd name="connsiteX6" fmla="*/ 0 w 6568898"/>
              <a:gd name="connsiteY6" fmla="*/ 794658 h 1197429"/>
              <a:gd name="connsiteX7" fmla="*/ 337457 w 6568898"/>
              <a:gd name="connsiteY7" fmla="*/ 1197429 h 1197429"/>
              <a:gd name="connsiteX0" fmla="*/ 6239991 w 6571374"/>
              <a:gd name="connsiteY0" fmla="*/ 0 h 1197429"/>
              <a:gd name="connsiteX1" fmla="*/ 6501248 w 6571374"/>
              <a:gd name="connsiteY1" fmla="*/ 348343 h 1197429"/>
              <a:gd name="connsiteX2" fmla="*/ 4803076 w 6571374"/>
              <a:gd name="connsiteY2" fmla="*/ 598715 h 1197429"/>
              <a:gd name="connsiteX3" fmla="*/ 3322619 w 6571374"/>
              <a:gd name="connsiteY3" fmla="*/ 609600 h 1197429"/>
              <a:gd name="connsiteX4" fmla="*/ 2440876 w 6571374"/>
              <a:gd name="connsiteY4" fmla="*/ 642258 h 1197429"/>
              <a:gd name="connsiteX5" fmla="*/ 818905 w 6571374"/>
              <a:gd name="connsiteY5" fmla="*/ 642258 h 1197429"/>
              <a:gd name="connsiteX6" fmla="*/ 2476 w 6571374"/>
              <a:gd name="connsiteY6" fmla="*/ 794658 h 1197429"/>
              <a:gd name="connsiteX7" fmla="*/ 339933 w 6571374"/>
              <a:gd name="connsiteY7" fmla="*/ 1197429 h 1197429"/>
              <a:gd name="connsiteX0" fmla="*/ 6244418 w 6575801"/>
              <a:gd name="connsiteY0" fmla="*/ 0 h 1197429"/>
              <a:gd name="connsiteX1" fmla="*/ 6505675 w 6575801"/>
              <a:gd name="connsiteY1" fmla="*/ 348343 h 1197429"/>
              <a:gd name="connsiteX2" fmla="*/ 4807503 w 6575801"/>
              <a:gd name="connsiteY2" fmla="*/ 598715 h 1197429"/>
              <a:gd name="connsiteX3" fmla="*/ 3327046 w 6575801"/>
              <a:gd name="connsiteY3" fmla="*/ 609600 h 1197429"/>
              <a:gd name="connsiteX4" fmla="*/ 2445303 w 6575801"/>
              <a:gd name="connsiteY4" fmla="*/ 642258 h 1197429"/>
              <a:gd name="connsiteX5" fmla="*/ 823332 w 6575801"/>
              <a:gd name="connsiteY5" fmla="*/ 642258 h 1197429"/>
              <a:gd name="connsiteX6" fmla="*/ 6903 w 6575801"/>
              <a:gd name="connsiteY6" fmla="*/ 794658 h 1197429"/>
              <a:gd name="connsiteX7" fmla="*/ 344360 w 6575801"/>
              <a:gd name="connsiteY7" fmla="*/ 1197429 h 1197429"/>
              <a:gd name="connsiteX0" fmla="*/ 6299187 w 6630570"/>
              <a:gd name="connsiteY0" fmla="*/ 0 h 1338943"/>
              <a:gd name="connsiteX1" fmla="*/ 6560444 w 6630570"/>
              <a:gd name="connsiteY1" fmla="*/ 348343 h 1338943"/>
              <a:gd name="connsiteX2" fmla="*/ 4862272 w 6630570"/>
              <a:gd name="connsiteY2" fmla="*/ 598715 h 1338943"/>
              <a:gd name="connsiteX3" fmla="*/ 3381815 w 6630570"/>
              <a:gd name="connsiteY3" fmla="*/ 609600 h 1338943"/>
              <a:gd name="connsiteX4" fmla="*/ 2500072 w 6630570"/>
              <a:gd name="connsiteY4" fmla="*/ 642258 h 1338943"/>
              <a:gd name="connsiteX5" fmla="*/ 878101 w 6630570"/>
              <a:gd name="connsiteY5" fmla="*/ 642258 h 1338943"/>
              <a:gd name="connsiteX6" fmla="*/ 61672 w 6630570"/>
              <a:gd name="connsiteY6" fmla="*/ 794658 h 1338943"/>
              <a:gd name="connsiteX7" fmla="*/ 105215 w 6630570"/>
              <a:gd name="connsiteY7" fmla="*/ 1338943 h 1338943"/>
              <a:gd name="connsiteX0" fmla="*/ 6250154 w 6581537"/>
              <a:gd name="connsiteY0" fmla="*/ 0 h 1208314"/>
              <a:gd name="connsiteX1" fmla="*/ 6511411 w 6581537"/>
              <a:gd name="connsiteY1" fmla="*/ 348343 h 1208314"/>
              <a:gd name="connsiteX2" fmla="*/ 4813239 w 6581537"/>
              <a:gd name="connsiteY2" fmla="*/ 598715 h 1208314"/>
              <a:gd name="connsiteX3" fmla="*/ 3332782 w 6581537"/>
              <a:gd name="connsiteY3" fmla="*/ 609600 h 1208314"/>
              <a:gd name="connsiteX4" fmla="*/ 2451039 w 6581537"/>
              <a:gd name="connsiteY4" fmla="*/ 642258 h 1208314"/>
              <a:gd name="connsiteX5" fmla="*/ 829068 w 6581537"/>
              <a:gd name="connsiteY5" fmla="*/ 642258 h 1208314"/>
              <a:gd name="connsiteX6" fmla="*/ 12639 w 6581537"/>
              <a:gd name="connsiteY6" fmla="*/ 794658 h 1208314"/>
              <a:gd name="connsiteX7" fmla="*/ 339211 w 6581537"/>
              <a:gd name="connsiteY7" fmla="*/ 1208314 h 1208314"/>
              <a:gd name="connsiteX0" fmla="*/ 6272338 w 6603721"/>
              <a:gd name="connsiteY0" fmla="*/ 0 h 1208337"/>
              <a:gd name="connsiteX1" fmla="*/ 6533595 w 6603721"/>
              <a:gd name="connsiteY1" fmla="*/ 348343 h 1208337"/>
              <a:gd name="connsiteX2" fmla="*/ 4835423 w 6603721"/>
              <a:gd name="connsiteY2" fmla="*/ 598715 h 1208337"/>
              <a:gd name="connsiteX3" fmla="*/ 3354966 w 6603721"/>
              <a:gd name="connsiteY3" fmla="*/ 609600 h 1208337"/>
              <a:gd name="connsiteX4" fmla="*/ 2473223 w 6603721"/>
              <a:gd name="connsiteY4" fmla="*/ 642258 h 1208337"/>
              <a:gd name="connsiteX5" fmla="*/ 851252 w 6603721"/>
              <a:gd name="connsiteY5" fmla="*/ 642258 h 1208337"/>
              <a:gd name="connsiteX6" fmla="*/ 34823 w 6603721"/>
              <a:gd name="connsiteY6" fmla="*/ 794658 h 1208337"/>
              <a:gd name="connsiteX7" fmla="*/ 361395 w 6603721"/>
              <a:gd name="connsiteY7" fmla="*/ 1208314 h 1208337"/>
              <a:gd name="connsiteX0" fmla="*/ 6252647 w 6584030"/>
              <a:gd name="connsiteY0" fmla="*/ 0 h 1132142"/>
              <a:gd name="connsiteX1" fmla="*/ 6513904 w 6584030"/>
              <a:gd name="connsiteY1" fmla="*/ 348343 h 1132142"/>
              <a:gd name="connsiteX2" fmla="*/ 4815732 w 6584030"/>
              <a:gd name="connsiteY2" fmla="*/ 598715 h 1132142"/>
              <a:gd name="connsiteX3" fmla="*/ 3335275 w 6584030"/>
              <a:gd name="connsiteY3" fmla="*/ 609600 h 1132142"/>
              <a:gd name="connsiteX4" fmla="*/ 2453532 w 6584030"/>
              <a:gd name="connsiteY4" fmla="*/ 642258 h 1132142"/>
              <a:gd name="connsiteX5" fmla="*/ 831561 w 6584030"/>
              <a:gd name="connsiteY5" fmla="*/ 642258 h 1132142"/>
              <a:gd name="connsiteX6" fmla="*/ 15132 w 6584030"/>
              <a:gd name="connsiteY6" fmla="*/ 794658 h 1132142"/>
              <a:gd name="connsiteX7" fmla="*/ 450561 w 6584030"/>
              <a:gd name="connsiteY7" fmla="*/ 1132114 h 1132142"/>
              <a:gd name="connsiteX0" fmla="*/ 6232472 w 6563855"/>
              <a:gd name="connsiteY0" fmla="*/ 0 h 1132148"/>
              <a:gd name="connsiteX1" fmla="*/ 6493729 w 6563855"/>
              <a:gd name="connsiteY1" fmla="*/ 348343 h 1132148"/>
              <a:gd name="connsiteX2" fmla="*/ 4795557 w 6563855"/>
              <a:gd name="connsiteY2" fmla="*/ 598715 h 1132148"/>
              <a:gd name="connsiteX3" fmla="*/ 3315100 w 6563855"/>
              <a:gd name="connsiteY3" fmla="*/ 609600 h 1132148"/>
              <a:gd name="connsiteX4" fmla="*/ 2433357 w 6563855"/>
              <a:gd name="connsiteY4" fmla="*/ 642258 h 1132148"/>
              <a:gd name="connsiteX5" fmla="*/ 811386 w 6563855"/>
              <a:gd name="connsiteY5" fmla="*/ 642258 h 1132148"/>
              <a:gd name="connsiteX6" fmla="*/ 16728 w 6563855"/>
              <a:gd name="connsiteY6" fmla="*/ 838201 h 1132148"/>
              <a:gd name="connsiteX7" fmla="*/ 430386 w 6563855"/>
              <a:gd name="connsiteY7" fmla="*/ 1132114 h 1132148"/>
              <a:gd name="connsiteX0" fmla="*/ 6215751 w 6547134"/>
              <a:gd name="connsiteY0" fmla="*/ 0 h 1132226"/>
              <a:gd name="connsiteX1" fmla="*/ 6477008 w 6547134"/>
              <a:gd name="connsiteY1" fmla="*/ 348343 h 1132226"/>
              <a:gd name="connsiteX2" fmla="*/ 4778836 w 6547134"/>
              <a:gd name="connsiteY2" fmla="*/ 598715 h 1132226"/>
              <a:gd name="connsiteX3" fmla="*/ 3298379 w 6547134"/>
              <a:gd name="connsiteY3" fmla="*/ 609600 h 1132226"/>
              <a:gd name="connsiteX4" fmla="*/ 2416636 w 6547134"/>
              <a:gd name="connsiteY4" fmla="*/ 642258 h 1132226"/>
              <a:gd name="connsiteX5" fmla="*/ 794665 w 6547134"/>
              <a:gd name="connsiteY5" fmla="*/ 642258 h 1132226"/>
              <a:gd name="connsiteX6" fmla="*/ 7 w 6547134"/>
              <a:gd name="connsiteY6" fmla="*/ 838201 h 1132226"/>
              <a:gd name="connsiteX7" fmla="*/ 413665 w 6547134"/>
              <a:gd name="connsiteY7" fmla="*/ 1132114 h 1132226"/>
              <a:gd name="connsiteX0" fmla="*/ 6237520 w 6568903"/>
              <a:gd name="connsiteY0" fmla="*/ 0 h 1132211"/>
              <a:gd name="connsiteX1" fmla="*/ 6498777 w 6568903"/>
              <a:gd name="connsiteY1" fmla="*/ 348343 h 1132211"/>
              <a:gd name="connsiteX2" fmla="*/ 4800605 w 6568903"/>
              <a:gd name="connsiteY2" fmla="*/ 598715 h 1132211"/>
              <a:gd name="connsiteX3" fmla="*/ 3320148 w 6568903"/>
              <a:gd name="connsiteY3" fmla="*/ 609600 h 1132211"/>
              <a:gd name="connsiteX4" fmla="*/ 2438405 w 6568903"/>
              <a:gd name="connsiteY4" fmla="*/ 642258 h 1132211"/>
              <a:gd name="connsiteX5" fmla="*/ 816434 w 6568903"/>
              <a:gd name="connsiteY5" fmla="*/ 642258 h 1132211"/>
              <a:gd name="connsiteX6" fmla="*/ 5 w 6568903"/>
              <a:gd name="connsiteY6" fmla="*/ 827315 h 1132211"/>
              <a:gd name="connsiteX7" fmla="*/ 435434 w 6568903"/>
              <a:gd name="connsiteY7" fmla="*/ 1132114 h 1132211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2438405 w 6568903"/>
              <a:gd name="connsiteY4" fmla="*/ 642258 h 1132163"/>
              <a:gd name="connsiteX5" fmla="*/ 816434 w 6568903"/>
              <a:gd name="connsiteY5" fmla="*/ 642258 h 1132163"/>
              <a:gd name="connsiteX6" fmla="*/ 5 w 6568903"/>
              <a:gd name="connsiteY6" fmla="*/ 827315 h 1132163"/>
              <a:gd name="connsiteX7" fmla="*/ 435434 w 6568903"/>
              <a:gd name="connsiteY7" fmla="*/ 1132114 h 1132163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816434 w 6568903"/>
              <a:gd name="connsiteY4" fmla="*/ 642258 h 1132163"/>
              <a:gd name="connsiteX5" fmla="*/ 5 w 6568903"/>
              <a:gd name="connsiteY5" fmla="*/ 827315 h 1132163"/>
              <a:gd name="connsiteX6" fmla="*/ 435434 w 6568903"/>
              <a:gd name="connsiteY6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700481 w 7031864"/>
              <a:gd name="connsiteY0" fmla="*/ 0 h 1132145"/>
              <a:gd name="connsiteX1" fmla="*/ 6961738 w 7031864"/>
              <a:gd name="connsiteY1" fmla="*/ 348343 h 1132145"/>
              <a:gd name="connsiteX2" fmla="*/ 5263566 w 7031864"/>
              <a:gd name="connsiteY2" fmla="*/ 598715 h 1132145"/>
              <a:gd name="connsiteX3" fmla="*/ 3783109 w 7031864"/>
              <a:gd name="connsiteY3" fmla="*/ 609600 h 1132145"/>
              <a:gd name="connsiteX4" fmla="*/ 462966 w 7031864"/>
              <a:gd name="connsiteY4" fmla="*/ 827315 h 1132145"/>
              <a:gd name="connsiteX5" fmla="*/ 898395 w 7031864"/>
              <a:gd name="connsiteY5" fmla="*/ 1132114 h 1132145"/>
              <a:gd name="connsiteX0" fmla="*/ 6239720 w 6571103"/>
              <a:gd name="connsiteY0" fmla="*/ 0 h 1132177"/>
              <a:gd name="connsiteX1" fmla="*/ 6500977 w 6571103"/>
              <a:gd name="connsiteY1" fmla="*/ 348343 h 1132177"/>
              <a:gd name="connsiteX2" fmla="*/ 4802805 w 6571103"/>
              <a:gd name="connsiteY2" fmla="*/ 598715 h 1132177"/>
              <a:gd name="connsiteX3" fmla="*/ 3322348 w 6571103"/>
              <a:gd name="connsiteY3" fmla="*/ 609600 h 1132177"/>
              <a:gd name="connsiteX4" fmla="*/ 2205 w 6571103"/>
              <a:gd name="connsiteY4" fmla="*/ 827315 h 1132177"/>
              <a:gd name="connsiteX5" fmla="*/ 437634 w 6571103"/>
              <a:gd name="connsiteY5" fmla="*/ 1132114 h 1132177"/>
              <a:gd name="connsiteX0" fmla="*/ 6237962 w 6569345"/>
              <a:gd name="connsiteY0" fmla="*/ 0 h 1132777"/>
              <a:gd name="connsiteX1" fmla="*/ 6499219 w 6569345"/>
              <a:gd name="connsiteY1" fmla="*/ 348343 h 1132777"/>
              <a:gd name="connsiteX2" fmla="*/ 4801047 w 6569345"/>
              <a:gd name="connsiteY2" fmla="*/ 598715 h 1132777"/>
              <a:gd name="connsiteX3" fmla="*/ 3320590 w 6569345"/>
              <a:gd name="connsiteY3" fmla="*/ 609600 h 1132777"/>
              <a:gd name="connsiteX4" fmla="*/ 447 w 6569345"/>
              <a:gd name="connsiteY4" fmla="*/ 827315 h 1132777"/>
              <a:gd name="connsiteX5" fmla="*/ 435876 w 6569345"/>
              <a:gd name="connsiteY5" fmla="*/ 1132114 h 1132777"/>
              <a:gd name="connsiteX0" fmla="*/ 6237962 w 6569345"/>
              <a:gd name="connsiteY0" fmla="*/ 0 h 1132183"/>
              <a:gd name="connsiteX1" fmla="*/ 6499219 w 6569345"/>
              <a:gd name="connsiteY1" fmla="*/ 348343 h 1132183"/>
              <a:gd name="connsiteX2" fmla="*/ 4801047 w 6569345"/>
              <a:gd name="connsiteY2" fmla="*/ 598715 h 1132183"/>
              <a:gd name="connsiteX3" fmla="*/ 3320590 w 6569345"/>
              <a:gd name="connsiteY3" fmla="*/ 609600 h 1132183"/>
              <a:gd name="connsiteX4" fmla="*/ 447 w 6569345"/>
              <a:gd name="connsiteY4" fmla="*/ 718458 h 1132183"/>
              <a:gd name="connsiteX5" fmla="*/ 435876 w 6569345"/>
              <a:gd name="connsiteY5" fmla="*/ 1132114 h 1132183"/>
              <a:gd name="connsiteX0" fmla="*/ 6343199 w 6674582"/>
              <a:gd name="connsiteY0" fmla="*/ 0 h 1132163"/>
              <a:gd name="connsiteX1" fmla="*/ 6604456 w 6674582"/>
              <a:gd name="connsiteY1" fmla="*/ 348343 h 1132163"/>
              <a:gd name="connsiteX2" fmla="*/ 4906284 w 6674582"/>
              <a:gd name="connsiteY2" fmla="*/ 598715 h 1132163"/>
              <a:gd name="connsiteX3" fmla="*/ 3425827 w 6674582"/>
              <a:gd name="connsiteY3" fmla="*/ 609600 h 1132163"/>
              <a:gd name="connsiteX4" fmla="*/ 105684 w 6674582"/>
              <a:gd name="connsiteY4" fmla="*/ 718458 h 1132163"/>
              <a:gd name="connsiteX5" fmla="*/ 541113 w 6674582"/>
              <a:gd name="connsiteY5" fmla="*/ 1132114 h 1132163"/>
              <a:gd name="connsiteX0" fmla="*/ 6182181 w 6513564"/>
              <a:gd name="connsiteY0" fmla="*/ 0 h 1132163"/>
              <a:gd name="connsiteX1" fmla="*/ 6443438 w 6513564"/>
              <a:gd name="connsiteY1" fmla="*/ 348343 h 1132163"/>
              <a:gd name="connsiteX2" fmla="*/ 4745266 w 6513564"/>
              <a:gd name="connsiteY2" fmla="*/ 598715 h 1132163"/>
              <a:gd name="connsiteX3" fmla="*/ 3264809 w 6513564"/>
              <a:gd name="connsiteY3" fmla="*/ 609600 h 1132163"/>
              <a:gd name="connsiteX4" fmla="*/ 151495 w 6513564"/>
              <a:gd name="connsiteY4" fmla="*/ 718458 h 1132163"/>
              <a:gd name="connsiteX5" fmla="*/ 380095 w 6513564"/>
              <a:gd name="connsiteY5" fmla="*/ 1132114 h 1132163"/>
              <a:gd name="connsiteX0" fmla="*/ 6235202 w 6566585"/>
              <a:gd name="connsiteY0" fmla="*/ 0 h 1132150"/>
              <a:gd name="connsiteX1" fmla="*/ 6496459 w 6566585"/>
              <a:gd name="connsiteY1" fmla="*/ 348343 h 1132150"/>
              <a:gd name="connsiteX2" fmla="*/ 4798287 w 6566585"/>
              <a:gd name="connsiteY2" fmla="*/ 598715 h 1132150"/>
              <a:gd name="connsiteX3" fmla="*/ 3317830 w 6566585"/>
              <a:gd name="connsiteY3" fmla="*/ 609600 h 1132150"/>
              <a:gd name="connsiteX4" fmla="*/ 204516 w 6566585"/>
              <a:gd name="connsiteY4" fmla="*/ 718458 h 1132150"/>
              <a:gd name="connsiteX5" fmla="*/ 433116 w 6566585"/>
              <a:gd name="connsiteY5" fmla="*/ 1132114 h 1132150"/>
              <a:gd name="connsiteX0" fmla="*/ 6296349 w 6627732"/>
              <a:gd name="connsiteY0" fmla="*/ 0 h 1132159"/>
              <a:gd name="connsiteX1" fmla="*/ 6557606 w 6627732"/>
              <a:gd name="connsiteY1" fmla="*/ 348343 h 1132159"/>
              <a:gd name="connsiteX2" fmla="*/ 4859434 w 6627732"/>
              <a:gd name="connsiteY2" fmla="*/ 598715 h 1132159"/>
              <a:gd name="connsiteX3" fmla="*/ 3378977 w 6627732"/>
              <a:gd name="connsiteY3" fmla="*/ 609600 h 1132159"/>
              <a:gd name="connsiteX4" fmla="*/ 265663 w 6627732"/>
              <a:gd name="connsiteY4" fmla="*/ 718458 h 1132159"/>
              <a:gd name="connsiteX5" fmla="*/ 494263 w 6627732"/>
              <a:gd name="connsiteY5" fmla="*/ 1132114 h 1132159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698710"/>
              <a:gd name="connsiteY0" fmla="*/ 0 h 1132137"/>
              <a:gd name="connsiteX1" fmla="*/ 6494047 w 6698710"/>
              <a:gd name="connsiteY1" fmla="*/ 348343 h 1132137"/>
              <a:gd name="connsiteX2" fmla="*/ 2858218 w 6698710"/>
              <a:gd name="connsiteY2" fmla="*/ 576943 h 1132137"/>
              <a:gd name="connsiteX3" fmla="*/ 202104 w 6698710"/>
              <a:gd name="connsiteY3" fmla="*/ 718458 h 1132137"/>
              <a:gd name="connsiteX4" fmla="*/ 430704 w 6698710"/>
              <a:gd name="connsiteY4" fmla="*/ 1132114 h 1132137"/>
              <a:gd name="connsiteX0" fmla="*/ 6232790 w 6511076"/>
              <a:gd name="connsiteY0" fmla="*/ 0 h 1132137"/>
              <a:gd name="connsiteX1" fmla="*/ 6254562 w 6511076"/>
              <a:gd name="connsiteY1" fmla="*/ 511629 h 1132137"/>
              <a:gd name="connsiteX2" fmla="*/ 2858218 w 6511076"/>
              <a:gd name="connsiteY2" fmla="*/ 576943 h 1132137"/>
              <a:gd name="connsiteX3" fmla="*/ 202104 w 6511076"/>
              <a:gd name="connsiteY3" fmla="*/ 718458 h 1132137"/>
              <a:gd name="connsiteX4" fmla="*/ 430704 w 6511076"/>
              <a:gd name="connsiteY4" fmla="*/ 1132114 h 1132137"/>
              <a:gd name="connsiteX0" fmla="*/ 6232790 w 6581566"/>
              <a:gd name="connsiteY0" fmla="*/ 0 h 1132137"/>
              <a:gd name="connsiteX1" fmla="*/ 6254562 w 6581566"/>
              <a:gd name="connsiteY1" fmla="*/ 511629 h 1132137"/>
              <a:gd name="connsiteX2" fmla="*/ 2858218 w 6581566"/>
              <a:gd name="connsiteY2" fmla="*/ 576943 h 1132137"/>
              <a:gd name="connsiteX3" fmla="*/ 202104 w 6581566"/>
              <a:gd name="connsiteY3" fmla="*/ 718458 h 1132137"/>
              <a:gd name="connsiteX4" fmla="*/ 430704 w 6581566"/>
              <a:gd name="connsiteY4" fmla="*/ 1132114 h 1132137"/>
              <a:gd name="connsiteX0" fmla="*/ 6152748 w 6501524"/>
              <a:gd name="connsiteY0" fmla="*/ 0 h 1132134"/>
              <a:gd name="connsiteX1" fmla="*/ 6174520 w 6501524"/>
              <a:gd name="connsiteY1" fmla="*/ 511629 h 1132134"/>
              <a:gd name="connsiteX2" fmla="*/ 2778176 w 6501524"/>
              <a:gd name="connsiteY2" fmla="*/ 576943 h 1132134"/>
              <a:gd name="connsiteX3" fmla="*/ 241805 w 6501524"/>
              <a:gd name="connsiteY3" fmla="*/ 674915 h 1132134"/>
              <a:gd name="connsiteX4" fmla="*/ 350662 w 6501524"/>
              <a:gd name="connsiteY4" fmla="*/ 1132114 h 1132134"/>
              <a:gd name="connsiteX0" fmla="*/ 6152748 w 6469599"/>
              <a:gd name="connsiteY0" fmla="*/ 6689 h 1138823"/>
              <a:gd name="connsiteX1" fmla="*/ 6174520 w 6469599"/>
              <a:gd name="connsiteY1" fmla="*/ 518318 h 1138823"/>
              <a:gd name="connsiteX2" fmla="*/ 2778176 w 6469599"/>
              <a:gd name="connsiteY2" fmla="*/ 583632 h 1138823"/>
              <a:gd name="connsiteX3" fmla="*/ 241805 w 6469599"/>
              <a:gd name="connsiteY3" fmla="*/ 681604 h 1138823"/>
              <a:gd name="connsiteX4" fmla="*/ 350662 w 6469599"/>
              <a:gd name="connsiteY4" fmla="*/ 1138803 h 1138823"/>
              <a:gd name="connsiteX0" fmla="*/ 6152748 w 6395229"/>
              <a:gd name="connsiteY0" fmla="*/ 5655 h 1137789"/>
              <a:gd name="connsiteX1" fmla="*/ 6054778 w 6395229"/>
              <a:gd name="connsiteY1" fmla="*/ 615256 h 1137789"/>
              <a:gd name="connsiteX2" fmla="*/ 2778176 w 6395229"/>
              <a:gd name="connsiteY2" fmla="*/ 582598 h 1137789"/>
              <a:gd name="connsiteX3" fmla="*/ 241805 w 6395229"/>
              <a:gd name="connsiteY3" fmla="*/ 680570 h 1137789"/>
              <a:gd name="connsiteX4" fmla="*/ 350662 w 6395229"/>
              <a:gd name="connsiteY4" fmla="*/ 1137769 h 1137789"/>
              <a:gd name="connsiteX0" fmla="*/ 6152748 w 6343372"/>
              <a:gd name="connsiteY0" fmla="*/ 5561 h 1137695"/>
              <a:gd name="connsiteX1" fmla="*/ 6054778 w 6343372"/>
              <a:gd name="connsiteY1" fmla="*/ 615162 h 1137695"/>
              <a:gd name="connsiteX2" fmla="*/ 2778176 w 6343372"/>
              <a:gd name="connsiteY2" fmla="*/ 582504 h 1137695"/>
              <a:gd name="connsiteX3" fmla="*/ 241805 w 6343372"/>
              <a:gd name="connsiteY3" fmla="*/ 680476 h 1137695"/>
              <a:gd name="connsiteX4" fmla="*/ 350662 w 6343372"/>
              <a:gd name="connsiteY4" fmla="*/ 1137675 h 1137695"/>
              <a:gd name="connsiteX0" fmla="*/ 6152748 w 6360858"/>
              <a:gd name="connsiteY0" fmla="*/ 6074 h 1138208"/>
              <a:gd name="connsiteX1" fmla="*/ 6087435 w 6360858"/>
              <a:gd name="connsiteY1" fmla="*/ 561247 h 1138208"/>
              <a:gd name="connsiteX2" fmla="*/ 2778176 w 6360858"/>
              <a:gd name="connsiteY2" fmla="*/ 583017 h 1138208"/>
              <a:gd name="connsiteX3" fmla="*/ 241805 w 6360858"/>
              <a:gd name="connsiteY3" fmla="*/ 680989 h 1138208"/>
              <a:gd name="connsiteX4" fmla="*/ 350662 w 6360858"/>
              <a:gd name="connsiteY4" fmla="*/ 1138188 h 1138208"/>
              <a:gd name="connsiteX0" fmla="*/ 6152748 w 6349066"/>
              <a:gd name="connsiteY0" fmla="*/ 6189 h 1138323"/>
              <a:gd name="connsiteX1" fmla="*/ 6065663 w 6349066"/>
              <a:gd name="connsiteY1" fmla="*/ 550476 h 1138323"/>
              <a:gd name="connsiteX2" fmla="*/ 2778176 w 6349066"/>
              <a:gd name="connsiteY2" fmla="*/ 583132 h 1138323"/>
              <a:gd name="connsiteX3" fmla="*/ 241805 w 6349066"/>
              <a:gd name="connsiteY3" fmla="*/ 681104 h 1138323"/>
              <a:gd name="connsiteX4" fmla="*/ 350662 w 6349066"/>
              <a:gd name="connsiteY4" fmla="*/ 1138303 h 113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9066" h="1138323">
                <a:moveTo>
                  <a:pt x="6152748" y="6189"/>
                </a:moveTo>
                <a:cubicBezTo>
                  <a:pt x="6359577" y="-62753"/>
                  <a:pt x="6497464" y="465205"/>
                  <a:pt x="6065663" y="550476"/>
                </a:cubicBezTo>
                <a:cubicBezTo>
                  <a:pt x="5505884" y="661020"/>
                  <a:pt x="3748819" y="561361"/>
                  <a:pt x="2778176" y="583132"/>
                </a:cubicBezTo>
                <a:cubicBezTo>
                  <a:pt x="1807533" y="604903"/>
                  <a:pt x="646391" y="588576"/>
                  <a:pt x="241805" y="681104"/>
                </a:cubicBezTo>
                <a:cubicBezTo>
                  <a:pt x="-162781" y="773633"/>
                  <a:pt x="-13555" y="1141479"/>
                  <a:pt x="350662" y="1138303"/>
                </a:cubicBezTo>
              </a:path>
            </a:pathLst>
          </a:custGeom>
          <a:noFill/>
          <a:ln w="31750" cap="rnd">
            <a:solidFill>
              <a:schemeClr val="accent1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Двумерные массивы</a:t>
            </a: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179512" y="1556792"/>
            <a:ext cx="259228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000" dirty="0"/>
              <a:t>Построим массив, состоящий из четырех таких массивов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[6];</a:t>
            </a:r>
            <a:endParaRPr lang="en-US" altLang="ru-RU" sz="2000" b="1" dirty="0">
              <a:solidFill>
                <a:prstClr val="black"/>
              </a:solidFill>
            </a:endParaRPr>
          </a:p>
        </p:txBody>
      </p: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2699792" y="1988840"/>
            <a:ext cx="40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dirty="0"/>
              <a:t>0</a:t>
            </a: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2699792" y="3068960"/>
            <a:ext cx="40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 dirty="0"/>
              <a:t>1</a:t>
            </a:r>
            <a:endParaRPr lang="ru-RU" altLang="ru-RU" b="1" dirty="0"/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2699792" y="4149080"/>
            <a:ext cx="40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 dirty="0"/>
              <a:t>2</a:t>
            </a:r>
            <a:endParaRPr lang="ru-RU" altLang="ru-RU" b="1" dirty="0"/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2699792" y="5229200"/>
            <a:ext cx="40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 dirty="0"/>
              <a:t>3</a:t>
            </a:r>
            <a:endParaRPr lang="ru-RU" alt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2924944"/>
            <a:ext cx="244827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000" dirty="0"/>
              <a:t>Перенумеруем элементы, используя два индекса</a:t>
            </a:r>
            <a:r>
              <a:rPr lang="en-US" sz="2000" dirty="0"/>
              <a:t> </a:t>
            </a:r>
            <a:r>
              <a:rPr lang="ru-RU" sz="2000" dirty="0"/>
              <a:t>и соответственно опишем этот массив: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a[4]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[6];</a:t>
            </a:r>
            <a:endParaRPr lang="en-US" altLang="ru-RU" b="1" dirty="0">
              <a:solidFill>
                <a:prstClr val="black"/>
              </a:solidFill>
            </a:endParaRPr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674668"/>
              </p:ext>
            </p:extLst>
          </p:nvPr>
        </p:nvGraphicFramePr>
        <p:xfrm>
          <a:off x="3059832" y="1628800"/>
          <a:ext cx="5832648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a[0][0]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a[0][1]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a[0][2]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a[0][3]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a[0][4]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a[0][5]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58464"/>
              </p:ext>
            </p:extLst>
          </p:nvPr>
        </p:nvGraphicFramePr>
        <p:xfrm>
          <a:off x="3059832" y="2708920"/>
          <a:ext cx="5832648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11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a[1][0]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19" marR="9141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a[1][1]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19" marR="9141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a[1][2]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19" marR="9141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a[1][3]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19" marR="9141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a[1][4]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19" marR="9141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a[1][5]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19" marR="9141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214775"/>
              </p:ext>
            </p:extLst>
          </p:nvPr>
        </p:nvGraphicFramePr>
        <p:xfrm>
          <a:off x="3059832" y="3789040"/>
          <a:ext cx="5832648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12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13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15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16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a[2][0]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a[2][1]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a[2][2]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a[2][3]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a[2][4]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a[2][5]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Таблица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95013"/>
              </p:ext>
            </p:extLst>
          </p:nvPr>
        </p:nvGraphicFramePr>
        <p:xfrm>
          <a:off x="3059832" y="4869160"/>
          <a:ext cx="5832648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19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21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22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23</a:t>
                      </a:r>
                      <a:endParaRPr lang="ru-RU" sz="1600" b="1" dirty="0"/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3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a[3][0]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a[3][1]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a[3][2]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a[3][3]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a[3][4]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a[3][5]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49" marR="9144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79512" y="5301208"/>
            <a:ext cx="2304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000" dirty="0"/>
              <a:t>В памяти двумерный массив вытянут по строкам</a:t>
            </a:r>
            <a:endParaRPr lang="en-US" sz="2000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71240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1" grpId="0" animBg="1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Инициализация многомерных массивов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484784"/>
            <a:ext cx="856895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6;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v2D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{ 0,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},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{ 10, 11, 12, 13, 14, 15 },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{ 20, 21, 22, 23, 24, 25 },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{ 30, 31, 32, 33, 34, 35 } };</a:t>
            </a:r>
          </a:p>
          <a:p>
            <a:pPr>
              <a:spcBef>
                <a:spcPts val="1200"/>
              </a:spcBef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vLin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0, 1, 2, 3, 4, 5, 10, 11, 12, 13, 14, 15 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vZero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   </a:t>
            </a:r>
          </a:p>
          <a:p>
            <a:pPr>
              <a:spcBef>
                <a:spcPts val="2400"/>
              </a:spcBef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vOptional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{ 0,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}, 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10, 11, 12, 13, 14, 15 },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20, 21, 22, 23, 24, 25 },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30, 31, 32, 33, 34, 35 } };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012160" y="1700808"/>
            <a:ext cx="3024336" cy="720080"/>
          </a:xfrm>
          <a:prstGeom prst="roundRect">
            <a:avLst/>
          </a:prstGeom>
          <a:solidFill>
            <a:schemeClr val="accent1">
              <a:alpha val="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инициализация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7313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двумерного массива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1520" y="3356992"/>
            <a:ext cx="8424936" cy="360040"/>
          </a:xfrm>
          <a:prstGeom prst="roundRect">
            <a:avLst/>
          </a:prstGeom>
          <a:solidFill>
            <a:schemeClr val="accent1">
              <a:alpha val="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третья и четвёртая строки инициализируются нулевыми значениями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347864" y="3861048"/>
            <a:ext cx="5673217" cy="360040"/>
          </a:xfrm>
          <a:prstGeom prst="roundRect">
            <a:avLst/>
          </a:prstGeom>
          <a:solidFill>
            <a:schemeClr val="accent1">
              <a:alpha val="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весь массив при инициализации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зануляется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716016" y="4437112"/>
            <a:ext cx="3960440" cy="1584176"/>
          </a:xfrm>
          <a:prstGeom prst="roundRect">
            <a:avLst/>
          </a:prstGeom>
          <a:solidFill>
            <a:schemeClr val="accent1">
              <a:alpha val="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8775" indent="-358775"/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только первая размерность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массива может вычисляется автоматически исходя из количества переданных для инициализации значений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5708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556792"/>
            <a:ext cx="842493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Задача</a:t>
            </a:r>
            <a:endParaRPr lang="ru-RU" alt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ru-RU" sz="500" b="1" dirty="0"/>
          </a:p>
          <a:p>
            <a:r>
              <a:rPr lang="ru-RU" altLang="ru-RU" sz="2000" dirty="0"/>
              <a:t>Представить целочисленную квадратную матрицу 4х4 в виде массива. Присвоить элементам на главной диагонали значение 2,</a:t>
            </a:r>
            <a:br>
              <a:rPr lang="ru-RU" altLang="ru-RU" sz="2000" dirty="0"/>
            </a:br>
            <a:r>
              <a:rPr lang="ru-RU" altLang="ru-RU" sz="2000" dirty="0"/>
              <a:t>выше главной диагонали - 3, ниже – 1</a:t>
            </a:r>
            <a:r>
              <a:rPr lang="ru-RU" altLang="ru-RU" sz="2400" dirty="0"/>
              <a:t>. 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840200"/>
              </p:ext>
            </p:extLst>
          </p:nvPr>
        </p:nvGraphicFramePr>
        <p:xfrm>
          <a:off x="467544" y="3212976"/>
          <a:ext cx="259715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4" name="Уравнение" r:id="rId4" imgW="1422360" imgH="939600" progId="Equation.3">
                  <p:embed/>
                </p:oleObj>
              </mc:Choice>
              <mc:Fallback>
                <p:oleObj name="Уравнение" r:id="rId4" imgW="14223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212976"/>
                        <a:ext cx="2597150" cy="179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491607"/>
              </p:ext>
            </p:extLst>
          </p:nvPr>
        </p:nvGraphicFramePr>
        <p:xfrm>
          <a:off x="3707904" y="3284984"/>
          <a:ext cx="17430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5" name="Формула" r:id="rId6" imgW="838080" imgH="241200" progId="Equation.3">
                  <p:embed/>
                </p:oleObj>
              </mc:Choice>
              <mc:Fallback>
                <p:oleObj name="Формула" r:id="rId6" imgW="838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284984"/>
                        <a:ext cx="1743075" cy="3921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6375"/>
              </p:ext>
            </p:extLst>
          </p:nvPr>
        </p:nvGraphicFramePr>
        <p:xfrm>
          <a:off x="5076056" y="4149080"/>
          <a:ext cx="3903663" cy="2046285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780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0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2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a[0][0]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a[0][1]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a[0][2]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a[0][3]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a[0][4]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a[1][0]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a[1][1]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a[1][2]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a[1][3]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a[1][4]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a[2][0]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a[2][1]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a[2][2]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a[2][3]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a[2][4]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a[3][0]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a[3][1]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a[3][2]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a[3][3]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a[3][4]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2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a[4][0]</a:t>
                      </a:r>
                      <a:endParaRPr lang="ru-RU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a[4][1]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a[4][2]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a[4][3]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a[4][4]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5" marB="4573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 использования 2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 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732240" y="2564904"/>
            <a:ext cx="2232248" cy="151216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2  3  3  3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1  2  3  3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1  1  2  3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1  1  1  2</a:t>
            </a:r>
          </a:p>
        </p:txBody>
      </p:sp>
    </p:spTree>
    <p:extLst>
      <p:ext uri="{BB962C8B-B14F-4D97-AF65-F5344CB8AC3E}">
        <p14:creationId xmlns:p14="http://schemas.microsoft.com/office/powerpoint/2010/main" val="336101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556792"/>
            <a:ext cx="842493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Задача</a:t>
            </a:r>
            <a:endParaRPr lang="ru-RU" alt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ru-RU" sz="500" b="1" dirty="0"/>
          </a:p>
          <a:p>
            <a:r>
              <a:rPr lang="ru-RU" altLang="ru-RU" sz="2000" dirty="0"/>
              <a:t>Представить целочисленную квадратную матрицу 4х4 в виде массива. Присвоить элементам на главной диагонали значение 2,</a:t>
            </a:r>
            <a:br>
              <a:rPr lang="ru-RU" altLang="ru-RU" sz="2000" dirty="0"/>
            </a:br>
            <a:r>
              <a:rPr lang="ru-RU" altLang="ru-RU" sz="2000" dirty="0"/>
              <a:t>выше главной диагонали - 3, ниже – 1</a:t>
            </a:r>
            <a:r>
              <a:rPr lang="ru-RU" altLang="ru-RU" sz="2400" dirty="0"/>
              <a:t>. 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840200"/>
              </p:ext>
            </p:extLst>
          </p:nvPr>
        </p:nvGraphicFramePr>
        <p:xfrm>
          <a:off x="467544" y="3212976"/>
          <a:ext cx="259715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" name="Уравнение" r:id="rId4" imgW="1422360" imgH="939600" progId="Equation.3">
                  <p:embed/>
                </p:oleObj>
              </mc:Choice>
              <mc:Fallback>
                <p:oleObj name="Уравнение" r:id="rId4" imgW="14223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212976"/>
                        <a:ext cx="2597150" cy="179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478815"/>
              </p:ext>
            </p:extLst>
          </p:nvPr>
        </p:nvGraphicFramePr>
        <p:xfrm>
          <a:off x="3707904" y="3284984"/>
          <a:ext cx="19446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9" name="Формула" r:id="rId6" imgW="1206360" imgH="241200" progId="Equation.3">
                  <p:embed/>
                </p:oleObj>
              </mc:Choice>
              <mc:Fallback>
                <p:oleObj name="Формула" r:id="rId6" imgW="1206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284984"/>
                        <a:ext cx="1944688" cy="406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281845"/>
              </p:ext>
            </p:extLst>
          </p:nvPr>
        </p:nvGraphicFramePr>
        <p:xfrm>
          <a:off x="5076056" y="4149080"/>
          <a:ext cx="3122930" cy="1637028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01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25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a[0][1]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a[0][2]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a[0][3]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5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a[1][1]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a[1][2]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a[1][3]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5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a[2][0]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a[2][1]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a[2][2]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a[2][3]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5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a[3][0]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a[3][1]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a[3][2]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a[3][3]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 использования 2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 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732240" y="2564904"/>
            <a:ext cx="2232248" cy="151216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2  3  3  3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1  2  3  3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1  1  2  3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1  1  1  2</a:t>
            </a:r>
          </a:p>
        </p:txBody>
      </p:sp>
    </p:spTree>
    <p:extLst>
      <p:ext uri="{BB962C8B-B14F-4D97-AF65-F5344CB8AC3E}">
        <p14:creationId xmlns:p14="http://schemas.microsoft.com/office/powerpoint/2010/main" val="887993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323528" y="1052736"/>
            <a:ext cx="7776864" cy="5327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/>
              <a:t>•••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71805"/>
              </p:ext>
            </p:extLst>
          </p:nvPr>
        </p:nvGraphicFramePr>
        <p:xfrm>
          <a:off x="5724128" y="3789040"/>
          <a:ext cx="3149599" cy="2316432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a[3][1]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a[3][2]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940152" y="1268760"/>
            <a:ext cx="2952328" cy="1944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2  3  3  3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1  2  3  3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1  1  2  3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1  1  1  2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 использования 2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 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массива</a:t>
            </a:r>
          </a:p>
        </p:txBody>
      </p:sp>
    </p:spTree>
    <p:extLst>
      <p:ext uri="{BB962C8B-B14F-4D97-AF65-F5344CB8AC3E}">
        <p14:creationId xmlns:p14="http://schemas.microsoft.com/office/powerpoint/2010/main" val="24675501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Оптимизация циклов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23528" y="1052736"/>
            <a:ext cx="7776864" cy="538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/>
              <a:t>•••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02102"/>
              </p:ext>
            </p:extLst>
          </p:nvPr>
        </p:nvGraphicFramePr>
        <p:xfrm>
          <a:off x="5724128" y="3789040"/>
          <a:ext cx="3149599" cy="2316432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a[3][1]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a[3][2]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5940152" y="1268760"/>
            <a:ext cx="2952328" cy="1944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2  3  3  3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1  2  3  3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1  1  2  3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1  1  1  2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139952" y="3645024"/>
            <a:ext cx="4896544" cy="100811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1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r>
              <a:rPr lang="ru-RU" sz="2200" dirty="0">
                <a:solidFill>
                  <a:schemeClr val="tx1"/>
                </a:solidFill>
              </a:rPr>
              <a:t>Вынести вне цикла все вычисления,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не зависящие от итерации цикла</a:t>
            </a:r>
          </a:p>
        </p:txBody>
      </p:sp>
    </p:spTree>
    <p:extLst>
      <p:ext uri="{BB962C8B-B14F-4D97-AF65-F5344CB8AC3E}">
        <p14:creationId xmlns:p14="http://schemas.microsoft.com/office/powerpoint/2010/main" val="121743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251520" y="1268760"/>
            <a:ext cx="871296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ru-RU" sz="2000" b="1" i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Массив</a:t>
            </a:r>
            <a:r>
              <a:rPr lang="ru-RU" sz="2000" b="1" dirty="0">
                <a:solidFill>
                  <a:schemeClr val="bg2"/>
                </a:solidFill>
              </a:rPr>
              <a:t> </a:t>
            </a:r>
            <a:r>
              <a:rPr lang="ru-RU" sz="2000" b="1" dirty="0"/>
              <a:t>– 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нумерованная последовательность </a:t>
            </a:r>
            <a:r>
              <a:rPr lang="ru-RU" sz="2000" dirty="0"/>
              <a:t>данных 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одного типа</a:t>
            </a:r>
            <a:r>
              <a:rPr lang="ru-RU" sz="2000" dirty="0"/>
              <a:t>, которые  хранятся в непрерывной области памяти друг за другом.</a:t>
            </a:r>
            <a:br>
              <a:rPr lang="ru-RU" sz="2000" dirty="0"/>
            </a:br>
            <a:r>
              <a:rPr lang="ru-RU" sz="2000" dirty="0"/>
              <a:t>Члены последовательности данных называются </a:t>
            </a:r>
            <a:r>
              <a:rPr lang="ru-RU" sz="2000" b="1" i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элементами массива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ru-RU" sz="2000" dirty="0"/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ru-RU" sz="2000" dirty="0"/>
              <a:t>Доступ к элементу массива производится путем указания имени массива и номера элемента. </a:t>
            </a:r>
            <a:br>
              <a:rPr lang="ru-RU" sz="2000" dirty="0"/>
            </a:br>
            <a:r>
              <a:rPr lang="en-US" sz="2000" dirty="0"/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</a:t>
            </a:r>
            <a:endParaRPr lang="ru-RU" sz="2000" dirty="0"/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ru-RU" sz="2000" dirty="0"/>
              <a:t>Нумерация элементов массива всегда начинается с 0,</a:t>
            </a:r>
            <a:br>
              <a:rPr lang="ru-RU" sz="2000" dirty="0"/>
            </a:br>
            <a:r>
              <a:rPr lang="ru-RU" sz="2000" dirty="0"/>
              <a:t>а номер каждого следующего члена больше номера предыдущего на 1.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95536" y="0"/>
            <a:ext cx="8496943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81562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23528" y="1052736"/>
            <a:ext cx="77768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/>
              <a:t>•••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02102"/>
              </p:ext>
            </p:extLst>
          </p:nvPr>
        </p:nvGraphicFramePr>
        <p:xfrm>
          <a:off x="5724128" y="3789040"/>
          <a:ext cx="3149599" cy="2316432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a[3][1]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a[3][2]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5940152" y="1268760"/>
            <a:ext cx="2952328" cy="1944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2  3  3  3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1  2  3  3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1  1  2  3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1  1  1  2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Оптимизация циклов</a:t>
            </a:r>
          </a:p>
        </p:txBody>
      </p:sp>
    </p:spTree>
    <p:extLst>
      <p:ext uri="{BB962C8B-B14F-4D97-AF65-F5344CB8AC3E}">
        <p14:creationId xmlns:p14="http://schemas.microsoft.com/office/powerpoint/2010/main" val="11737224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23528" y="1052736"/>
            <a:ext cx="77768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/>
              <a:t>•••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02102"/>
              </p:ext>
            </p:extLst>
          </p:nvPr>
        </p:nvGraphicFramePr>
        <p:xfrm>
          <a:off x="5724128" y="3789040"/>
          <a:ext cx="3149599" cy="2316432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a[3][1]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a[3][2]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5940152" y="1268760"/>
            <a:ext cx="2952328" cy="1944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2  3  3  3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1  2  3  3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1  1  2  3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1  1  1  2</a:t>
            </a:r>
          </a:p>
        </p:txBody>
      </p:sp>
      <p:sp>
        <p:nvSpPr>
          <p:cNvPr id="2" name="Дуга 1"/>
          <p:cNvSpPr/>
          <p:nvPr/>
        </p:nvSpPr>
        <p:spPr>
          <a:xfrm>
            <a:off x="4067944" y="2204864"/>
            <a:ext cx="360040" cy="648072"/>
          </a:xfrm>
          <a:prstGeom prst="arc">
            <a:avLst>
              <a:gd name="adj1" fmla="val 17239469"/>
              <a:gd name="adj2" fmla="val 4144659"/>
            </a:avLst>
          </a:prstGeom>
          <a:ln w="317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Оптимизация циклов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499992" y="3068960"/>
            <a:ext cx="4392488" cy="172819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2. Перестановка циклов, чтобы обращение к элементам матриц были по порядку их расположения в памяти</a:t>
            </a:r>
          </a:p>
        </p:txBody>
      </p:sp>
    </p:spTree>
    <p:extLst>
      <p:ext uri="{BB962C8B-B14F-4D97-AF65-F5344CB8AC3E}">
        <p14:creationId xmlns:p14="http://schemas.microsoft.com/office/powerpoint/2010/main" val="33696059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23528" y="1052736"/>
            <a:ext cx="7776864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/>
              <a:t>•••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02102"/>
              </p:ext>
            </p:extLst>
          </p:nvPr>
        </p:nvGraphicFramePr>
        <p:xfrm>
          <a:off x="5724128" y="3789040"/>
          <a:ext cx="3149599" cy="2316432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a[3][1]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a[3][2]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5940152" y="1268760"/>
            <a:ext cx="2952328" cy="1944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2  3  3  3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1  2  3  3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1  1  2  3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1  1  1  2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Оптимизация циклов</a:t>
            </a:r>
          </a:p>
        </p:txBody>
      </p:sp>
    </p:spTree>
    <p:extLst>
      <p:ext uri="{BB962C8B-B14F-4D97-AF65-F5344CB8AC3E}">
        <p14:creationId xmlns:p14="http://schemas.microsoft.com/office/powerpoint/2010/main" val="42589610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23528" y="1052736"/>
            <a:ext cx="7776864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/>
              <a:t>•••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02102"/>
              </p:ext>
            </p:extLst>
          </p:nvPr>
        </p:nvGraphicFramePr>
        <p:xfrm>
          <a:off x="5724128" y="3789040"/>
          <a:ext cx="3149599" cy="2316432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a[3][1]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a[3][2]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5940152" y="1268760"/>
            <a:ext cx="2952328" cy="1944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2  3  3  3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1  2  3  3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1  1  2  3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1  1  1  2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Оптимизация циклов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427984" y="3284984"/>
            <a:ext cx="3096344" cy="100811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3. Разбиение циклов</a:t>
            </a:r>
          </a:p>
        </p:txBody>
      </p:sp>
    </p:spTree>
    <p:extLst>
      <p:ext uri="{BB962C8B-B14F-4D97-AF65-F5344CB8AC3E}">
        <p14:creationId xmlns:p14="http://schemas.microsoft.com/office/powerpoint/2010/main" val="912721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1052736"/>
            <a:ext cx="7776864" cy="5144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1;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02102"/>
              </p:ext>
            </p:extLst>
          </p:nvPr>
        </p:nvGraphicFramePr>
        <p:xfrm>
          <a:off x="5724128" y="3789040"/>
          <a:ext cx="3149599" cy="2316432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a[2][1]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a[2][2]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a[3][0]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a[3][1]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a[3][2]</a:t>
                      </a:r>
                      <a:endParaRPr lang="ru-RU" sz="16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a[3][3]</a:t>
                      </a:r>
                      <a:endParaRPr lang="ru-RU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5940152" y="1268760"/>
            <a:ext cx="2952328" cy="1944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2  3  3  3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1  2  3  3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1  1  2  3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1  1  1  2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Оптимизация циклов</a:t>
            </a:r>
          </a:p>
        </p:txBody>
      </p:sp>
    </p:spTree>
    <p:extLst>
      <p:ext uri="{BB962C8B-B14F-4D97-AF65-F5344CB8AC3E}">
        <p14:creationId xmlns:p14="http://schemas.microsoft.com/office/powerpoint/2010/main" val="1214053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Оптимизация циклов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1520" y="2132856"/>
            <a:ext cx="4032448" cy="16312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 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- 5;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 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* 3;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932040" y="2132856"/>
            <a:ext cx="3960440" cy="16312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- 5;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* 3;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283968" y="1052736"/>
            <a:ext cx="3744416" cy="79208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200" dirty="0">
                <a:solidFill>
                  <a:schemeClr val="tx1"/>
                </a:solidFill>
              </a:rPr>
              <a:t>4. Объединение циклов с одинаковыми диапазонами</a:t>
            </a:r>
          </a:p>
        </p:txBody>
      </p:sp>
    </p:spTree>
    <p:extLst>
      <p:ext uri="{BB962C8B-B14F-4D97-AF65-F5344CB8AC3E}">
        <p14:creationId xmlns:p14="http://schemas.microsoft.com/office/powerpoint/2010/main" val="21097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Оптимизация циклов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1520" y="1268760"/>
            <a:ext cx="3816424" cy="10156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en-US" altLang="ru-RU" sz="20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ru-RU" sz="2000" b="0" i="0" u="none" strike="noStrike" cap="none" normalizeH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 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16016" y="2276872"/>
            <a:ext cx="4320480" cy="25922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+ 2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+ 3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436096" y="836712"/>
            <a:ext cx="3240360" cy="79208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5</a:t>
            </a:r>
            <a:r>
              <a:rPr lang="ru-RU" sz="2200" dirty="0">
                <a:solidFill>
                  <a:schemeClr val="tx1"/>
                </a:solidFill>
              </a:rPr>
              <a:t>. Развёртка циклов или укрупнение итераций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51520" y="3068960"/>
            <a:ext cx="4392488" cy="31683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dSum1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dSum2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0,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dSum3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dSum1 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dSum2 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+ 2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dSum3 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viA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+ 3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dSum1 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dSum2 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dSum3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1720" y="980728"/>
            <a:ext cx="2016224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ru-RU" dirty="0"/>
              <a:t>1) без оптимизации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8104" y="1988840"/>
            <a:ext cx="352839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ru-RU" dirty="0"/>
              <a:t>2) объединение 4 итераций в одну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3568" y="2780928"/>
            <a:ext cx="396044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ru-RU" dirty="0"/>
              <a:t>3) устранение зависимости по данным</a:t>
            </a:r>
          </a:p>
        </p:txBody>
      </p:sp>
    </p:spTree>
    <p:extLst>
      <p:ext uri="{BB962C8B-B14F-4D97-AF65-F5344CB8AC3E}">
        <p14:creationId xmlns:p14="http://schemas.microsoft.com/office/powerpoint/2010/main" val="361778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Оптимизация циклов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1772816"/>
            <a:ext cx="878497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ru-RU" sz="2200" dirty="0"/>
              <a:t>Вынесение вне цикла вычислений не зависящих от итерации цикла</a:t>
            </a:r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ru-RU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Перестановка циклов (изменение порядка обхода элементов)</a:t>
            </a:r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ru-RU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Разбиение цикла на два (вместо проверки условий внутри цикла)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ru-RU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Объединение циклов</a:t>
            </a:r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ru-RU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Развёртка 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цикла (укрупнение итераций)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24744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Итого: какие способы оптимизации циклов вам запомнились?</a:t>
            </a:r>
          </a:p>
        </p:txBody>
      </p:sp>
    </p:spTree>
    <p:extLst>
      <p:ext uri="{BB962C8B-B14F-4D97-AF65-F5344CB8AC3E}">
        <p14:creationId xmlns:p14="http://schemas.microsoft.com/office/powerpoint/2010/main" val="358280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1052736"/>
            <a:ext cx="316835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Трехмерный массив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int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int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N2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  <a:endParaRPr lang="ru-RU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int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N3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  <a:endParaRPr lang="ru-RU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altLang="ru-RU" sz="2000" b="1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45521"/>
              </p:ext>
            </p:extLst>
          </p:nvPr>
        </p:nvGraphicFramePr>
        <p:xfrm>
          <a:off x="899592" y="3284984"/>
          <a:ext cx="7560841" cy="2910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0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2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vF[0][0][0]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vF[0][0][1]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vF[0][0][2]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vF[0][0][3]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vF[0][1][0]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vF[0][1][1]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vF[0][1][2]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vF[0][1][3]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vF[0][2][0]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vF[0][2][1]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vF[0][2][2]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vF[0][2][3]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vF[1][0][0]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vF[1][0][1]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vF[1][0][2]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vF[1][0][3]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vF[1][1][0]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vF[1][1][1]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708"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vF[1][1][2]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vF[1][1][3]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vF[1][2][0]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vF[1][2][1]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vF[1][2][2]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vF[1][2][3]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4" name="Полилиния 23"/>
          <p:cNvSpPr/>
          <p:nvPr/>
        </p:nvSpPr>
        <p:spPr>
          <a:xfrm>
            <a:off x="435429" y="5157193"/>
            <a:ext cx="8313035" cy="864096"/>
          </a:xfrm>
          <a:custGeom>
            <a:avLst/>
            <a:gdLst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450568 w 6535682"/>
              <a:gd name="connsiteY25" fmla="*/ 674915 h 1208315"/>
              <a:gd name="connsiteX26" fmla="*/ 309054 w 6535682"/>
              <a:gd name="connsiteY26" fmla="*/ 707572 h 1208315"/>
              <a:gd name="connsiteX27" fmla="*/ 243740 w 6535682"/>
              <a:gd name="connsiteY27" fmla="*/ 729343 h 1208315"/>
              <a:gd name="connsiteX28" fmla="*/ 211082 w 6535682"/>
              <a:gd name="connsiteY28" fmla="*/ 740229 h 1208315"/>
              <a:gd name="connsiteX29" fmla="*/ 123997 w 6535682"/>
              <a:gd name="connsiteY29" fmla="*/ 751115 h 1208315"/>
              <a:gd name="connsiteX30" fmla="*/ 26025 w 6535682"/>
              <a:gd name="connsiteY30" fmla="*/ 794658 h 1208315"/>
              <a:gd name="connsiteX31" fmla="*/ 15140 w 6535682"/>
              <a:gd name="connsiteY31" fmla="*/ 990600 h 1208315"/>
              <a:gd name="connsiteX32" fmla="*/ 36911 w 6535682"/>
              <a:gd name="connsiteY32" fmla="*/ 1023258 h 1208315"/>
              <a:gd name="connsiteX33" fmla="*/ 80454 w 6535682"/>
              <a:gd name="connsiteY33" fmla="*/ 1045029 h 1208315"/>
              <a:gd name="connsiteX34" fmla="*/ 102225 w 6535682"/>
              <a:gd name="connsiteY34" fmla="*/ 1077686 h 1208315"/>
              <a:gd name="connsiteX35" fmla="*/ 167540 w 6535682"/>
              <a:gd name="connsiteY35" fmla="*/ 1121229 h 1208315"/>
              <a:gd name="connsiteX36" fmla="*/ 178425 w 6535682"/>
              <a:gd name="connsiteY36" fmla="*/ 1153886 h 1208315"/>
              <a:gd name="connsiteX37" fmla="*/ 232854 w 6535682"/>
              <a:gd name="connsiteY37" fmla="*/ 1197429 h 1208315"/>
              <a:gd name="connsiteX38" fmla="*/ 276397 w 6535682"/>
              <a:gd name="connsiteY38" fmla="*/ 1208315 h 1208315"/>
              <a:gd name="connsiteX39" fmla="*/ 363482 w 6535682"/>
              <a:gd name="connsiteY39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309054 w 6535682"/>
              <a:gd name="connsiteY25" fmla="*/ 707572 h 1208315"/>
              <a:gd name="connsiteX26" fmla="*/ 243740 w 6535682"/>
              <a:gd name="connsiteY26" fmla="*/ 729343 h 1208315"/>
              <a:gd name="connsiteX27" fmla="*/ 211082 w 6535682"/>
              <a:gd name="connsiteY27" fmla="*/ 740229 h 1208315"/>
              <a:gd name="connsiteX28" fmla="*/ 123997 w 6535682"/>
              <a:gd name="connsiteY28" fmla="*/ 751115 h 1208315"/>
              <a:gd name="connsiteX29" fmla="*/ 26025 w 6535682"/>
              <a:gd name="connsiteY29" fmla="*/ 794658 h 1208315"/>
              <a:gd name="connsiteX30" fmla="*/ 15140 w 6535682"/>
              <a:gd name="connsiteY30" fmla="*/ 990600 h 1208315"/>
              <a:gd name="connsiteX31" fmla="*/ 36911 w 6535682"/>
              <a:gd name="connsiteY31" fmla="*/ 1023258 h 1208315"/>
              <a:gd name="connsiteX32" fmla="*/ 80454 w 6535682"/>
              <a:gd name="connsiteY32" fmla="*/ 1045029 h 1208315"/>
              <a:gd name="connsiteX33" fmla="*/ 102225 w 6535682"/>
              <a:gd name="connsiteY33" fmla="*/ 1077686 h 1208315"/>
              <a:gd name="connsiteX34" fmla="*/ 167540 w 6535682"/>
              <a:gd name="connsiteY34" fmla="*/ 1121229 h 1208315"/>
              <a:gd name="connsiteX35" fmla="*/ 178425 w 6535682"/>
              <a:gd name="connsiteY35" fmla="*/ 1153886 h 1208315"/>
              <a:gd name="connsiteX36" fmla="*/ 232854 w 6535682"/>
              <a:gd name="connsiteY36" fmla="*/ 1197429 h 1208315"/>
              <a:gd name="connsiteX37" fmla="*/ 276397 w 6535682"/>
              <a:gd name="connsiteY37" fmla="*/ 1208315 h 1208315"/>
              <a:gd name="connsiteX38" fmla="*/ 363482 w 6535682"/>
              <a:gd name="connsiteY38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103711 w 6535682"/>
              <a:gd name="connsiteY20" fmla="*/ 631372 h 1208315"/>
              <a:gd name="connsiteX21" fmla="*/ 842454 w 6535682"/>
              <a:gd name="connsiteY21" fmla="*/ 642258 h 1208315"/>
              <a:gd name="connsiteX22" fmla="*/ 766254 w 6535682"/>
              <a:gd name="connsiteY22" fmla="*/ 653143 h 1208315"/>
              <a:gd name="connsiteX23" fmla="*/ 733597 w 6535682"/>
              <a:gd name="connsiteY23" fmla="*/ 664029 h 1208315"/>
              <a:gd name="connsiteX24" fmla="*/ 309054 w 6535682"/>
              <a:gd name="connsiteY24" fmla="*/ 707572 h 1208315"/>
              <a:gd name="connsiteX25" fmla="*/ 243740 w 6535682"/>
              <a:gd name="connsiteY25" fmla="*/ 729343 h 1208315"/>
              <a:gd name="connsiteX26" fmla="*/ 211082 w 6535682"/>
              <a:gd name="connsiteY26" fmla="*/ 740229 h 1208315"/>
              <a:gd name="connsiteX27" fmla="*/ 123997 w 6535682"/>
              <a:gd name="connsiteY27" fmla="*/ 751115 h 1208315"/>
              <a:gd name="connsiteX28" fmla="*/ 26025 w 6535682"/>
              <a:gd name="connsiteY28" fmla="*/ 794658 h 1208315"/>
              <a:gd name="connsiteX29" fmla="*/ 15140 w 6535682"/>
              <a:gd name="connsiteY29" fmla="*/ 990600 h 1208315"/>
              <a:gd name="connsiteX30" fmla="*/ 36911 w 6535682"/>
              <a:gd name="connsiteY30" fmla="*/ 1023258 h 1208315"/>
              <a:gd name="connsiteX31" fmla="*/ 80454 w 6535682"/>
              <a:gd name="connsiteY31" fmla="*/ 1045029 h 1208315"/>
              <a:gd name="connsiteX32" fmla="*/ 102225 w 6535682"/>
              <a:gd name="connsiteY32" fmla="*/ 1077686 h 1208315"/>
              <a:gd name="connsiteX33" fmla="*/ 167540 w 6535682"/>
              <a:gd name="connsiteY33" fmla="*/ 1121229 h 1208315"/>
              <a:gd name="connsiteX34" fmla="*/ 178425 w 6535682"/>
              <a:gd name="connsiteY34" fmla="*/ 1153886 h 1208315"/>
              <a:gd name="connsiteX35" fmla="*/ 232854 w 6535682"/>
              <a:gd name="connsiteY35" fmla="*/ 1197429 h 1208315"/>
              <a:gd name="connsiteX36" fmla="*/ 276397 w 6535682"/>
              <a:gd name="connsiteY36" fmla="*/ 1208315 h 1208315"/>
              <a:gd name="connsiteX37" fmla="*/ 363482 w 6535682"/>
              <a:gd name="connsiteY37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103711 w 6535682"/>
              <a:gd name="connsiteY19" fmla="*/ 631372 h 1208315"/>
              <a:gd name="connsiteX20" fmla="*/ 842454 w 6535682"/>
              <a:gd name="connsiteY20" fmla="*/ 642258 h 1208315"/>
              <a:gd name="connsiteX21" fmla="*/ 766254 w 6535682"/>
              <a:gd name="connsiteY21" fmla="*/ 653143 h 1208315"/>
              <a:gd name="connsiteX22" fmla="*/ 733597 w 6535682"/>
              <a:gd name="connsiteY22" fmla="*/ 664029 h 1208315"/>
              <a:gd name="connsiteX23" fmla="*/ 309054 w 6535682"/>
              <a:gd name="connsiteY23" fmla="*/ 707572 h 1208315"/>
              <a:gd name="connsiteX24" fmla="*/ 243740 w 6535682"/>
              <a:gd name="connsiteY24" fmla="*/ 729343 h 1208315"/>
              <a:gd name="connsiteX25" fmla="*/ 211082 w 6535682"/>
              <a:gd name="connsiteY25" fmla="*/ 740229 h 1208315"/>
              <a:gd name="connsiteX26" fmla="*/ 123997 w 6535682"/>
              <a:gd name="connsiteY26" fmla="*/ 751115 h 1208315"/>
              <a:gd name="connsiteX27" fmla="*/ 26025 w 6535682"/>
              <a:gd name="connsiteY27" fmla="*/ 794658 h 1208315"/>
              <a:gd name="connsiteX28" fmla="*/ 15140 w 6535682"/>
              <a:gd name="connsiteY28" fmla="*/ 990600 h 1208315"/>
              <a:gd name="connsiteX29" fmla="*/ 36911 w 6535682"/>
              <a:gd name="connsiteY29" fmla="*/ 1023258 h 1208315"/>
              <a:gd name="connsiteX30" fmla="*/ 80454 w 6535682"/>
              <a:gd name="connsiteY30" fmla="*/ 1045029 h 1208315"/>
              <a:gd name="connsiteX31" fmla="*/ 102225 w 6535682"/>
              <a:gd name="connsiteY31" fmla="*/ 1077686 h 1208315"/>
              <a:gd name="connsiteX32" fmla="*/ 167540 w 6535682"/>
              <a:gd name="connsiteY32" fmla="*/ 1121229 h 1208315"/>
              <a:gd name="connsiteX33" fmla="*/ 178425 w 6535682"/>
              <a:gd name="connsiteY33" fmla="*/ 1153886 h 1208315"/>
              <a:gd name="connsiteX34" fmla="*/ 232854 w 6535682"/>
              <a:gd name="connsiteY34" fmla="*/ 1197429 h 1208315"/>
              <a:gd name="connsiteX35" fmla="*/ 276397 w 6535682"/>
              <a:gd name="connsiteY35" fmla="*/ 1208315 h 1208315"/>
              <a:gd name="connsiteX36" fmla="*/ 363482 w 6535682"/>
              <a:gd name="connsiteY36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103711 w 6535682"/>
              <a:gd name="connsiteY18" fmla="*/ 631372 h 1208315"/>
              <a:gd name="connsiteX19" fmla="*/ 842454 w 6535682"/>
              <a:gd name="connsiteY19" fmla="*/ 642258 h 1208315"/>
              <a:gd name="connsiteX20" fmla="*/ 766254 w 6535682"/>
              <a:gd name="connsiteY20" fmla="*/ 653143 h 1208315"/>
              <a:gd name="connsiteX21" fmla="*/ 733597 w 6535682"/>
              <a:gd name="connsiteY21" fmla="*/ 664029 h 1208315"/>
              <a:gd name="connsiteX22" fmla="*/ 309054 w 6535682"/>
              <a:gd name="connsiteY22" fmla="*/ 707572 h 1208315"/>
              <a:gd name="connsiteX23" fmla="*/ 243740 w 6535682"/>
              <a:gd name="connsiteY23" fmla="*/ 729343 h 1208315"/>
              <a:gd name="connsiteX24" fmla="*/ 211082 w 6535682"/>
              <a:gd name="connsiteY24" fmla="*/ 740229 h 1208315"/>
              <a:gd name="connsiteX25" fmla="*/ 123997 w 6535682"/>
              <a:gd name="connsiteY25" fmla="*/ 751115 h 1208315"/>
              <a:gd name="connsiteX26" fmla="*/ 26025 w 6535682"/>
              <a:gd name="connsiteY26" fmla="*/ 794658 h 1208315"/>
              <a:gd name="connsiteX27" fmla="*/ 15140 w 6535682"/>
              <a:gd name="connsiteY27" fmla="*/ 990600 h 1208315"/>
              <a:gd name="connsiteX28" fmla="*/ 36911 w 6535682"/>
              <a:gd name="connsiteY28" fmla="*/ 1023258 h 1208315"/>
              <a:gd name="connsiteX29" fmla="*/ 80454 w 6535682"/>
              <a:gd name="connsiteY29" fmla="*/ 1045029 h 1208315"/>
              <a:gd name="connsiteX30" fmla="*/ 102225 w 6535682"/>
              <a:gd name="connsiteY30" fmla="*/ 1077686 h 1208315"/>
              <a:gd name="connsiteX31" fmla="*/ 167540 w 6535682"/>
              <a:gd name="connsiteY31" fmla="*/ 1121229 h 1208315"/>
              <a:gd name="connsiteX32" fmla="*/ 178425 w 6535682"/>
              <a:gd name="connsiteY32" fmla="*/ 1153886 h 1208315"/>
              <a:gd name="connsiteX33" fmla="*/ 232854 w 6535682"/>
              <a:gd name="connsiteY33" fmla="*/ 1197429 h 1208315"/>
              <a:gd name="connsiteX34" fmla="*/ 276397 w 6535682"/>
              <a:gd name="connsiteY34" fmla="*/ 1208315 h 1208315"/>
              <a:gd name="connsiteX35" fmla="*/ 363482 w 6535682"/>
              <a:gd name="connsiteY35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02225 w 6535682"/>
              <a:gd name="connsiteY29" fmla="*/ 1077686 h 1208315"/>
              <a:gd name="connsiteX30" fmla="*/ 167540 w 6535682"/>
              <a:gd name="connsiteY30" fmla="*/ 1121229 h 1208315"/>
              <a:gd name="connsiteX31" fmla="*/ 178425 w 6535682"/>
              <a:gd name="connsiteY31" fmla="*/ 1153886 h 1208315"/>
              <a:gd name="connsiteX32" fmla="*/ 232854 w 6535682"/>
              <a:gd name="connsiteY32" fmla="*/ 1197429 h 1208315"/>
              <a:gd name="connsiteX33" fmla="*/ 276397 w 6535682"/>
              <a:gd name="connsiteY33" fmla="*/ 1208315 h 1208315"/>
              <a:gd name="connsiteX34" fmla="*/ 363482 w 6535682"/>
              <a:gd name="connsiteY34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67540 w 6535682"/>
              <a:gd name="connsiteY29" fmla="*/ 1121229 h 1208315"/>
              <a:gd name="connsiteX30" fmla="*/ 178425 w 6535682"/>
              <a:gd name="connsiteY30" fmla="*/ 1153886 h 1208315"/>
              <a:gd name="connsiteX31" fmla="*/ 232854 w 6535682"/>
              <a:gd name="connsiteY31" fmla="*/ 1197429 h 1208315"/>
              <a:gd name="connsiteX32" fmla="*/ 276397 w 6535682"/>
              <a:gd name="connsiteY32" fmla="*/ 1208315 h 1208315"/>
              <a:gd name="connsiteX33" fmla="*/ 363482 w 6535682"/>
              <a:gd name="connsiteY33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32854 w 6535682"/>
              <a:gd name="connsiteY30" fmla="*/ 1197429 h 1208315"/>
              <a:gd name="connsiteX31" fmla="*/ 276397 w 6535682"/>
              <a:gd name="connsiteY31" fmla="*/ 1208315 h 1208315"/>
              <a:gd name="connsiteX32" fmla="*/ 363482 w 6535682"/>
              <a:gd name="connsiteY32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76397 w 6535682"/>
              <a:gd name="connsiteY30" fmla="*/ 1208315 h 1208315"/>
              <a:gd name="connsiteX31" fmla="*/ 363482 w 6535682"/>
              <a:gd name="connsiteY31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276397 w 6535682"/>
              <a:gd name="connsiteY29" fmla="*/ 1208315 h 1208315"/>
              <a:gd name="connsiteX30" fmla="*/ 363482 w 6535682"/>
              <a:gd name="connsiteY30" fmla="*/ 1197429 h 1208315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80454 w 6535682"/>
              <a:gd name="connsiteY28" fmla="*/ 1045029 h 1197429"/>
              <a:gd name="connsiteX29" fmla="*/ 363482 w 6535682"/>
              <a:gd name="connsiteY29" fmla="*/ 1197429 h 1197429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363482 w 6535682"/>
              <a:gd name="connsiteY28" fmla="*/ 1197429 h 1197429"/>
              <a:gd name="connsiteX0" fmla="*/ 6277506 w 6549648"/>
              <a:gd name="connsiteY0" fmla="*/ 0 h 1197429"/>
              <a:gd name="connsiteX1" fmla="*/ 6484334 w 6549648"/>
              <a:gd name="connsiteY1" fmla="*/ 108858 h 1197429"/>
              <a:gd name="connsiteX2" fmla="*/ 6506106 w 6549648"/>
              <a:gd name="connsiteY2" fmla="*/ 130629 h 1197429"/>
              <a:gd name="connsiteX3" fmla="*/ 6549648 w 6549648"/>
              <a:gd name="connsiteY3" fmla="*/ 195943 h 1197429"/>
              <a:gd name="connsiteX4" fmla="*/ 6538763 w 6549648"/>
              <a:gd name="connsiteY4" fmla="*/ 348343 h 1197429"/>
              <a:gd name="connsiteX5" fmla="*/ 6440791 w 6549648"/>
              <a:gd name="connsiteY5" fmla="*/ 424543 h 1197429"/>
              <a:gd name="connsiteX6" fmla="*/ 6408134 w 6549648"/>
              <a:gd name="connsiteY6" fmla="*/ 435429 h 1197429"/>
              <a:gd name="connsiteX7" fmla="*/ 6364591 w 6549648"/>
              <a:gd name="connsiteY7" fmla="*/ 457200 h 1197429"/>
              <a:gd name="connsiteX8" fmla="*/ 6277506 w 6549648"/>
              <a:gd name="connsiteY8" fmla="*/ 478972 h 1197429"/>
              <a:gd name="connsiteX9" fmla="*/ 6157763 w 6549648"/>
              <a:gd name="connsiteY9" fmla="*/ 511629 h 1197429"/>
              <a:gd name="connsiteX10" fmla="*/ 5950934 w 6549648"/>
              <a:gd name="connsiteY10" fmla="*/ 555172 h 1197429"/>
              <a:gd name="connsiteX11" fmla="*/ 5548163 w 6549648"/>
              <a:gd name="connsiteY11" fmla="*/ 566058 h 1197429"/>
              <a:gd name="connsiteX12" fmla="*/ 4840591 w 6549648"/>
              <a:gd name="connsiteY12" fmla="*/ 598715 h 1197429"/>
              <a:gd name="connsiteX13" fmla="*/ 3360134 w 6549648"/>
              <a:gd name="connsiteY13" fmla="*/ 609600 h 1197429"/>
              <a:gd name="connsiteX14" fmla="*/ 3011791 w 6549648"/>
              <a:gd name="connsiteY14" fmla="*/ 620486 h 1197429"/>
              <a:gd name="connsiteX15" fmla="*/ 2924706 w 6549648"/>
              <a:gd name="connsiteY15" fmla="*/ 631372 h 1197429"/>
              <a:gd name="connsiteX16" fmla="*/ 2478391 w 6549648"/>
              <a:gd name="connsiteY16" fmla="*/ 642258 h 1197429"/>
              <a:gd name="connsiteX17" fmla="*/ 1117677 w 6549648"/>
              <a:gd name="connsiteY17" fmla="*/ 631372 h 1197429"/>
              <a:gd name="connsiteX18" fmla="*/ 856420 w 6549648"/>
              <a:gd name="connsiteY18" fmla="*/ 642258 h 1197429"/>
              <a:gd name="connsiteX19" fmla="*/ 780220 w 6549648"/>
              <a:gd name="connsiteY19" fmla="*/ 653143 h 1197429"/>
              <a:gd name="connsiteX20" fmla="*/ 747563 w 6549648"/>
              <a:gd name="connsiteY20" fmla="*/ 664029 h 1197429"/>
              <a:gd name="connsiteX21" fmla="*/ 323020 w 6549648"/>
              <a:gd name="connsiteY21" fmla="*/ 707572 h 1197429"/>
              <a:gd name="connsiteX22" fmla="*/ 257706 w 6549648"/>
              <a:gd name="connsiteY22" fmla="*/ 729343 h 1197429"/>
              <a:gd name="connsiteX23" fmla="*/ 225048 w 6549648"/>
              <a:gd name="connsiteY23" fmla="*/ 740229 h 1197429"/>
              <a:gd name="connsiteX24" fmla="*/ 137963 w 6549648"/>
              <a:gd name="connsiteY24" fmla="*/ 751115 h 1197429"/>
              <a:gd name="connsiteX25" fmla="*/ 39991 w 6549648"/>
              <a:gd name="connsiteY25" fmla="*/ 794658 h 1197429"/>
              <a:gd name="connsiteX26" fmla="*/ 29106 w 6549648"/>
              <a:gd name="connsiteY26" fmla="*/ 990600 h 1197429"/>
              <a:gd name="connsiteX27" fmla="*/ 377448 w 6549648"/>
              <a:gd name="connsiteY27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97972 w 6509657"/>
              <a:gd name="connsiteY24" fmla="*/ 751115 h 1197429"/>
              <a:gd name="connsiteX25" fmla="*/ 0 w 6509657"/>
              <a:gd name="connsiteY25" fmla="*/ 794658 h 1197429"/>
              <a:gd name="connsiteX26" fmla="*/ 337457 w 6509657"/>
              <a:gd name="connsiteY26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0 w 6509657"/>
              <a:gd name="connsiteY24" fmla="*/ 794658 h 1197429"/>
              <a:gd name="connsiteX25" fmla="*/ 337457 w 6509657"/>
              <a:gd name="connsiteY25" fmla="*/ 1197429 h 1197429"/>
              <a:gd name="connsiteX0" fmla="*/ 6238974 w 6511116"/>
              <a:gd name="connsiteY0" fmla="*/ 0 h 1197429"/>
              <a:gd name="connsiteX1" fmla="*/ 6445802 w 6511116"/>
              <a:gd name="connsiteY1" fmla="*/ 108858 h 1197429"/>
              <a:gd name="connsiteX2" fmla="*/ 6467574 w 6511116"/>
              <a:gd name="connsiteY2" fmla="*/ 130629 h 1197429"/>
              <a:gd name="connsiteX3" fmla="*/ 6511116 w 6511116"/>
              <a:gd name="connsiteY3" fmla="*/ 195943 h 1197429"/>
              <a:gd name="connsiteX4" fmla="*/ 6500231 w 6511116"/>
              <a:gd name="connsiteY4" fmla="*/ 348343 h 1197429"/>
              <a:gd name="connsiteX5" fmla="*/ 6402259 w 6511116"/>
              <a:gd name="connsiteY5" fmla="*/ 424543 h 1197429"/>
              <a:gd name="connsiteX6" fmla="*/ 6369602 w 6511116"/>
              <a:gd name="connsiteY6" fmla="*/ 435429 h 1197429"/>
              <a:gd name="connsiteX7" fmla="*/ 6326059 w 6511116"/>
              <a:gd name="connsiteY7" fmla="*/ 457200 h 1197429"/>
              <a:gd name="connsiteX8" fmla="*/ 6238974 w 6511116"/>
              <a:gd name="connsiteY8" fmla="*/ 478972 h 1197429"/>
              <a:gd name="connsiteX9" fmla="*/ 6119231 w 6511116"/>
              <a:gd name="connsiteY9" fmla="*/ 511629 h 1197429"/>
              <a:gd name="connsiteX10" fmla="*/ 5912402 w 6511116"/>
              <a:gd name="connsiteY10" fmla="*/ 555172 h 1197429"/>
              <a:gd name="connsiteX11" fmla="*/ 5509631 w 6511116"/>
              <a:gd name="connsiteY11" fmla="*/ 566058 h 1197429"/>
              <a:gd name="connsiteX12" fmla="*/ 4802059 w 6511116"/>
              <a:gd name="connsiteY12" fmla="*/ 598715 h 1197429"/>
              <a:gd name="connsiteX13" fmla="*/ 3321602 w 6511116"/>
              <a:gd name="connsiteY13" fmla="*/ 609600 h 1197429"/>
              <a:gd name="connsiteX14" fmla="*/ 2973259 w 6511116"/>
              <a:gd name="connsiteY14" fmla="*/ 620486 h 1197429"/>
              <a:gd name="connsiteX15" fmla="*/ 2886174 w 6511116"/>
              <a:gd name="connsiteY15" fmla="*/ 631372 h 1197429"/>
              <a:gd name="connsiteX16" fmla="*/ 2439859 w 6511116"/>
              <a:gd name="connsiteY16" fmla="*/ 642258 h 1197429"/>
              <a:gd name="connsiteX17" fmla="*/ 1079145 w 6511116"/>
              <a:gd name="connsiteY17" fmla="*/ 631372 h 1197429"/>
              <a:gd name="connsiteX18" fmla="*/ 817888 w 6511116"/>
              <a:gd name="connsiteY18" fmla="*/ 642258 h 1197429"/>
              <a:gd name="connsiteX19" fmla="*/ 741688 w 6511116"/>
              <a:gd name="connsiteY19" fmla="*/ 653143 h 1197429"/>
              <a:gd name="connsiteX20" fmla="*/ 709031 w 6511116"/>
              <a:gd name="connsiteY20" fmla="*/ 664029 h 1197429"/>
              <a:gd name="connsiteX21" fmla="*/ 284488 w 6511116"/>
              <a:gd name="connsiteY21" fmla="*/ 707572 h 1197429"/>
              <a:gd name="connsiteX22" fmla="*/ 219174 w 6511116"/>
              <a:gd name="connsiteY22" fmla="*/ 729343 h 1197429"/>
              <a:gd name="connsiteX23" fmla="*/ 1459 w 6511116"/>
              <a:gd name="connsiteY23" fmla="*/ 794658 h 1197429"/>
              <a:gd name="connsiteX24" fmla="*/ 338916 w 6511116"/>
              <a:gd name="connsiteY24" fmla="*/ 1197429 h 1197429"/>
              <a:gd name="connsiteX0" fmla="*/ 6239707 w 6511849"/>
              <a:gd name="connsiteY0" fmla="*/ 0 h 1197429"/>
              <a:gd name="connsiteX1" fmla="*/ 6446535 w 6511849"/>
              <a:gd name="connsiteY1" fmla="*/ 108858 h 1197429"/>
              <a:gd name="connsiteX2" fmla="*/ 6468307 w 6511849"/>
              <a:gd name="connsiteY2" fmla="*/ 130629 h 1197429"/>
              <a:gd name="connsiteX3" fmla="*/ 6511849 w 6511849"/>
              <a:gd name="connsiteY3" fmla="*/ 195943 h 1197429"/>
              <a:gd name="connsiteX4" fmla="*/ 6500964 w 6511849"/>
              <a:gd name="connsiteY4" fmla="*/ 348343 h 1197429"/>
              <a:gd name="connsiteX5" fmla="*/ 6402992 w 6511849"/>
              <a:gd name="connsiteY5" fmla="*/ 424543 h 1197429"/>
              <a:gd name="connsiteX6" fmla="*/ 6370335 w 6511849"/>
              <a:gd name="connsiteY6" fmla="*/ 435429 h 1197429"/>
              <a:gd name="connsiteX7" fmla="*/ 6326792 w 6511849"/>
              <a:gd name="connsiteY7" fmla="*/ 457200 h 1197429"/>
              <a:gd name="connsiteX8" fmla="*/ 6239707 w 6511849"/>
              <a:gd name="connsiteY8" fmla="*/ 478972 h 1197429"/>
              <a:gd name="connsiteX9" fmla="*/ 6119964 w 6511849"/>
              <a:gd name="connsiteY9" fmla="*/ 511629 h 1197429"/>
              <a:gd name="connsiteX10" fmla="*/ 5913135 w 6511849"/>
              <a:gd name="connsiteY10" fmla="*/ 555172 h 1197429"/>
              <a:gd name="connsiteX11" fmla="*/ 5510364 w 6511849"/>
              <a:gd name="connsiteY11" fmla="*/ 566058 h 1197429"/>
              <a:gd name="connsiteX12" fmla="*/ 4802792 w 6511849"/>
              <a:gd name="connsiteY12" fmla="*/ 598715 h 1197429"/>
              <a:gd name="connsiteX13" fmla="*/ 3322335 w 6511849"/>
              <a:gd name="connsiteY13" fmla="*/ 609600 h 1197429"/>
              <a:gd name="connsiteX14" fmla="*/ 2973992 w 6511849"/>
              <a:gd name="connsiteY14" fmla="*/ 620486 h 1197429"/>
              <a:gd name="connsiteX15" fmla="*/ 2886907 w 6511849"/>
              <a:gd name="connsiteY15" fmla="*/ 631372 h 1197429"/>
              <a:gd name="connsiteX16" fmla="*/ 2440592 w 6511849"/>
              <a:gd name="connsiteY16" fmla="*/ 642258 h 1197429"/>
              <a:gd name="connsiteX17" fmla="*/ 1079878 w 6511849"/>
              <a:gd name="connsiteY17" fmla="*/ 631372 h 1197429"/>
              <a:gd name="connsiteX18" fmla="*/ 818621 w 6511849"/>
              <a:gd name="connsiteY18" fmla="*/ 642258 h 1197429"/>
              <a:gd name="connsiteX19" fmla="*/ 742421 w 6511849"/>
              <a:gd name="connsiteY19" fmla="*/ 653143 h 1197429"/>
              <a:gd name="connsiteX20" fmla="*/ 709764 w 6511849"/>
              <a:gd name="connsiteY20" fmla="*/ 664029 h 1197429"/>
              <a:gd name="connsiteX21" fmla="*/ 219907 w 6511849"/>
              <a:gd name="connsiteY21" fmla="*/ 729343 h 1197429"/>
              <a:gd name="connsiteX22" fmla="*/ 2192 w 6511849"/>
              <a:gd name="connsiteY22" fmla="*/ 794658 h 1197429"/>
              <a:gd name="connsiteX23" fmla="*/ 339649 w 6511849"/>
              <a:gd name="connsiteY23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223518 w 6515460"/>
              <a:gd name="connsiteY21" fmla="*/ 729343 h 1197429"/>
              <a:gd name="connsiteX22" fmla="*/ 136433 w 6515460"/>
              <a:gd name="connsiteY22" fmla="*/ 740229 h 1197429"/>
              <a:gd name="connsiteX23" fmla="*/ 5803 w 6515460"/>
              <a:gd name="connsiteY23" fmla="*/ 794658 h 1197429"/>
              <a:gd name="connsiteX24" fmla="*/ 343260 w 6515460"/>
              <a:gd name="connsiteY24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136433 w 6515460"/>
              <a:gd name="connsiteY21" fmla="*/ 740229 h 1197429"/>
              <a:gd name="connsiteX22" fmla="*/ 5803 w 6515460"/>
              <a:gd name="connsiteY22" fmla="*/ 794658 h 1197429"/>
              <a:gd name="connsiteX23" fmla="*/ 343260 w 6515460"/>
              <a:gd name="connsiteY23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0 w 6509657"/>
              <a:gd name="connsiteY21" fmla="*/ 794658 h 1197429"/>
              <a:gd name="connsiteX22" fmla="*/ 337457 w 6509657"/>
              <a:gd name="connsiteY22" fmla="*/ 1197429 h 1197429"/>
              <a:gd name="connsiteX0" fmla="*/ 6237515 w 6514278"/>
              <a:gd name="connsiteY0" fmla="*/ 0 h 1197429"/>
              <a:gd name="connsiteX1" fmla="*/ 6444343 w 6514278"/>
              <a:gd name="connsiteY1" fmla="*/ 108858 h 1197429"/>
              <a:gd name="connsiteX2" fmla="*/ 6509657 w 6514278"/>
              <a:gd name="connsiteY2" fmla="*/ 195943 h 1197429"/>
              <a:gd name="connsiteX3" fmla="*/ 6498772 w 6514278"/>
              <a:gd name="connsiteY3" fmla="*/ 348343 h 1197429"/>
              <a:gd name="connsiteX4" fmla="*/ 6400800 w 6514278"/>
              <a:gd name="connsiteY4" fmla="*/ 424543 h 1197429"/>
              <a:gd name="connsiteX5" fmla="*/ 6368143 w 6514278"/>
              <a:gd name="connsiteY5" fmla="*/ 435429 h 1197429"/>
              <a:gd name="connsiteX6" fmla="*/ 6324600 w 6514278"/>
              <a:gd name="connsiteY6" fmla="*/ 457200 h 1197429"/>
              <a:gd name="connsiteX7" fmla="*/ 6237515 w 6514278"/>
              <a:gd name="connsiteY7" fmla="*/ 478972 h 1197429"/>
              <a:gd name="connsiteX8" fmla="*/ 6117772 w 6514278"/>
              <a:gd name="connsiteY8" fmla="*/ 511629 h 1197429"/>
              <a:gd name="connsiteX9" fmla="*/ 5910943 w 6514278"/>
              <a:gd name="connsiteY9" fmla="*/ 555172 h 1197429"/>
              <a:gd name="connsiteX10" fmla="*/ 5508172 w 6514278"/>
              <a:gd name="connsiteY10" fmla="*/ 566058 h 1197429"/>
              <a:gd name="connsiteX11" fmla="*/ 4800600 w 6514278"/>
              <a:gd name="connsiteY11" fmla="*/ 598715 h 1197429"/>
              <a:gd name="connsiteX12" fmla="*/ 3320143 w 6514278"/>
              <a:gd name="connsiteY12" fmla="*/ 609600 h 1197429"/>
              <a:gd name="connsiteX13" fmla="*/ 2971800 w 6514278"/>
              <a:gd name="connsiteY13" fmla="*/ 620486 h 1197429"/>
              <a:gd name="connsiteX14" fmla="*/ 2884715 w 6514278"/>
              <a:gd name="connsiteY14" fmla="*/ 631372 h 1197429"/>
              <a:gd name="connsiteX15" fmla="*/ 2438400 w 6514278"/>
              <a:gd name="connsiteY15" fmla="*/ 642258 h 1197429"/>
              <a:gd name="connsiteX16" fmla="*/ 1077686 w 6514278"/>
              <a:gd name="connsiteY16" fmla="*/ 631372 h 1197429"/>
              <a:gd name="connsiteX17" fmla="*/ 816429 w 6514278"/>
              <a:gd name="connsiteY17" fmla="*/ 642258 h 1197429"/>
              <a:gd name="connsiteX18" fmla="*/ 740229 w 6514278"/>
              <a:gd name="connsiteY18" fmla="*/ 653143 h 1197429"/>
              <a:gd name="connsiteX19" fmla="*/ 707572 w 6514278"/>
              <a:gd name="connsiteY19" fmla="*/ 664029 h 1197429"/>
              <a:gd name="connsiteX20" fmla="*/ 0 w 6514278"/>
              <a:gd name="connsiteY20" fmla="*/ 794658 h 1197429"/>
              <a:gd name="connsiteX21" fmla="*/ 337457 w 6514278"/>
              <a:gd name="connsiteY21" fmla="*/ 1197429 h 1197429"/>
              <a:gd name="connsiteX0" fmla="*/ 6237515 w 6500327"/>
              <a:gd name="connsiteY0" fmla="*/ 0 h 1197429"/>
              <a:gd name="connsiteX1" fmla="*/ 6444343 w 6500327"/>
              <a:gd name="connsiteY1" fmla="*/ 108858 h 1197429"/>
              <a:gd name="connsiteX2" fmla="*/ 6498772 w 6500327"/>
              <a:gd name="connsiteY2" fmla="*/ 348343 h 1197429"/>
              <a:gd name="connsiteX3" fmla="*/ 6400800 w 6500327"/>
              <a:gd name="connsiteY3" fmla="*/ 424543 h 1197429"/>
              <a:gd name="connsiteX4" fmla="*/ 6368143 w 6500327"/>
              <a:gd name="connsiteY4" fmla="*/ 435429 h 1197429"/>
              <a:gd name="connsiteX5" fmla="*/ 6324600 w 6500327"/>
              <a:gd name="connsiteY5" fmla="*/ 457200 h 1197429"/>
              <a:gd name="connsiteX6" fmla="*/ 6237515 w 6500327"/>
              <a:gd name="connsiteY6" fmla="*/ 478972 h 1197429"/>
              <a:gd name="connsiteX7" fmla="*/ 6117772 w 6500327"/>
              <a:gd name="connsiteY7" fmla="*/ 511629 h 1197429"/>
              <a:gd name="connsiteX8" fmla="*/ 5910943 w 6500327"/>
              <a:gd name="connsiteY8" fmla="*/ 555172 h 1197429"/>
              <a:gd name="connsiteX9" fmla="*/ 5508172 w 6500327"/>
              <a:gd name="connsiteY9" fmla="*/ 566058 h 1197429"/>
              <a:gd name="connsiteX10" fmla="*/ 4800600 w 6500327"/>
              <a:gd name="connsiteY10" fmla="*/ 598715 h 1197429"/>
              <a:gd name="connsiteX11" fmla="*/ 3320143 w 6500327"/>
              <a:gd name="connsiteY11" fmla="*/ 609600 h 1197429"/>
              <a:gd name="connsiteX12" fmla="*/ 2971800 w 6500327"/>
              <a:gd name="connsiteY12" fmla="*/ 620486 h 1197429"/>
              <a:gd name="connsiteX13" fmla="*/ 2884715 w 6500327"/>
              <a:gd name="connsiteY13" fmla="*/ 631372 h 1197429"/>
              <a:gd name="connsiteX14" fmla="*/ 2438400 w 6500327"/>
              <a:gd name="connsiteY14" fmla="*/ 642258 h 1197429"/>
              <a:gd name="connsiteX15" fmla="*/ 1077686 w 6500327"/>
              <a:gd name="connsiteY15" fmla="*/ 631372 h 1197429"/>
              <a:gd name="connsiteX16" fmla="*/ 816429 w 6500327"/>
              <a:gd name="connsiteY16" fmla="*/ 642258 h 1197429"/>
              <a:gd name="connsiteX17" fmla="*/ 740229 w 6500327"/>
              <a:gd name="connsiteY17" fmla="*/ 653143 h 1197429"/>
              <a:gd name="connsiteX18" fmla="*/ 707572 w 6500327"/>
              <a:gd name="connsiteY18" fmla="*/ 664029 h 1197429"/>
              <a:gd name="connsiteX19" fmla="*/ 0 w 6500327"/>
              <a:gd name="connsiteY19" fmla="*/ 794658 h 1197429"/>
              <a:gd name="connsiteX20" fmla="*/ 337457 w 6500327"/>
              <a:gd name="connsiteY20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324600 w 6503679"/>
              <a:gd name="connsiteY4" fmla="*/ 457200 h 1197429"/>
              <a:gd name="connsiteX5" fmla="*/ 6237515 w 6503679"/>
              <a:gd name="connsiteY5" fmla="*/ 478972 h 1197429"/>
              <a:gd name="connsiteX6" fmla="*/ 6117772 w 6503679"/>
              <a:gd name="connsiteY6" fmla="*/ 511629 h 1197429"/>
              <a:gd name="connsiteX7" fmla="*/ 5910943 w 6503679"/>
              <a:gd name="connsiteY7" fmla="*/ 555172 h 1197429"/>
              <a:gd name="connsiteX8" fmla="*/ 5508172 w 6503679"/>
              <a:gd name="connsiteY8" fmla="*/ 566058 h 1197429"/>
              <a:gd name="connsiteX9" fmla="*/ 4800600 w 6503679"/>
              <a:gd name="connsiteY9" fmla="*/ 598715 h 1197429"/>
              <a:gd name="connsiteX10" fmla="*/ 3320143 w 6503679"/>
              <a:gd name="connsiteY10" fmla="*/ 609600 h 1197429"/>
              <a:gd name="connsiteX11" fmla="*/ 2971800 w 6503679"/>
              <a:gd name="connsiteY11" fmla="*/ 620486 h 1197429"/>
              <a:gd name="connsiteX12" fmla="*/ 2884715 w 6503679"/>
              <a:gd name="connsiteY12" fmla="*/ 631372 h 1197429"/>
              <a:gd name="connsiteX13" fmla="*/ 2438400 w 6503679"/>
              <a:gd name="connsiteY13" fmla="*/ 642258 h 1197429"/>
              <a:gd name="connsiteX14" fmla="*/ 1077686 w 6503679"/>
              <a:gd name="connsiteY14" fmla="*/ 631372 h 1197429"/>
              <a:gd name="connsiteX15" fmla="*/ 816429 w 6503679"/>
              <a:gd name="connsiteY15" fmla="*/ 642258 h 1197429"/>
              <a:gd name="connsiteX16" fmla="*/ 740229 w 6503679"/>
              <a:gd name="connsiteY16" fmla="*/ 653143 h 1197429"/>
              <a:gd name="connsiteX17" fmla="*/ 707572 w 6503679"/>
              <a:gd name="connsiteY17" fmla="*/ 664029 h 1197429"/>
              <a:gd name="connsiteX18" fmla="*/ 0 w 6503679"/>
              <a:gd name="connsiteY18" fmla="*/ 794658 h 1197429"/>
              <a:gd name="connsiteX19" fmla="*/ 337457 w 6503679"/>
              <a:gd name="connsiteY19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237515 w 6503679"/>
              <a:gd name="connsiteY4" fmla="*/ 478972 h 1197429"/>
              <a:gd name="connsiteX5" fmla="*/ 6117772 w 6503679"/>
              <a:gd name="connsiteY5" fmla="*/ 511629 h 1197429"/>
              <a:gd name="connsiteX6" fmla="*/ 5910943 w 6503679"/>
              <a:gd name="connsiteY6" fmla="*/ 555172 h 1197429"/>
              <a:gd name="connsiteX7" fmla="*/ 5508172 w 6503679"/>
              <a:gd name="connsiteY7" fmla="*/ 566058 h 1197429"/>
              <a:gd name="connsiteX8" fmla="*/ 4800600 w 6503679"/>
              <a:gd name="connsiteY8" fmla="*/ 598715 h 1197429"/>
              <a:gd name="connsiteX9" fmla="*/ 3320143 w 6503679"/>
              <a:gd name="connsiteY9" fmla="*/ 609600 h 1197429"/>
              <a:gd name="connsiteX10" fmla="*/ 2971800 w 6503679"/>
              <a:gd name="connsiteY10" fmla="*/ 620486 h 1197429"/>
              <a:gd name="connsiteX11" fmla="*/ 2884715 w 6503679"/>
              <a:gd name="connsiteY11" fmla="*/ 631372 h 1197429"/>
              <a:gd name="connsiteX12" fmla="*/ 2438400 w 6503679"/>
              <a:gd name="connsiteY12" fmla="*/ 642258 h 1197429"/>
              <a:gd name="connsiteX13" fmla="*/ 1077686 w 6503679"/>
              <a:gd name="connsiteY13" fmla="*/ 631372 h 1197429"/>
              <a:gd name="connsiteX14" fmla="*/ 816429 w 6503679"/>
              <a:gd name="connsiteY14" fmla="*/ 642258 h 1197429"/>
              <a:gd name="connsiteX15" fmla="*/ 740229 w 6503679"/>
              <a:gd name="connsiteY15" fmla="*/ 653143 h 1197429"/>
              <a:gd name="connsiteX16" fmla="*/ 707572 w 6503679"/>
              <a:gd name="connsiteY16" fmla="*/ 664029 h 1197429"/>
              <a:gd name="connsiteX17" fmla="*/ 0 w 6503679"/>
              <a:gd name="connsiteY17" fmla="*/ 794658 h 1197429"/>
              <a:gd name="connsiteX18" fmla="*/ 337457 w 6503679"/>
              <a:gd name="connsiteY18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117772 w 6503679"/>
              <a:gd name="connsiteY4" fmla="*/ 511629 h 1197429"/>
              <a:gd name="connsiteX5" fmla="*/ 5910943 w 6503679"/>
              <a:gd name="connsiteY5" fmla="*/ 555172 h 1197429"/>
              <a:gd name="connsiteX6" fmla="*/ 5508172 w 6503679"/>
              <a:gd name="connsiteY6" fmla="*/ 566058 h 1197429"/>
              <a:gd name="connsiteX7" fmla="*/ 4800600 w 6503679"/>
              <a:gd name="connsiteY7" fmla="*/ 598715 h 1197429"/>
              <a:gd name="connsiteX8" fmla="*/ 3320143 w 6503679"/>
              <a:gd name="connsiteY8" fmla="*/ 609600 h 1197429"/>
              <a:gd name="connsiteX9" fmla="*/ 2971800 w 6503679"/>
              <a:gd name="connsiteY9" fmla="*/ 620486 h 1197429"/>
              <a:gd name="connsiteX10" fmla="*/ 2884715 w 6503679"/>
              <a:gd name="connsiteY10" fmla="*/ 631372 h 1197429"/>
              <a:gd name="connsiteX11" fmla="*/ 2438400 w 6503679"/>
              <a:gd name="connsiteY11" fmla="*/ 642258 h 1197429"/>
              <a:gd name="connsiteX12" fmla="*/ 1077686 w 6503679"/>
              <a:gd name="connsiteY12" fmla="*/ 631372 h 1197429"/>
              <a:gd name="connsiteX13" fmla="*/ 816429 w 6503679"/>
              <a:gd name="connsiteY13" fmla="*/ 642258 h 1197429"/>
              <a:gd name="connsiteX14" fmla="*/ 740229 w 6503679"/>
              <a:gd name="connsiteY14" fmla="*/ 653143 h 1197429"/>
              <a:gd name="connsiteX15" fmla="*/ 707572 w 6503679"/>
              <a:gd name="connsiteY15" fmla="*/ 664029 h 1197429"/>
              <a:gd name="connsiteX16" fmla="*/ 0 w 6503679"/>
              <a:gd name="connsiteY16" fmla="*/ 794658 h 1197429"/>
              <a:gd name="connsiteX17" fmla="*/ 337457 w 6503679"/>
              <a:gd name="connsiteY17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910943 w 6503679"/>
              <a:gd name="connsiteY4" fmla="*/ 555172 h 1197429"/>
              <a:gd name="connsiteX5" fmla="*/ 5508172 w 6503679"/>
              <a:gd name="connsiteY5" fmla="*/ 566058 h 1197429"/>
              <a:gd name="connsiteX6" fmla="*/ 4800600 w 6503679"/>
              <a:gd name="connsiteY6" fmla="*/ 598715 h 1197429"/>
              <a:gd name="connsiteX7" fmla="*/ 3320143 w 6503679"/>
              <a:gd name="connsiteY7" fmla="*/ 609600 h 1197429"/>
              <a:gd name="connsiteX8" fmla="*/ 2971800 w 6503679"/>
              <a:gd name="connsiteY8" fmla="*/ 620486 h 1197429"/>
              <a:gd name="connsiteX9" fmla="*/ 2884715 w 6503679"/>
              <a:gd name="connsiteY9" fmla="*/ 631372 h 1197429"/>
              <a:gd name="connsiteX10" fmla="*/ 2438400 w 6503679"/>
              <a:gd name="connsiteY10" fmla="*/ 642258 h 1197429"/>
              <a:gd name="connsiteX11" fmla="*/ 1077686 w 6503679"/>
              <a:gd name="connsiteY11" fmla="*/ 631372 h 1197429"/>
              <a:gd name="connsiteX12" fmla="*/ 816429 w 6503679"/>
              <a:gd name="connsiteY12" fmla="*/ 642258 h 1197429"/>
              <a:gd name="connsiteX13" fmla="*/ 740229 w 6503679"/>
              <a:gd name="connsiteY13" fmla="*/ 653143 h 1197429"/>
              <a:gd name="connsiteX14" fmla="*/ 707572 w 6503679"/>
              <a:gd name="connsiteY14" fmla="*/ 664029 h 1197429"/>
              <a:gd name="connsiteX15" fmla="*/ 0 w 6503679"/>
              <a:gd name="connsiteY15" fmla="*/ 794658 h 1197429"/>
              <a:gd name="connsiteX16" fmla="*/ 337457 w 6503679"/>
              <a:gd name="connsiteY16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508172 w 6503679"/>
              <a:gd name="connsiteY4" fmla="*/ 566058 h 1197429"/>
              <a:gd name="connsiteX5" fmla="*/ 4800600 w 6503679"/>
              <a:gd name="connsiteY5" fmla="*/ 598715 h 1197429"/>
              <a:gd name="connsiteX6" fmla="*/ 3320143 w 6503679"/>
              <a:gd name="connsiteY6" fmla="*/ 609600 h 1197429"/>
              <a:gd name="connsiteX7" fmla="*/ 2971800 w 6503679"/>
              <a:gd name="connsiteY7" fmla="*/ 620486 h 1197429"/>
              <a:gd name="connsiteX8" fmla="*/ 2884715 w 6503679"/>
              <a:gd name="connsiteY8" fmla="*/ 631372 h 1197429"/>
              <a:gd name="connsiteX9" fmla="*/ 2438400 w 6503679"/>
              <a:gd name="connsiteY9" fmla="*/ 642258 h 1197429"/>
              <a:gd name="connsiteX10" fmla="*/ 1077686 w 6503679"/>
              <a:gd name="connsiteY10" fmla="*/ 631372 h 1197429"/>
              <a:gd name="connsiteX11" fmla="*/ 816429 w 6503679"/>
              <a:gd name="connsiteY11" fmla="*/ 642258 h 1197429"/>
              <a:gd name="connsiteX12" fmla="*/ 740229 w 6503679"/>
              <a:gd name="connsiteY12" fmla="*/ 653143 h 1197429"/>
              <a:gd name="connsiteX13" fmla="*/ 707572 w 6503679"/>
              <a:gd name="connsiteY13" fmla="*/ 664029 h 1197429"/>
              <a:gd name="connsiteX14" fmla="*/ 0 w 6503679"/>
              <a:gd name="connsiteY14" fmla="*/ 794658 h 1197429"/>
              <a:gd name="connsiteX15" fmla="*/ 337457 w 6503679"/>
              <a:gd name="connsiteY15" fmla="*/ 1197429 h 1197429"/>
              <a:gd name="connsiteX0" fmla="*/ 6237515 w 6523655"/>
              <a:gd name="connsiteY0" fmla="*/ 0 h 1197429"/>
              <a:gd name="connsiteX1" fmla="*/ 6498772 w 6523655"/>
              <a:gd name="connsiteY1" fmla="*/ 348343 h 1197429"/>
              <a:gd name="connsiteX2" fmla="*/ 6400800 w 6523655"/>
              <a:gd name="connsiteY2" fmla="*/ 424543 h 1197429"/>
              <a:gd name="connsiteX3" fmla="*/ 5508172 w 6523655"/>
              <a:gd name="connsiteY3" fmla="*/ 566058 h 1197429"/>
              <a:gd name="connsiteX4" fmla="*/ 4800600 w 6523655"/>
              <a:gd name="connsiteY4" fmla="*/ 598715 h 1197429"/>
              <a:gd name="connsiteX5" fmla="*/ 3320143 w 6523655"/>
              <a:gd name="connsiteY5" fmla="*/ 609600 h 1197429"/>
              <a:gd name="connsiteX6" fmla="*/ 2971800 w 6523655"/>
              <a:gd name="connsiteY6" fmla="*/ 620486 h 1197429"/>
              <a:gd name="connsiteX7" fmla="*/ 2884715 w 6523655"/>
              <a:gd name="connsiteY7" fmla="*/ 631372 h 1197429"/>
              <a:gd name="connsiteX8" fmla="*/ 2438400 w 6523655"/>
              <a:gd name="connsiteY8" fmla="*/ 642258 h 1197429"/>
              <a:gd name="connsiteX9" fmla="*/ 1077686 w 6523655"/>
              <a:gd name="connsiteY9" fmla="*/ 631372 h 1197429"/>
              <a:gd name="connsiteX10" fmla="*/ 816429 w 6523655"/>
              <a:gd name="connsiteY10" fmla="*/ 642258 h 1197429"/>
              <a:gd name="connsiteX11" fmla="*/ 740229 w 6523655"/>
              <a:gd name="connsiteY11" fmla="*/ 653143 h 1197429"/>
              <a:gd name="connsiteX12" fmla="*/ 707572 w 6523655"/>
              <a:gd name="connsiteY12" fmla="*/ 664029 h 1197429"/>
              <a:gd name="connsiteX13" fmla="*/ 0 w 6523655"/>
              <a:gd name="connsiteY13" fmla="*/ 794658 h 1197429"/>
              <a:gd name="connsiteX14" fmla="*/ 337457 w 6523655"/>
              <a:gd name="connsiteY14" fmla="*/ 1197429 h 1197429"/>
              <a:gd name="connsiteX0" fmla="*/ 6237515 w 6525562"/>
              <a:gd name="connsiteY0" fmla="*/ 0 h 1197429"/>
              <a:gd name="connsiteX1" fmla="*/ 6498772 w 6525562"/>
              <a:gd name="connsiteY1" fmla="*/ 348343 h 1197429"/>
              <a:gd name="connsiteX2" fmla="*/ 5508172 w 6525562"/>
              <a:gd name="connsiteY2" fmla="*/ 566058 h 1197429"/>
              <a:gd name="connsiteX3" fmla="*/ 4800600 w 6525562"/>
              <a:gd name="connsiteY3" fmla="*/ 598715 h 1197429"/>
              <a:gd name="connsiteX4" fmla="*/ 3320143 w 6525562"/>
              <a:gd name="connsiteY4" fmla="*/ 609600 h 1197429"/>
              <a:gd name="connsiteX5" fmla="*/ 2971800 w 6525562"/>
              <a:gd name="connsiteY5" fmla="*/ 620486 h 1197429"/>
              <a:gd name="connsiteX6" fmla="*/ 2884715 w 6525562"/>
              <a:gd name="connsiteY6" fmla="*/ 631372 h 1197429"/>
              <a:gd name="connsiteX7" fmla="*/ 2438400 w 6525562"/>
              <a:gd name="connsiteY7" fmla="*/ 642258 h 1197429"/>
              <a:gd name="connsiteX8" fmla="*/ 1077686 w 6525562"/>
              <a:gd name="connsiteY8" fmla="*/ 631372 h 1197429"/>
              <a:gd name="connsiteX9" fmla="*/ 816429 w 6525562"/>
              <a:gd name="connsiteY9" fmla="*/ 642258 h 1197429"/>
              <a:gd name="connsiteX10" fmla="*/ 740229 w 6525562"/>
              <a:gd name="connsiteY10" fmla="*/ 653143 h 1197429"/>
              <a:gd name="connsiteX11" fmla="*/ 707572 w 6525562"/>
              <a:gd name="connsiteY11" fmla="*/ 664029 h 1197429"/>
              <a:gd name="connsiteX12" fmla="*/ 0 w 6525562"/>
              <a:gd name="connsiteY12" fmla="*/ 794658 h 1197429"/>
              <a:gd name="connsiteX13" fmla="*/ 337457 w 6525562"/>
              <a:gd name="connsiteY13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884715 w 6568898"/>
              <a:gd name="connsiteY5" fmla="*/ 631372 h 1197429"/>
              <a:gd name="connsiteX6" fmla="*/ 2438400 w 6568898"/>
              <a:gd name="connsiteY6" fmla="*/ 642258 h 1197429"/>
              <a:gd name="connsiteX7" fmla="*/ 1077686 w 6568898"/>
              <a:gd name="connsiteY7" fmla="*/ 631372 h 1197429"/>
              <a:gd name="connsiteX8" fmla="*/ 816429 w 6568898"/>
              <a:gd name="connsiteY8" fmla="*/ 642258 h 1197429"/>
              <a:gd name="connsiteX9" fmla="*/ 740229 w 6568898"/>
              <a:gd name="connsiteY9" fmla="*/ 653143 h 1197429"/>
              <a:gd name="connsiteX10" fmla="*/ 707572 w 6568898"/>
              <a:gd name="connsiteY10" fmla="*/ 664029 h 1197429"/>
              <a:gd name="connsiteX11" fmla="*/ 0 w 6568898"/>
              <a:gd name="connsiteY11" fmla="*/ 794658 h 1197429"/>
              <a:gd name="connsiteX12" fmla="*/ 337457 w 6568898"/>
              <a:gd name="connsiteY12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438400 w 6568898"/>
              <a:gd name="connsiteY5" fmla="*/ 642258 h 1197429"/>
              <a:gd name="connsiteX6" fmla="*/ 1077686 w 6568898"/>
              <a:gd name="connsiteY6" fmla="*/ 631372 h 1197429"/>
              <a:gd name="connsiteX7" fmla="*/ 816429 w 6568898"/>
              <a:gd name="connsiteY7" fmla="*/ 642258 h 1197429"/>
              <a:gd name="connsiteX8" fmla="*/ 740229 w 6568898"/>
              <a:gd name="connsiteY8" fmla="*/ 653143 h 1197429"/>
              <a:gd name="connsiteX9" fmla="*/ 707572 w 6568898"/>
              <a:gd name="connsiteY9" fmla="*/ 664029 h 1197429"/>
              <a:gd name="connsiteX10" fmla="*/ 0 w 6568898"/>
              <a:gd name="connsiteY10" fmla="*/ 794658 h 1197429"/>
              <a:gd name="connsiteX11" fmla="*/ 337457 w 6568898"/>
              <a:gd name="connsiteY11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40229 w 6568898"/>
              <a:gd name="connsiteY7" fmla="*/ 653143 h 1197429"/>
              <a:gd name="connsiteX8" fmla="*/ 707572 w 6568898"/>
              <a:gd name="connsiteY8" fmla="*/ 664029 h 1197429"/>
              <a:gd name="connsiteX9" fmla="*/ 0 w 6568898"/>
              <a:gd name="connsiteY9" fmla="*/ 794658 h 1197429"/>
              <a:gd name="connsiteX10" fmla="*/ 337457 w 6568898"/>
              <a:gd name="connsiteY10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07572 w 6568898"/>
              <a:gd name="connsiteY7" fmla="*/ 664029 h 1197429"/>
              <a:gd name="connsiteX8" fmla="*/ 0 w 6568898"/>
              <a:gd name="connsiteY8" fmla="*/ 794658 h 1197429"/>
              <a:gd name="connsiteX9" fmla="*/ 337457 w 6568898"/>
              <a:gd name="connsiteY9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0 w 6568898"/>
              <a:gd name="connsiteY7" fmla="*/ 794658 h 1197429"/>
              <a:gd name="connsiteX8" fmla="*/ 337457 w 6568898"/>
              <a:gd name="connsiteY8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816429 w 6568898"/>
              <a:gd name="connsiteY5" fmla="*/ 642258 h 1197429"/>
              <a:gd name="connsiteX6" fmla="*/ 0 w 6568898"/>
              <a:gd name="connsiteY6" fmla="*/ 794658 h 1197429"/>
              <a:gd name="connsiteX7" fmla="*/ 337457 w 6568898"/>
              <a:gd name="connsiteY7" fmla="*/ 1197429 h 1197429"/>
              <a:gd name="connsiteX0" fmla="*/ 6239991 w 6571374"/>
              <a:gd name="connsiteY0" fmla="*/ 0 h 1197429"/>
              <a:gd name="connsiteX1" fmla="*/ 6501248 w 6571374"/>
              <a:gd name="connsiteY1" fmla="*/ 348343 h 1197429"/>
              <a:gd name="connsiteX2" fmla="*/ 4803076 w 6571374"/>
              <a:gd name="connsiteY2" fmla="*/ 598715 h 1197429"/>
              <a:gd name="connsiteX3" fmla="*/ 3322619 w 6571374"/>
              <a:gd name="connsiteY3" fmla="*/ 609600 h 1197429"/>
              <a:gd name="connsiteX4" fmla="*/ 2440876 w 6571374"/>
              <a:gd name="connsiteY4" fmla="*/ 642258 h 1197429"/>
              <a:gd name="connsiteX5" fmla="*/ 818905 w 6571374"/>
              <a:gd name="connsiteY5" fmla="*/ 642258 h 1197429"/>
              <a:gd name="connsiteX6" fmla="*/ 2476 w 6571374"/>
              <a:gd name="connsiteY6" fmla="*/ 794658 h 1197429"/>
              <a:gd name="connsiteX7" fmla="*/ 339933 w 6571374"/>
              <a:gd name="connsiteY7" fmla="*/ 1197429 h 1197429"/>
              <a:gd name="connsiteX0" fmla="*/ 6244418 w 6575801"/>
              <a:gd name="connsiteY0" fmla="*/ 0 h 1197429"/>
              <a:gd name="connsiteX1" fmla="*/ 6505675 w 6575801"/>
              <a:gd name="connsiteY1" fmla="*/ 348343 h 1197429"/>
              <a:gd name="connsiteX2" fmla="*/ 4807503 w 6575801"/>
              <a:gd name="connsiteY2" fmla="*/ 598715 h 1197429"/>
              <a:gd name="connsiteX3" fmla="*/ 3327046 w 6575801"/>
              <a:gd name="connsiteY3" fmla="*/ 609600 h 1197429"/>
              <a:gd name="connsiteX4" fmla="*/ 2445303 w 6575801"/>
              <a:gd name="connsiteY4" fmla="*/ 642258 h 1197429"/>
              <a:gd name="connsiteX5" fmla="*/ 823332 w 6575801"/>
              <a:gd name="connsiteY5" fmla="*/ 642258 h 1197429"/>
              <a:gd name="connsiteX6" fmla="*/ 6903 w 6575801"/>
              <a:gd name="connsiteY6" fmla="*/ 794658 h 1197429"/>
              <a:gd name="connsiteX7" fmla="*/ 344360 w 6575801"/>
              <a:gd name="connsiteY7" fmla="*/ 1197429 h 1197429"/>
              <a:gd name="connsiteX0" fmla="*/ 6299187 w 6630570"/>
              <a:gd name="connsiteY0" fmla="*/ 0 h 1338943"/>
              <a:gd name="connsiteX1" fmla="*/ 6560444 w 6630570"/>
              <a:gd name="connsiteY1" fmla="*/ 348343 h 1338943"/>
              <a:gd name="connsiteX2" fmla="*/ 4862272 w 6630570"/>
              <a:gd name="connsiteY2" fmla="*/ 598715 h 1338943"/>
              <a:gd name="connsiteX3" fmla="*/ 3381815 w 6630570"/>
              <a:gd name="connsiteY3" fmla="*/ 609600 h 1338943"/>
              <a:gd name="connsiteX4" fmla="*/ 2500072 w 6630570"/>
              <a:gd name="connsiteY4" fmla="*/ 642258 h 1338943"/>
              <a:gd name="connsiteX5" fmla="*/ 878101 w 6630570"/>
              <a:gd name="connsiteY5" fmla="*/ 642258 h 1338943"/>
              <a:gd name="connsiteX6" fmla="*/ 61672 w 6630570"/>
              <a:gd name="connsiteY6" fmla="*/ 794658 h 1338943"/>
              <a:gd name="connsiteX7" fmla="*/ 105215 w 6630570"/>
              <a:gd name="connsiteY7" fmla="*/ 1338943 h 1338943"/>
              <a:gd name="connsiteX0" fmla="*/ 6250154 w 6581537"/>
              <a:gd name="connsiteY0" fmla="*/ 0 h 1208314"/>
              <a:gd name="connsiteX1" fmla="*/ 6511411 w 6581537"/>
              <a:gd name="connsiteY1" fmla="*/ 348343 h 1208314"/>
              <a:gd name="connsiteX2" fmla="*/ 4813239 w 6581537"/>
              <a:gd name="connsiteY2" fmla="*/ 598715 h 1208314"/>
              <a:gd name="connsiteX3" fmla="*/ 3332782 w 6581537"/>
              <a:gd name="connsiteY3" fmla="*/ 609600 h 1208314"/>
              <a:gd name="connsiteX4" fmla="*/ 2451039 w 6581537"/>
              <a:gd name="connsiteY4" fmla="*/ 642258 h 1208314"/>
              <a:gd name="connsiteX5" fmla="*/ 829068 w 6581537"/>
              <a:gd name="connsiteY5" fmla="*/ 642258 h 1208314"/>
              <a:gd name="connsiteX6" fmla="*/ 12639 w 6581537"/>
              <a:gd name="connsiteY6" fmla="*/ 794658 h 1208314"/>
              <a:gd name="connsiteX7" fmla="*/ 339211 w 6581537"/>
              <a:gd name="connsiteY7" fmla="*/ 1208314 h 1208314"/>
              <a:gd name="connsiteX0" fmla="*/ 6272338 w 6603721"/>
              <a:gd name="connsiteY0" fmla="*/ 0 h 1208337"/>
              <a:gd name="connsiteX1" fmla="*/ 6533595 w 6603721"/>
              <a:gd name="connsiteY1" fmla="*/ 348343 h 1208337"/>
              <a:gd name="connsiteX2" fmla="*/ 4835423 w 6603721"/>
              <a:gd name="connsiteY2" fmla="*/ 598715 h 1208337"/>
              <a:gd name="connsiteX3" fmla="*/ 3354966 w 6603721"/>
              <a:gd name="connsiteY3" fmla="*/ 609600 h 1208337"/>
              <a:gd name="connsiteX4" fmla="*/ 2473223 w 6603721"/>
              <a:gd name="connsiteY4" fmla="*/ 642258 h 1208337"/>
              <a:gd name="connsiteX5" fmla="*/ 851252 w 6603721"/>
              <a:gd name="connsiteY5" fmla="*/ 642258 h 1208337"/>
              <a:gd name="connsiteX6" fmla="*/ 34823 w 6603721"/>
              <a:gd name="connsiteY6" fmla="*/ 794658 h 1208337"/>
              <a:gd name="connsiteX7" fmla="*/ 361395 w 6603721"/>
              <a:gd name="connsiteY7" fmla="*/ 1208314 h 1208337"/>
              <a:gd name="connsiteX0" fmla="*/ 6252647 w 6584030"/>
              <a:gd name="connsiteY0" fmla="*/ 0 h 1132142"/>
              <a:gd name="connsiteX1" fmla="*/ 6513904 w 6584030"/>
              <a:gd name="connsiteY1" fmla="*/ 348343 h 1132142"/>
              <a:gd name="connsiteX2" fmla="*/ 4815732 w 6584030"/>
              <a:gd name="connsiteY2" fmla="*/ 598715 h 1132142"/>
              <a:gd name="connsiteX3" fmla="*/ 3335275 w 6584030"/>
              <a:gd name="connsiteY3" fmla="*/ 609600 h 1132142"/>
              <a:gd name="connsiteX4" fmla="*/ 2453532 w 6584030"/>
              <a:gd name="connsiteY4" fmla="*/ 642258 h 1132142"/>
              <a:gd name="connsiteX5" fmla="*/ 831561 w 6584030"/>
              <a:gd name="connsiteY5" fmla="*/ 642258 h 1132142"/>
              <a:gd name="connsiteX6" fmla="*/ 15132 w 6584030"/>
              <a:gd name="connsiteY6" fmla="*/ 794658 h 1132142"/>
              <a:gd name="connsiteX7" fmla="*/ 450561 w 6584030"/>
              <a:gd name="connsiteY7" fmla="*/ 1132114 h 1132142"/>
              <a:gd name="connsiteX0" fmla="*/ 6232472 w 6563855"/>
              <a:gd name="connsiteY0" fmla="*/ 0 h 1132148"/>
              <a:gd name="connsiteX1" fmla="*/ 6493729 w 6563855"/>
              <a:gd name="connsiteY1" fmla="*/ 348343 h 1132148"/>
              <a:gd name="connsiteX2" fmla="*/ 4795557 w 6563855"/>
              <a:gd name="connsiteY2" fmla="*/ 598715 h 1132148"/>
              <a:gd name="connsiteX3" fmla="*/ 3315100 w 6563855"/>
              <a:gd name="connsiteY3" fmla="*/ 609600 h 1132148"/>
              <a:gd name="connsiteX4" fmla="*/ 2433357 w 6563855"/>
              <a:gd name="connsiteY4" fmla="*/ 642258 h 1132148"/>
              <a:gd name="connsiteX5" fmla="*/ 811386 w 6563855"/>
              <a:gd name="connsiteY5" fmla="*/ 642258 h 1132148"/>
              <a:gd name="connsiteX6" fmla="*/ 16728 w 6563855"/>
              <a:gd name="connsiteY6" fmla="*/ 838201 h 1132148"/>
              <a:gd name="connsiteX7" fmla="*/ 430386 w 6563855"/>
              <a:gd name="connsiteY7" fmla="*/ 1132114 h 1132148"/>
              <a:gd name="connsiteX0" fmla="*/ 6215751 w 6547134"/>
              <a:gd name="connsiteY0" fmla="*/ 0 h 1132226"/>
              <a:gd name="connsiteX1" fmla="*/ 6477008 w 6547134"/>
              <a:gd name="connsiteY1" fmla="*/ 348343 h 1132226"/>
              <a:gd name="connsiteX2" fmla="*/ 4778836 w 6547134"/>
              <a:gd name="connsiteY2" fmla="*/ 598715 h 1132226"/>
              <a:gd name="connsiteX3" fmla="*/ 3298379 w 6547134"/>
              <a:gd name="connsiteY3" fmla="*/ 609600 h 1132226"/>
              <a:gd name="connsiteX4" fmla="*/ 2416636 w 6547134"/>
              <a:gd name="connsiteY4" fmla="*/ 642258 h 1132226"/>
              <a:gd name="connsiteX5" fmla="*/ 794665 w 6547134"/>
              <a:gd name="connsiteY5" fmla="*/ 642258 h 1132226"/>
              <a:gd name="connsiteX6" fmla="*/ 7 w 6547134"/>
              <a:gd name="connsiteY6" fmla="*/ 838201 h 1132226"/>
              <a:gd name="connsiteX7" fmla="*/ 413665 w 6547134"/>
              <a:gd name="connsiteY7" fmla="*/ 1132114 h 1132226"/>
              <a:gd name="connsiteX0" fmla="*/ 6237520 w 6568903"/>
              <a:gd name="connsiteY0" fmla="*/ 0 h 1132211"/>
              <a:gd name="connsiteX1" fmla="*/ 6498777 w 6568903"/>
              <a:gd name="connsiteY1" fmla="*/ 348343 h 1132211"/>
              <a:gd name="connsiteX2" fmla="*/ 4800605 w 6568903"/>
              <a:gd name="connsiteY2" fmla="*/ 598715 h 1132211"/>
              <a:gd name="connsiteX3" fmla="*/ 3320148 w 6568903"/>
              <a:gd name="connsiteY3" fmla="*/ 609600 h 1132211"/>
              <a:gd name="connsiteX4" fmla="*/ 2438405 w 6568903"/>
              <a:gd name="connsiteY4" fmla="*/ 642258 h 1132211"/>
              <a:gd name="connsiteX5" fmla="*/ 816434 w 6568903"/>
              <a:gd name="connsiteY5" fmla="*/ 642258 h 1132211"/>
              <a:gd name="connsiteX6" fmla="*/ 5 w 6568903"/>
              <a:gd name="connsiteY6" fmla="*/ 827315 h 1132211"/>
              <a:gd name="connsiteX7" fmla="*/ 435434 w 6568903"/>
              <a:gd name="connsiteY7" fmla="*/ 1132114 h 1132211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2438405 w 6568903"/>
              <a:gd name="connsiteY4" fmla="*/ 642258 h 1132163"/>
              <a:gd name="connsiteX5" fmla="*/ 816434 w 6568903"/>
              <a:gd name="connsiteY5" fmla="*/ 642258 h 1132163"/>
              <a:gd name="connsiteX6" fmla="*/ 5 w 6568903"/>
              <a:gd name="connsiteY6" fmla="*/ 827315 h 1132163"/>
              <a:gd name="connsiteX7" fmla="*/ 435434 w 6568903"/>
              <a:gd name="connsiteY7" fmla="*/ 1132114 h 1132163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816434 w 6568903"/>
              <a:gd name="connsiteY4" fmla="*/ 642258 h 1132163"/>
              <a:gd name="connsiteX5" fmla="*/ 5 w 6568903"/>
              <a:gd name="connsiteY5" fmla="*/ 827315 h 1132163"/>
              <a:gd name="connsiteX6" fmla="*/ 435434 w 6568903"/>
              <a:gd name="connsiteY6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700481 w 7031864"/>
              <a:gd name="connsiteY0" fmla="*/ 0 h 1132145"/>
              <a:gd name="connsiteX1" fmla="*/ 6961738 w 7031864"/>
              <a:gd name="connsiteY1" fmla="*/ 348343 h 1132145"/>
              <a:gd name="connsiteX2" fmla="*/ 5263566 w 7031864"/>
              <a:gd name="connsiteY2" fmla="*/ 598715 h 1132145"/>
              <a:gd name="connsiteX3" fmla="*/ 3783109 w 7031864"/>
              <a:gd name="connsiteY3" fmla="*/ 609600 h 1132145"/>
              <a:gd name="connsiteX4" fmla="*/ 462966 w 7031864"/>
              <a:gd name="connsiteY4" fmla="*/ 827315 h 1132145"/>
              <a:gd name="connsiteX5" fmla="*/ 898395 w 7031864"/>
              <a:gd name="connsiteY5" fmla="*/ 1132114 h 1132145"/>
              <a:gd name="connsiteX0" fmla="*/ 6239720 w 6571103"/>
              <a:gd name="connsiteY0" fmla="*/ 0 h 1132177"/>
              <a:gd name="connsiteX1" fmla="*/ 6500977 w 6571103"/>
              <a:gd name="connsiteY1" fmla="*/ 348343 h 1132177"/>
              <a:gd name="connsiteX2" fmla="*/ 4802805 w 6571103"/>
              <a:gd name="connsiteY2" fmla="*/ 598715 h 1132177"/>
              <a:gd name="connsiteX3" fmla="*/ 3322348 w 6571103"/>
              <a:gd name="connsiteY3" fmla="*/ 609600 h 1132177"/>
              <a:gd name="connsiteX4" fmla="*/ 2205 w 6571103"/>
              <a:gd name="connsiteY4" fmla="*/ 827315 h 1132177"/>
              <a:gd name="connsiteX5" fmla="*/ 437634 w 6571103"/>
              <a:gd name="connsiteY5" fmla="*/ 1132114 h 1132177"/>
              <a:gd name="connsiteX0" fmla="*/ 6237962 w 6569345"/>
              <a:gd name="connsiteY0" fmla="*/ 0 h 1132777"/>
              <a:gd name="connsiteX1" fmla="*/ 6499219 w 6569345"/>
              <a:gd name="connsiteY1" fmla="*/ 348343 h 1132777"/>
              <a:gd name="connsiteX2" fmla="*/ 4801047 w 6569345"/>
              <a:gd name="connsiteY2" fmla="*/ 598715 h 1132777"/>
              <a:gd name="connsiteX3" fmla="*/ 3320590 w 6569345"/>
              <a:gd name="connsiteY3" fmla="*/ 609600 h 1132777"/>
              <a:gd name="connsiteX4" fmla="*/ 447 w 6569345"/>
              <a:gd name="connsiteY4" fmla="*/ 827315 h 1132777"/>
              <a:gd name="connsiteX5" fmla="*/ 435876 w 6569345"/>
              <a:gd name="connsiteY5" fmla="*/ 1132114 h 1132777"/>
              <a:gd name="connsiteX0" fmla="*/ 6237962 w 6569345"/>
              <a:gd name="connsiteY0" fmla="*/ 0 h 1132183"/>
              <a:gd name="connsiteX1" fmla="*/ 6499219 w 6569345"/>
              <a:gd name="connsiteY1" fmla="*/ 348343 h 1132183"/>
              <a:gd name="connsiteX2" fmla="*/ 4801047 w 6569345"/>
              <a:gd name="connsiteY2" fmla="*/ 598715 h 1132183"/>
              <a:gd name="connsiteX3" fmla="*/ 3320590 w 6569345"/>
              <a:gd name="connsiteY3" fmla="*/ 609600 h 1132183"/>
              <a:gd name="connsiteX4" fmla="*/ 447 w 6569345"/>
              <a:gd name="connsiteY4" fmla="*/ 718458 h 1132183"/>
              <a:gd name="connsiteX5" fmla="*/ 435876 w 6569345"/>
              <a:gd name="connsiteY5" fmla="*/ 1132114 h 1132183"/>
              <a:gd name="connsiteX0" fmla="*/ 6343199 w 6674582"/>
              <a:gd name="connsiteY0" fmla="*/ 0 h 1132163"/>
              <a:gd name="connsiteX1" fmla="*/ 6604456 w 6674582"/>
              <a:gd name="connsiteY1" fmla="*/ 348343 h 1132163"/>
              <a:gd name="connsiteX2" fmla="*/ 4906284 w 6674582"/>
              <a:gd name="connsiteY2" fmla="*/ 598715 h 1132163"/>
              <a:gd name="connsiteX3" fmla="*/ 3425827 w 6674582"/>
              <a:gd name="connsiteY3" fmla="*/ 609600 h 1132163"/>
              <a:gd name="connsiteX4" fmla="*/ 105684 w 6674582"/>
              <a:gd name="connsiteY4" fmla="*/ 718458 h 1132163"/>
              <a:gd name="connsiteX5" fmla="*/ 541113 w 6674582"/>
              <a:gd name="connsiteY5" fmla="*/ 1132114 h 1132163"/>
              <a:gd name="connsiteX0" fmla="*/ 6182181 w 6513564"/>
              <a:gd name="connsiteY0" fmla="*/ 0 h 1132163"/>
              <a:gd name="connsiteX1" fmla="*/ 6443438 w 6513564"/>
              <a:gd name="connsiteY1" fmla="*/ 348343 h 1132163"/>
              <a:gd name="connsiteX2" fmla="*/ 4745266 w 6513564"/>
              <a:gd name="connsiteY2" fmla="*/ 598715 h 1132163"/>
              <a:gd name="connsiteX3" fmla="*/ 3264809 w 6513564"/>
              <a:gd name="connsiteY3" fmla="*/ 609600 h 1132163"/>
              <a:gd name="connsiteX4" fmla="*/ 151495 w 6513564"/>
              <a:gd name="connsiteY4" fmla="*/ 718458 h 1132163"/>
              <a:gd name="connsiteX5" fmla="*/ 380095 w 6513564"/>
              <a:gd name="connsiteY5" fmla="*/ 1132114 h 1132163"/>
              <a:gd name="connsiteX0" fmla="*/ 6235202 w 6566585"/>
              <a:gd name="connsiteY0" fmla="*/ 0 h 1132150"/>
              <a:gd name="connsiteX1" fmla="*/ 6496459 w 6566585"/>
              <a:gd name="connsiteY1" fmla="*/ 348343 h 1132150"/>
              <a:gd name="connsiteX2" fmla="*/ 4798287 w 6566585"/>
              <a:gd name="connsiteY2" fmla="*/ 598715 h 1132150"/>
              <a:gd name="connsiteX3" fmla="*/ 3317830 w 6566585"/>
              <a:gd name="connsiteY3" fmla="*/ 609600 h 1132150"/>
              <a:gd name="connsiteX4" fmla="*/ 204516 w 6566585"/>
              <a:gd name="connsiteY4" fmla="*/ 718458 h 1132150"/>
              <a:gd name="connsiteX5" fmla="*/ 433116 w 6566585"/>
              <a:gd name="connsiteY5" fmla="*/ 1132114 h 1132150"/>
              <a:gd name="connsiteX0" fmla="*/ 6296349 w 6627732"/>
              <a:gd name="connsiteY0" fmla="*/ 0 h 1132159"/>
              <a:gd name="connsiteX1" fmla="*/ 6557606 w 6627732"/>
              <a:gd name="connsiteY1" fmla="*/ 348343 h 1132159"/>
              <a:gd name="connsiteX2" fmla="*/ 4859434 w 6627732"/>
              <a:gd name="connsiteY2" fmla="*/ 598715 h 1132159"/>
              <a:gd name="connsiteX3" fmla="*/ 3378977 w 6627732"/>
              <a:gd name="connsiteY3" fmla="*/ 609600 h 1132159"/>
              <a:gd name="connsiteX4" fmla="*/ 265663 w 6627732"/>
              <a:gd name="connsiteY4" fmla="*/ 718458 h 1132159"/>
              <a:gd name="connsiteX5" fmla="*/ 494263 w 6627732"/>
              <a:gd name="connsiteY5" fmla="*/ 1132114 h 1132159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698710"/>
              <a:gd name="connsiteY0" fmla="*/ 0 h 1132137"/>
              <a:gd name="connsiteX1" fmla="*/ 6494047 w 6698710"/>
              <a:gd name="connsiteY1" fmla="*/ 348343 h 1132137"/>
              <a:gd name="connsiteX2" fmla="*/ 2858218 w 6698710"/>
              <a:gd name="connsiteY2" fmla="*/ 576943 h 1132137"/>
              <a:gd name="connsiteX3" fmla="*/ 202104 w 6698710"/>
              <a:gd name="connsiteY3" fmla="*/ 718458 h 1132137"/>
              <a:gd name="connsiteX4" fmla="*/ 430704 w 6698710"/>
              <a:gd name="connsiteY4" fmla="*/ 1132114 h 1132137"/>
              <a:gd name="connsiteX0" fmla="*/ 6232790 w 6511076"/>
              <a:gd name="connsiteY0" fmla="*/ 0 h 1132137"/>
              <a:gd name="connsiteX1" fmla="*/ 6254562 w 6511076"/>
              <a:gd name="connsiteY1" fmla="*/ 511629 h 1132137"/>
              <a:gd name="connsiteX2" fmla="*/ 2858218 w 6511076"/>
              <a:gd name="connsiteY2" fmla="*/ 576943 h 1132137"/>
              <a:gd name="connsiteX3" fmla="*/ 202104 w 6511076"/>
              <a:gd name="connsiteY3" fmla="*/ 718458 h 1132137"/>
              <a:gd name="connsiteX4" fmla="*/ 430704 w 6511076"/>
              <a:gd name="connsiteY4" fmla="*/ 1132114 h 1132137"/>
              <a:gd name="connsiteX0" fmla="*/ 6232790 w 6581566"/>
              <a:gd name="connsiteY0" fmla="*/ 0 h 1132137"/>
              <a:gd name="connsiteX1" fmla="*/ 6254562 w 6581566"/>
              <a:gd name="connsiteY1" fmla="*/ 511629 h 1132137"/>
              <a:gd name="connsiteX2" fmla="*/ 2858218 w 6581566"/>
              <a:gd name="connsiteY2" fmla="*/ 576943 h 1132137"/>
              <a:gd name="connsiteX3" fmla="*/ 202104 w 6581566"/>
              <a:gd name="connsiteY3" fmla="*/ 718458 h 1132137"/>
              <a:gd name="connsiteX4" fmla="*/ 430704 w 6581566"/>
              <a:gd name="connsiteY4" fmla="*/ 1132114 h 1132137"/>
              <a:gd name="connsiteX0" fmla="*/ 6152748 w 6501524"/>
              <a:gd name="connsiteY0" fmla="*/ 0 h 1132134"/>
              <a:gd name="connsiteX1" fmla="*/ 6174520 w 6501524"/>
              <a:gd name="connsiteY1" fmla="*/ 511629 h 1132134"/>
              <a:gd name="connsiteX2" fmla="*/ 2778176 w 6501524"/>
              <a:gd name="connsiteY2" fmla="*/ 576943 h 1132134"/>
              <a:gd name="connsiteX3" fmla="*/ 241805 w 6501524"/>
              <a:gd name="connsiteY3" fmla="*/ 674915 h 1132134"/>
              <a:gd name="connsiteX4" fmla="*/ 350662 w 6501524"/>
              <a:gd name="connsiteY4" fmla="*/ 1132114 h 1132134"/>
              <a:gd name="connsiteX0" fmla="*/ 6152748 w 6469599"/>
              <a:gd name="connsiteY0" fmla="*/ 6689 h 1138823"/>
              <a:gd name="connsiteX1" fmla="*/ 6174520 w 6469599"/>
              <a:gd name="connsiteY1" fmla="*/ 518318 h 1138823"/>
              <a:gd name="connsiteX2" fmla="*/ 2778176 w 6469599"/>
              <a:gd name="connsiteY2" fmla="*/ 583632 h 1138823"/>
              <a:gd name="connsiteX3" fmla="*/ 241805 w 6469599"/>
              <a:gd name="connsiteY3" fmla="*/ 681604 h 1138823"/>
              <a:gd name="connsiteX4" fmla="*/ 350662 w 6469599"/>
              <a:gd name="connsiteY4" fmla="*/ 1138803 h 1138823"/>
              <a:gd name="connsiteX0" fmla="*/ 6152748 w 6395229"/>
              <a:gd name="connsiteY0" fmla="*/ 5655 h 1137789"/>
              <a:gd name="connsiteX1" fmla="*/ 6054778 w 6395229"/>
              <a:gd name="connsiteY1" fmla="*/ 615256 h 1137789"/>
              <a:gd name="connsiteX2" fmla="*/ 2778176 w 6395229"/>
              <a:gd name="connsiteY2" fmla="*/ 582598 h 1137789"/>
              <a:gd name="connsiteX3" fmla="*/ 241805 w 6395229"/>
              <a:gd name="connsiteY3" fmla="*/ 680570 h 1137789"/>
              <a:gd name="connsiteX4" fmla="*/ 350662 w 6395229"/>
              <a:gd name="connsiteY4" fmla="*/ 1137769 h 1137789"/>
              <a:gd name="connsiteX0" fmla="*/ 6152748 w 6343372"/>
              <a:gd name="connsiteY0" fmla="*/ 5561 h 1137695"/>
              <a:gd name="connsiteX1" fmla="*/ 6054778 w 6343372"/>
              <a:gd name="connsiteY1" fmla="*/ 615162 h 1137695"/>
              <a:gd name="connsiteX2" fmla="*/ 2778176 w 6343372"/>
              <a:gd name="connsiteY2" fmla="*/ 582504 h 1137695"/>
              <a:gd name="connsiteX3" fmla="*/ 241805 w 6343372"/>
              <a:gd name="connsiteY3" fmla="*/ 680476 h 1137695"/>
              <a:gd name="connsiteX4" fmla="*/ 350662 w 6343372"/>
              <a:gd name="connsiteY4" fmla="*/ 1137675 h 1137695"/>
              <a:gd name="connsiteX0" fmla="*/ 6152748 w 6360858"/>
              <a:gd name="connsiteY0" fmla="*/ 6074 h 1138208"/>
              <a:gd name="connsiteX1" fmla="*/ 6087435 w 6360858"/>
              <a:gd name="connsiteY1" fmla="*/ 561247 h 1138208"/>
              <a:gd name="connsiteX2" fmla="*/ 2778176 w 6360858"/>
              <a:gd name="connsiteY2" fmla="*/ 583017 h 1138208"/>
              <a:gd name="connsiteX3" fmla="*/ 241805 w 6360858"/>
              <a:gd name="connsiteY3" fmla="*/ 680989 h 1138208"/>
              <a:gd name="connsiteX4" fmla="*/ 350662 w 6360858"/>
              <a:gd name="connsiteY4" fmla="*/ 1138188 h 1138208"/>
              <a:gd name="connsiteX0" fmla="*/ 6152748 w 6349066"/>
              <a:gd name="connsiteY0" fmla="*/ 6189 h 1138323"/>
              <a:gd name="connsiteX1" fmla="*/ 6065663 w 6349066"/>
              <a:gd name="connsiteY1" fmla="*/ 550476 h 1138323"/>
              <a:gd name="connsiteX2" fmla="*/ 2778176 w 6349066"/>
              <a:gd name="connsiteY2" fmla="*/ 583132 h 1138323"/>
              <a:gd name="connsiteX3" fmla="*/ 241805 w 6349066"/>
              <a:gd name="connsiteY3" fmla="*/ 681104 h 1138323"/>
              <a:gd name="connsiteX4" fmla="*/ 350662 w 6349066"/>
              <a:gd name="connsiteY4" fmla="*/ 1138303 h 113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9066" h="1138323">
                <a:moveTo>
                  <a:pt x="6152748" y="6189"/>
                </a:moveTo>
                <a:cubicBezTo>
                  <a:pt x="6359577" y="-62753"/>
                  <a:pt x="6497464" y="465205"/>
                  <a:pt x="6065663" y="550476"/>
                </a:cubicBezTo>
                <a:cubicBezTo>
                  <a:pt x="5505884" y="661020"/>
                  <a:pt x="3748819" y="561361"/>
                  <a:pt x="2778176" y="583132"/>
                </a:cubicBezTo>
                <a:cubicBezTo>
                  <a:pt x="1807533" y="604903"/>
                  <a:pt x="646391" y="588576"/>
                  <a:pt x="241805" y="681104"/>
                </a:cubicBezTo>
                <a:cubicBezTo>
                  <a:pt x="-162781" y="773633"/>
                  <a:pt x="-13555" y="1141479"/>
                  <a:pt x="350662" y="1138303"/>
                </a:cubicBezTo>
              </a:path>
            </a:pathLst>
          </a:custGeom>
          <a:noFill/>
          <a:ln w="31750" cap="rnd">
            <a:solidFill>
              <a:schemeClr val="bg1">
                <a:lumMod val="75000"/>
              </a:schemeClr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5" name="Полилиния 24"/>
          <p:cNvSpPr/>
          <p:nvPr/>
        </p:nvSpPr>
        <p:spPr>
          <a:xfrm>
            <a:off x="428193" y="4293096"/>
            <a:ext cx="8313035" cy="864096"/>
          </a:xfrm>
          <a:custGeom>
            <a:avLst/>
            <a:gdLst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450568 w 6535682"/>
              <a:gd name="connsiteY25" fmla="*/ 674915 h 1208315"/>
              <a:gd name="connsiteX26" fmla="*/ 309054 w 6535682"/>
              <a:gd name="connsiteY26" fmla="*/ 707572 h 1208315"/>
              <a:gd name="connsiteX27" fmla="*/ 243740 w 6535682"/>
              <a:gd name="connsiteY27" fmla="*/ 729343 h 1208315"/>
              <a:gd name="connsiteX28" fmla="*/ 211082 w 6535682"/>
              <a:gd name="connsiteY28" fmla="*/ 740229 h 1208315"/>
              <a:gd name="connsiteX29" fmla="*/ 123997 w 6535682"/>
              <a:gd name="connsiteY29" fmla="*/ 751115 h 1208315"/>
              <a:gd name="connsiteX30" fmla="*/ 26025 w 6535682"/>
              <a:gd name="connsiteY30" fmla="*/ 794658 h 1208315"/>
              <a:gd name="connsiteX31" fmla="*/ 15140 w 6535682"/>
              <a:gd name="connsiteY31" fmla="*/ 990600 h 1208315"/>
              <a:gd name="connsiteX32" fmla="*/ 36911 w 6535682"/>
              <a:gd name="connsiteY32" fmla="*/ 1023258 h 1208315"/>
              <a:gd name="connsiteX33" fmla="*/ 80454 w 6535682"/>
              <a:gd name="connsiteY33" fmla="*/ 1045029 h 1208315"/>
              <a:gd name="connsiteX34" fmla="*/ 102225 w 6535682"/>
              <a:gd name="connsiteY34" fmla="*/ 1077686 h 1208315"/>
              <a:gd name="connsiteX35" fmla="*/ 167540 w 6535682"/>
              <a:gd name="connsiteY35" fmla="*/ 1121229 h 1208315"/>
              <a:gd name="connsiteX36" fmla="*/ 178425 w 6535682"/>
              <a:gd name="connsiteY36" fmla="*/ 1153886 h 1208315"/>
              <a:gd name="connsiteX37" fmla="*/ 232854 w 6535682"/>
              <a:gd name="connsiteY37" fmla="*/ 1197429 h 1208315"/>
              <a:gd name="connsiteX38" fmla="*/ 276397 w 6535682"/>
              <a:gd name="connsiteY38" fmla="*/ 1208315 h 1208315"/>
              <a:gd name="connsiteX39" fmla="*/ 363482 w 6535682"/>
              <a:gd name="connsiteY39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309054 w 6535682"/>
              <a:gd name="connsiteY25" fmla="*/ 707572 h 1208315"/>
              <a:gd name="connsiteX26" fmla="*/ 243740 w 6535682"/>
              <a:gd name="connsiteY26" fmla="*/ 729343 h 1208315"/>
              <a:gd name="connsiteX27" fmla="*/ 211082 w 6535682"/>
              <a:gd name="connsiteY27" fmla="*/ 740229 h 1208315"/>
              <a:gd name="connsiteX28" fmla="*/ 123997 w 6535682"/>
              <a:gd name="connsiteY28" fmla="*/ 751115 h 1208315"/>
              <a:gd name="connsiteX29" fmla="*/ 26025 w 6535682"/>
              <a:gd name="connsiteY29" fmla="*/ 794658 h 1208315"/>
              <a:gd name="connsiteX30" fmla="*/ 15140 w 6535682"/>
              <a:gd name="connsiteY30" fmla="*/ 990600 h 1208315"/>
              <a:gd name="connsiteX31" fmla="*/ 36911 w 6535682"/>
              <a:gd name="connsiteY31" fmla="*/ 1023258 h 1208315"/>
              <a:gd name="connsiteX32" fmla="*/ 80454 w 6535682"/>
              <a:gd name="connsiteY32" fmla="*/ 1045029 h 1208315"/>
              <a:gd name="connsiteX33" fmla="*/ 102225 w 6535682"/>
              <a:gd name="connsiteY33" fmla="*/ 1077686 h 1208315"/>
              <a:gd name="connsiteX34" fmla="*/ 167540 w 6535682"/>
              <a:gd name="connsiteY34" fmla="*/ 1121229 h 1208315"/>
              <a:gd name="connsiteX35" fmla="*/ 178425 w 6535682"/>
              <a:gd name="connsiteY35" fmla="*/ 1153886 h 1208315"/>
              <a:gd name="connsiteX36" fmla="*/ 232854 w 6535682"/>
              <a:gd name="connsiteY36" fmla="*/ 1197429 h 1208315"/>
              <a:gd name="connsiteX37" fmla="*/ 276397 w 6535682"/>
              <a:gd name="connsiteY37" fmla="*/ 1208315 h 1208315"/>
              <a:gd name="connsiteX38" fmla="*/ 363482 w 6535682"/>
              <a:gd name="connsiteY38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103711 w 6535682"/>
              <a:gd name="connsiteY20" fmla="*/ 631372 h 1208315"/>
              <a:gd name="connsiteX21" fmla="*/ 842454 w 6535682"/>
              <a:gd name="connsiteY21" fmla="*/ 642258 h 1208315"/>
              <a:gd name="connsiteX22" fmla="*/ 766254 w 6535682"/>
              <a:gd name="connsiteY22" fmla="*/ 653143 h 1208315"/>
              <a:gd name="connsiteX23" fmla="*/ 733597 w 6535682"/>
              <a:gd name="connsiteY23" fmla="*/ 664029 h 1208315"/>
              <a:gd name="connsiteX24" fmla="*/ 309054 w 6535682"/>
              <a:gd name="connsiteY24" fmla="*/ 707572 h 1208315"/>
              <a:gd name="connsiteX25" fmla="*/ 243740 w 6535682"/>
              <a:gd name="connsiteY25" fmla="*/ 729343 h 1208315"/>
              <a:gd name="connsiteX26" fmla="*/ 211082 w 6535682"/>
              <a:gd name="connsiteY26" fmla="*/ 740229 h 1208315"/>
              <a:gd name="connsiteX27" fmla="*/ 123997 w 6535682"/>
              <a:gd name="connsiteY27" fmla="*/ 751115 h 1208315"/>
              <a:gd name="connsiteX28" fmla="*/ 26025 w 6535682"/>
              <a:gd name="connsiteY28" fmla="*/ 794658 h 1208315"/>
              <a:gd name="connsiteX29" fmla="*/ 15140 w 6535682"/>
              <a:gd name="connsiteY29" fmla="*/ 990600 h 1208315"/>
              <a:gd name="connsiteX30" fmla="*/ 36911 w 6535682"/>
              <a:gd name="connsiteY30" fmla="*/ 1023258 h 1208315"/>
              <a:gd name="connsiteX31" fmla="*/ 80454 w 6535682"/>
              <a:gd name="connsiteY31" fmla="*/ 1045029 h 1208315"/>
              <a:gd name="connsiteX32" fmla="*/ 102225 w 6535682"/>
              <a:gd name="connsiteY32" fmla="*/ 1077686 h 1208315"/>
              <a:gd name="connsiteX33" fmla="*/ 167540 w 6535682"/>
              <a:gd name="connsiteY33" fmla="*/ 1121229 h 1208315"/>
              <a:gd name="connsiteX34" fmla="*/ 178425 w 6535682"/>
              <a:gd name="connsiteY34" fmla="*/ 1153886 h 1208315"/>
              <a:gd name="connsiteX35" fmla="*/ 232854 w 6535682"/>
              <a:gd name="connsiteY35" fmla="*/ 1197429 h 1208315"/>
              <a:gd name="connsiteX36" fmla="*/ 276397 w 6535682"/>
              <a:gd name="connsiteY36" fmla="*/ 1208315 h 1208315"/>
              <a:gd name="connsiteX37" fmla="*/ 363482 w 6535682"/>
              <a:gd name="connsiteY37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103711 w 6535682"/>
              <a:gd name="connsiteY19" fmla="*/ 631372 h 1208315"/>
              <a:gd name="connsiteX20" fmla="*/ 842454 w 6535682"/>
              <a:gd name="connsiteY20" fmla="*/ 642258 h 1208315"/>
              <a:gd name="connsiteX21" fmla="*/ 766254 w 6535682"/>
              <a:gd name="connsiteY21" fmla="*/ 653143 h 1208315"/>
              <a:gd name="connsiteX22" fmla="*/ 733597 w 6535682"/>
              <a:gd name="connsiteY22" fmla="*/ 664029 h 1208315"/>
              <a:gd name="connsiteX23" fmla="*/ 309054 w 6535682"/>
              <a:gd name="connsiteY23" fmla="*/ 707572 h 1208315"/>
              <a:gd name="connsiteX24" fmla="*/ 243740 w 6535682"/>
              <a:gd name="connsiteY24" fmla="*/ 729343 h 1208315"/>
              <a:gd name="connsiteX25" fmla="*/ 211082 w 6535682"/>
              <a:gd name="connsiteY25" fmla="*/ 740229 h 1208315"/>
              <a:gd name="connsiteX26" fmla="*/ 123997 w 6535682"/>
              <a:gd name="connsiteY26" fmla="*/ 751115 h 1208315"/>
              <a:gd name="connsiteX27" fmla="*/ 26025 w 6535682"/>
              <a:gd name="connsiteY27" fmla="*/ 794658 h 1208315"/>
              <a:gd name="connsiteX28" fmla="*/ 15140 w 6535682"/>
              <a:gd name="connsiteY28" fmla="*/ 990600 h 1208315"/>
              <a:gd name="connsiteX29" fmla="*/ 36911 w 6535682"/>
              <a:gd name="connsiteY29" fmla="*/ 1023258 h 1208315"/>
              <a:gd name="connsiteX30" fmla="*/ 80454 w 6535682"/>
              <a:gd name="connsiteY30" fmla="*/ 1045029 h 1208315"/>
              <a:gd name="connsiteX31" fmla="*/ 102225 w 6535682"/>
              <a:gd name="connsiteY31" fmla="*/ 1077686 h 1208315"/>
              <a:gd name="connsiteX32" fmla="*/ 167540 w 6535682"/>
              <a:gd name="connsiteY32" fmla="*/ 1121229 h 1208315"/>
              <a:gd name="connsiteX33" fmla="*/ 178425 w 6535682"/>
              <a:gd name="connsiteY33" fmla="*/ 1153886 h 1208315"/>
              <a:gd name="connsiteX34" fmla="*/ 232854 w 6535682"/>
              <a:gd name="connsiteY34" fmla="*/ 1197429 h 1208315"/>
              <a:gd name="connsiteX35" fmla="*/ 276397 w 6535682"/>
              <a:gd name="connsiteY35" fmla="*/ 1208315 h 1208315"/>
              <a:gd name="connsiteX36" fmla="*/ 363482 w 6535682"/>
              <a:gd name="connsiteY36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103711 w 6535682"/>
              <a:gd name="connsiteY18" fmla="*/ 631372 h 1208315"/>
              <a:gd name="connsiteX19" fmla="*/ 842454 w 6535682"/>
              <a:gd name="connsiteY19" fmla="*/ 642258 h 1208315"/>
              <a:gd name="connsiteX20" fmla="*/ 766254 w 6535682"/>
              <a:gd name="connsiteY20" fmla="*/ 653143 h 1208315"/>
              <a:gd name="connsiteX21" fmla="*/ 733597 w 6535682"/>
              <a:gd name="connsiteY21" fmla="*/ 664029 h 1208315"/>
              <a:gd name="connsiteX22" fmla="*/ 309054 w 6535682"/>
              <a:gd name="connsiteY22" fmla="*/ 707572 h 1208315"/>
              <a:gd name="connsiteX23" fmla="*/ 243740 w 6535682"/>
              <a:gd name="connsiteY23" fmla="*/ 729343 h 1208315"/>
              <a:gd name="connsiteX24" fmla="*/ 211082 w 6535682"/>
              <a:gd name="connsiteY24" fmla="*/ 740229 h 1208315"/>
              <a:gd name="connsiteX25" fmla="*/ 123997 w 6535682"/>
              <a:gd name="connsiteY25" fmla="*/ 751115 h 1208315"/>
              <a:gd name="connsiteX26" fmla="*/ 26025 w 6535682"/>
              <a:gd name="connsiteY26" fmla="*/ 794658 h 1208315"/>
              <a:gd name="connsiteX27" fmla="*/ 15140 w 6535682"/>
              <a:gd name="connsiteY27" fmla="*/ 990600 h 1208315"/>
              <a:gd name="connsiteX28" fmla="*/ 36911 w 6535682"/>
              <a:gd name="connsiteY28" fmla="*/ 1023258 h 1208315"/>
              <a:gd name="connsiteX29" fmla="*/ 80454 w 6535682"/>
              <a:gd name="connsiteY29" fmla="*/ 1045029 h 1208315"/>
              <a:gd name="connsiteX30" fmla="*/ 102225 w 6535682"/>
              <a:gd name="connsiteY30" fmla="*/ 1077686 h 1208315"/>
              <a:gd name="connsiteX31" fmla="*/ 167540 w 6535682"/>
              <a:gd name="connsiteY31" fmla="*/ 1121229 h 1208315"/>
              <a:gd name="connsiteX32" fmla="*/ 178425 w 6535682"/>
              <a:gd name="connsiteY32" fmla="*/ 1153886 h 1208315"/>
              <a:gd name="connsiteX33" fmla="*/ 232854 w 6535682"/>
              <a:gd name="connsiteY33" fmla="*/ 1197429 h 1208315"/>
              <a:gd name="connsiteX34" fmla="*/ 276397 w 6535682"/>
              <a:gd name="connsiteY34" fmla="*/ 1208315 h 1208315"/>
              <a:gd name="connsiteX35" fmla="*/ 363482 w 6535682"/>
              <a:gd name="connsiteY35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02225 w 6535682"/>
              <a:gd name="connsiteY29" fmla="*/ 1077686 h 1208315"/>
              <a:gd name="connsiteX30" fmla="*/ 167540 w 6535682"/>
              <a:gd name="connsiteY30" fmla="*/ 1121229 h 1208315"/>
              <a:gd name="connsiteX31" fmla="*/ 178425 w 6535682"/>
              <a:gd name="connsiteY31" fmla="*/ 1153886 h 1208315"/>
              <a:gd name="connsiteX32" fmla="*/ 232854 w 6535682"/>
              <a:gd name="connsiteY32" fmla="*/ 1197429 h 1208315"/>
              <a:gd name="connsiteX33" fmla="*/ 276397 w 6535682"/>
              <a:gd name="connsiteY33" fmla="*/ 1208315 h 1208315"/>
              <a:gd name="connsiteX34" fmla="*/ 363482 w 6535682"/>
              <a:gd name="connsiteY34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67540 w 6535682"/>
              <a:gd name="connsiteY29" fmla="*/ 1121229 h 1208315"/>
              <a:gd name="connsiteX30" fmla="*/ 178425 w 6535682"/>
              <a:gd name="connsiteY30" fmla="*/ 1153886 h 1208315"/>
              <a:gd name="connsiteX31" fmla="*/ 232854 w 6535682"/>
              <a:gd name="connsiteY31" fmla="*/ 1197429 h 1208315"/>
              <a:gd name="connsiteX32" fmla="*/ 276397 w 6535682"/>
              <a:gd name="connsiteY32" fmla="*/ 1208315 h 1208315"/>
              <a:gd name="connsiteX33" fmla="*/ 363482 w 6535682"/>
              <a:gd name="connsiteY33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32854 w 6535682"/>
              <a:gd name="connsiteY30" fmla="*/ 1197429 h 1208315"/>
              <a:gd name="connsiteX31" fmla="*/ 276397 w 6535682"/>
              <a:gd name="connsiteY31" fmla="*/ 1208315 h 1208315"/>
              <a:gd name="connsiteX32" fmla="*/ 363482 w 6535682"/>
              <a:gd name="connsiteY32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76397 w 6535682"/>
              <a:gd name="connsiteY30" fmla="*/ 1208315 h 1208315"/>
              <a:gd name="connsiteX31" fmla="*/ 363482 w 6535682"/>
              <a:gd name="connsiteY31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276397 w 6535682"/>
              <a:gd name="connsiteY29" fmla="*/ 1208315 h 1208315"/>
              <a:gd name="connsiteX30" fmla="*/ 363482 w 6535682"/>
              <a:gd name="connsiteY30" fmla="*/ 1197429 h 1208315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80454 w 6535682"/>
              <a:gd name="connsiteY28" fmla="*/ 1045029 h 1197429"/>
              <a:gd name="connsiteX29" fmla="*/ 363482 w 6535682"/>
              <a:gd name="connsiteY29" fmla="*/ 1197429 h 1197429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363482 w 6535682"/>
              <a:gd name="connsiteY28" fmla="*/ 1197429 h 1197429"/>
              <a:gd name="connsiteX0" fmla="*/ 6277506 w 6549648"/>
              <a:gd name="connsiteY0" fmla="*/ 0 h 1197429"/>
              <a:gd name="connsiteX1" fmla="*/ 6484334 w 6549648"/>
              <a:gd name="connsiteY1" fmla="*/ 108858 h 1197429"/>
              <a:gd name="connsiteX2" fmla="*/ 6506106 w 6549648"/>
              <a:gd name="connsiteY2" fmla="*/ 130629 h 1197429"/>
              <a:gd name="connsiteX3" fmla="*/ 6549648 w 6549648"/>
              <a:gd name="connsiteY3" fmla="*/ 195943 h 1197429"/>
              <a:gd name="connsiteX4" fmla="*/ 6538763 w 6549648"/>
              <a:gd name="connsiteY4" fmla="*/ 348343 h 1197429"/>
              <a:gd name="connsiteX5" fmla="*/ 6440791 w 6549648"/>
              <a:gd name="connsiteY5" fmla="*/ 424543 h 1197429"/>
              <a:gd name="connsiteX6" fmla="*/ 6408134 w 6549648"/>
              <a:gd name="connsiteY6" fmla="*/ 435429 h 1197429"/>
              <a:gd name="connsiteX7" fmla="*/ 6364591 w 6549648"/>
              <a:gd name="connsiteY7" fmla="*/ 457200 h 1197429"/>
              <a:gd name="connsiteX8" fmla="*/ 6277506 w 6549648"/>
              <a:gd name="connsiteY8" fmla="*/ 478972 h 1197429"/>
              <a:gd name="connsiteX9" fmla="*/ 6157763 w 6549648"/>
              <a:gd name="connsiteY9" fmla="*/ 511629 h 1197429"/>
              <a:gd name="connsiteX10" fmla="*/ 5950934 w 6549648"/>
              <a:gd name="connsiteY10" fmla="*/ 555172 h 1197429"/>
              <a:gd name="connsiteX11" fmla="*/ 5548163 w 6549648"/>
              <a:gd name="connsiteY11" fmla="*/ 566058 h 1197429"/>
              <a:gd name="connsiteX12" fmla="*/ 4840591 w 6549648"/>
              <a:gd name="connsiteY12" fmla="*/ 598715 h 1197429"/>
              <a:gd name="connsiteX13" fmla="*/ 3360134 w 6549648"/>
              <a:gd name="connsiteY13" fmla="*/ 609600 h 1197429"/>
              <a:gd name="connsiteX14" fmla="*/ 3011791 w 6549648"/>
              <a:gd name="connsiteY14" fmla="*/ 620486 h 1197429"/>
              <a:gd name="connsiteX15" fmla="*/ 2924706 w 6549648"/>
              <a:gd name="connsiteY15" fmla="*/ 631372 h 1197429"/>
              <a:gd name="connsiteX16" fmla="*/ 2478391 w 6549648"/>
              <a:gd name="connsiteY16" fmla="*/ 642258 h 1197429"/>
              <a:gd name="connsiteX17" fmla="*/ 1117677 w 6549648"/>
              <a:gd name="connsiteY17" fmla="*/ 631372 h 1197429"/>
              <a:gd name="connsiteX18" fmla="*/ 856420 w 6549648"/>
              <a:gd name="connsiteY18" fmla="*/ 642258 h 1197429"/>
              <a:gd name="connsiteX19" fmla="*/ 780220 w 6549648"/>
              <a:gd name="connsiteY19" fmla="*/ 653143 h 1197429"/>
              <a:gd name="connsiteX20" fmla="*/ 747563 w 6549648"/>
              <a:gd name="connsiteY20" fmla="*/ 664029 h 1197429"/>
              <a:gd name="connsiteX21" fmla="*/ 323020 w 6549648"/>
              <a:gd name="connsiteY21" fmla="*/ 707572 h 1197429"/>
              <a:gd name="connsiteX22" fmla="*/ 257706 w 6549648"/>
              <a:gd name="connsiteY22" fmla="*/ 729343 h 1197429"/>
              <a:gd name="connsiteX23" fmla="*/ 225048 w 6549648"/>
              <a:gd name="connsiteY23" fmla="*/ 740229 h 1197429"/>
              <a:gd name="connsiteX24" fmla="*/ 137963 w 6549648"/>
              <a:gd name="connsiteY24" fmla="*/ 751115 h 1197429"/>
              <a:gd name="connsiteX25" fmla="*/ 39991 w 6549648"/>
              <a:gd name="connsiteY25" fmla="*/ 794658 h 1197429"/>
              <a:gd name="connsiteX26" fmla="*/ 29106 w 6549648"/>
              <a:gd name="connsiteY26" fmla="*/ 990600 h 1197429"/>
              <a:gd name="connsiteX27" fmla="*/ 377448 w 6549648"/>
              <a:gd name="connsiteY27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97972 w 6509657"/>
              <a:gd name="connsiteY24" fmla="*/ 751115 h 1197429"/>
              <a:gd name="connsiteX25" fmla="*/ 0 w 6509657"/>
              <a:gd name="connsiteY25" fmla="*/ 794658 h 1197429"/>
              <a:gd name="connsiteX26" fmla="*/ 337457 w 6509657"/>
              <a:gd name="connsiteY26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0 w 6509657"/>
              <a:gd name="connsiteY24" fmla="*/ 794658 h 1197429"/>
              <a:gd name="connsiteX25" fmla="*/ 337457 w 6509657"/>
              <a:gd name="connsiteY25" fmla="*/ 1197429 h 1197429"/>
              <a:gd name="connsiteX0" fmla="*/ 6238974 w 6511116"/>
              <a:gd name="connsiteY0" fmla="*/ 0 h 1197429"/>
              <a:gd name="connsiteX1" fmla="*/ 6445802 w 6511116"/>
              <a:gd name="connsiteY1" fmla="*/ 108858 h 1197429"/>
              <a:gd name="connsiteX2" fmla="*/ 6467574 w 6511116"/>
              <a:gd name="connsiteY2" fmla="*/ 130629 h 1197429"/>
              <a:gd name="connsiteX3" fmla="*/ 6511116 w 6511116"/>
              <a:gd name="connsiteY3" fmla="*/ 195943 h 1197429"/>
              <a:gd name="connsiteX4" fmla="*/ 6500231 w 6511116"/>
              <a:gd name="connsiteY4" fmla="*/ 348343 h 1197429"/>
              <a:gd name="connsiteX5" fmla="*/ 6402259 w 6511116"/>
              <a:gd name="connsiteY5" fmla="*/ 424543 h 1197429"/>
              <a:gd name="connsiteX6" fmla="*/ 6369602 w 6511116"/>
              <a:gd name="connsiteY6" fmla="*/ 435429 h 1197429"/>
              <a:gd name="connsiteX7" fmla="*/ 6326059 w 6511116"/>
              <a:gd name="connsiteY7" fmla="*/ 457200 h 1197429"/>
              <a:gd name="connsiteX8" fmla="*/ 6238974 w 6511116"/>
              <a:gd name="connsiteY8" fmla="*/ 478972 h 1197429"/>
              <a:gd name="connsiteX9" fmla="*/ 6119231 w 6511116"/>
              <a:gd name="connsiteY9" fmla="*/ 511629 h 1197429"/>
              <a:gd name="connsiteX10" fmla="*/ 5912402 w 6511116"/>
              <a:gd name="connsiteY10" fmla="*/ 555172 h 1197429"/>
              <a:gd name="connsiteX11" fmla="*/ 5509631 w 6511116"/>
              <a:gd name="connsiteY11" fmla="*/ 566058 h 1197429"/>
              <a:gd name="connsiteX12" fmla="*/ 4802059 w 6511116"/>
              <a:gd name="connsiteY12" fmla="*/ 598715 h 1197429"/>
              <a:gd name="connsiteX13" fmla="*/ 3321602 w 6511116"/>
              <a:gd name="connsiteY13" fmla="*/ 609600 h 1197429"/>
              <a:gd name="connsiteX14" fmla="*/ 2973259 w 6511116"/>
              <a:gd name="connsiteY14" fmla="*/ 620486 h 1197429"/>
              <a:gd name="connsiteX15" fmla="*/ 2886174 w 6511116"/>
              <a:gd name="connsiteY15" fmla="*/ 631372 h 1197429"/>
              <a:gd name="connsiteX16" fmla="*/ 2439859 w 6511116"/>
              <a:gd name="connsiteY16" fmla="*/ 642258 h 1197429"/>
              <a:gd name="connsiteX17" fmla="*/ 1079145 w 6511116"/>
              <a:gd name="connsiteY17" fmla="*/ 631372 h 1197429"/>
              <a:gd name="connsiteX18" fmla="*/ 817888 w 6511116"/>
              <a:gd name="connsiteY18" fmla="*/ 642258 h 1197429"/>
              <a:gd name="connsiteX19" fmla="*/ 741688 w 6511116"/>
              <a:gd name="connsiteY19" fmla="*/ 653143 h 1197429"/>
              <a:gd name="connsiteX20" fmla="*/ 709031 w 6511116"/>
              <a:gd name="connsiteY20" fmla="*/ 664029 h 1197429"/>
              <a:gd name="connsiteX21" fmla="*/ 284488 w 6511116"/>
              <a:gd name="connsiteY21" fmla="*/ 707572 h 1197429"/>
              <a:gd name="connsiteX22" fmla="*/ 219174 w 6511116"/>
              <a:gd name="connsiteY22" fmla="*/ 729343 h 1197429"/>
              <a:gd name="connsiteX23" fmla="*/ 1459 w 6511116"/>
              <a:gd name="connsiteY23" fmla="*/ 794658 h 1197429"/>
              <a:gd name="connsiteX24" fmla="*/ 338916 w 6511116"/>
              <a:gd name="connsiteY24" fmla="*/ 1197429 h 1197429"/>
              <a:gd name="connsiteX0" fmla="*/ 6239707 w 6511849"/>
              <a:gd name="connsiteY0" fmla="*/ 0 h 1197429"/>
              <a:gd name="connsiteX1" fmla="*/ 6446535 w 6511849"/>
              <a:gd name="connsiteY1" fmla="*/ 108858 h 1197429"/>
              <a:gd name="connsiteX2" fmla="*/ 6468307 w 6511849"/>
              <a:gd name="connsiteY2" fmla="*/ 130629 h 1197429"/>
              <a:gd name="connsiteX3" fmla="*/ 6511849 w 6511849"/>
              <a:gd name="connsiteY3" fmla="*/ 195943 h 1197429"/>
              <a:gd name="connsiteX4" fmla="*/ 6500964 w 6511849"/>
              <a:gd name="connsiteY4" fmla="*/ 348343 h 1197429"/>
              <a:gd name="connsiteX5" fmla="*/ 6402992 w 6511849"/>
              <a:gd name="connsiteY5" fmla="*/ 424543 h 1197429"/>
              <a:gd name="connsiteX6" fmla="*/ 6370335 w 6511849"/>
              <a:gd name="connsiteY6" fmla="*/ 435429 h 1197429"/>
              <a:gd name="connsiteX7" fmla="*/ 6326792 w 6511849"/>
              <a:gd name="connsiteY7" fmla="*/ 457200 h 1197429"/>
              <a:gd name="connsiteX8" fmla="*/ 6239707 w 6511849"/>
              <a:gd name="connsiteY8" fmla="*/ 478972 h 1197429"/>
              <a:gd name="connsiteX9" fmla="*/ 6119964 w 6511849"/>
              <a:gd name="connsiteY9" fmla="*/ 511629 h 1197429"/>
              <a:gd name="connsiteX10" fmla="*/ 5913135 w 6511849"/>
              <a:gd name="connsiteY10" fmla="*/ 555172 h 1197429"/>
              <a:gd name="connsiteX11" fmla="*/ 5510364 w 6511849"/>
              <a:gd name="connsiteY11" fmla="*/ 566058 h 1197429"/>
              <a:gd name="connsiteX12" fmla="*/ 4802792 w 6511849"/>
              <a:gd name="connsiteY12" fmla="*/ 598715 h 1197429"/>
              <a:gd name="connsiteX13" fmla="*/ 3322335 w 6511849"/>
              <a:gd name="connsiteY13" fmla="*/ 609600 h 1197429"/>
              <a:gd name="connsiteX14" fmla="*/ 2973992 w 6511849"/>
              <a:gd name="connsiteY14" fmla="*/ 620486 h 1197429"/>
              <a:gd name="connsiteX15" fmla="*/ 2886907 w 6511849"/>
              <a:gd name="connsiteY15" fmla="*/ 631372 h 1197429"/>
              <a:gd name="connsiteX16" fmla="*/ 2440592 w 6511849"/>
              <a:gd name="connsiteY16" fmla="*/ 642258 h 1197429"/>
              <a:gd name="connsiteX17" fmla="*/ 1079878 w 6511849"/>
              <a:gd name="connsiteY17" fmla="*/ 631372 h 1197429"/>
              <a:gd name="connsiteX18" fmla="*/ 818621 w 6511849"/>
              <a:gd name="connsiteY18" fmla="*/ 642258 h 1197429"/>
              <a:gd name="connsiteX19" fmla="*/ 742421 w 6511849"/>
              <a:gd name="connsiteY19" fmla="*/ 653143 h 1197429"/>
              <a:gd name="connsiteX20" fmla="*/ 709764 w 6511849"/>
              <a:gd name="connsiteY20" fmla="*/ 664029 h 1197429"/>
              <a:gd name="connsiteX21" fmla="*/ 219907 w 6511849"/>
              <a:gd name="connsiteY21" fmla="*/ 729343 h 1197429"/>
              <a:gd name="connsiteX22" fmla="*/ 2192 w 6511849"/>
              <a:gd name="connsiteY22" fmla="*/ 794658 h 1197429"/>
              <a:gd name="connsiteX23" fmla="*/ 339649 w 6511849"/>
              <a:gd name="connsiteY23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223518 w 6515460"/>
              <a:gd name="connsiteY21" fmla="*/ 729343 h 1197429"/>
              <a:gd name="connsiteX22" fmla="*/ 136433 w 6515460"/>
              <a:gd name="connsiteY22" fmla="*/ 740229 h 1197429"/>
              <a:gd name="connsiteX23" fmla="*/ 5803 w 6515460"/>
              <a:gd name="connsiteY23" fmla="*/ 794658 h 1197429"/>
              <a:gd name="connsiteX24" fmla="*/ 343260 w 6515460"/>
              <a:gd name="connsiteY24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136433 w 6515460"/>
              <a:gd name="connsiteY21" fmla="*/ 740229 h 1197429"/>
              <a:gd name="connsiteX22" fmla="*/ 5803 w 6515460"/>
              <a:gd name="connsiteY22" fmla="*/ 794658 h 1197429"/>
              <a:gd name="connsiteX23" fmla="*/ 343260 w 6515460"/>
              <a:gd name="connsiteY23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0 w 6509657"/>
              <a:gd name="connsiteY21" fmla="*/ 794658 h 1197429"/>
              <a:gd name="connsiteX22" fmla="*/ 337457 w 6509657"/>
              <a:gd name="connsiteY22" fmla="*/ 1197429 h 1197429"/>
              <a:gd name="connsiteX0" fmla="*/ 6237515 w 6514278"/>
              <a:gd name="connsiteY0" fmla="*/ 0 h 1197429"/>
              <a:gd name="connsiteX1" fmla="*/ 6444343 w 6514278"/>
              <a:gd name="connsiteY1" fmla="*/ 108858 h 1197429"/>
              <a:gd name="connsiteX2" fmla="*/ 6509657 w 6514278"/>
              <a:gd name="connsiteY2" fmla="*/ 195943 h 1197429"/>
              <a:gd name="connsiteX3" fmla="*/ 6498772 w 6514278"/>
              <a:gd name="connsiteY3" fmla="*/ 348343 h 1197429"/>
              <a:gd name="connsiteX4" fmla="*/ 6400800 w 6514278"/>
              <a:gd name="connsiteY4" fmla="*/ 424543 h 1197429"/>
              <a:gd name="connsiteX5" fmla="*/ 6368143 w 6514278"/>
              <a:gd name="connsiteY5" fmla="*/ 435429 h 1197429"/>
              <a:gd name="connsiteX6" fmla="*/ 6324600 w 6514278"/>
              <a:gd name="connsiteY6" fmla="*/ 457200 h 1197429"/>
              <a:gd name="connsiteX7" fmla="*/ 6237515 w 6514278"/>
              <a:gd name="connsiteY7" fmla="*/ 478972 h 1197429"/>
              <a:gd name="connsiteX8" fmla="*/ 6117772 w 6514278"/>
              <a:gd name="connsiteY8" fmla="*/ 511629 h 1197429"/>
              <a:gd name="connsiteX9" fmla="*/ 5910943 w 6514278"/>
              <a:gd name="connsiteY9" fmla="*/ 555172 h 1197429"/>
              <a:gd name="connsiteX10" fmla="*/ 5508172 w 6514278"/>
              <a:gd name="connsiteY10" fmla="*/ 566058 h 1197429"/>
              <a:gd name="connsiteX11" fmla="*/ 4800600 w 6514278"/>
              <a:gd name="connsiteY11" fmla="*/ 598715 h 1197429"/>
              <a:gd name="connsiteX12" fmla="*/ 3320143 w 6514278"/>
              <a:gd name="connsiteY12" fmla="*/ 609600 h 1197429"/>
              <a:gd name="connsiteX13" fmla="*/ 2971800 w 6514278"/>
              <a:gd name="connsiteY13" fmla="*/ 620486 h 1197429"/>
              <a:gd name="connsiteX14" fmla="*/ 2884715 w 6514278"/>
              <a:gd name="connsiteY14" fmla="*/ 631372 h 1197429"/>
              <a:gd name="connsiteX15" fmla="*/ 2438400 w 6514278"/>
              <a:gd name="connsiteY15" fmla="*/ 642258 h 1197429"/>
              <a:gd name="connsiteX16" fmla="*/ 1077686 w 6514278"/>
              <a:gd name="connsiteY16" fmla="*/ 631372 h 1197429"/>
              <a:gd name="connsiteX17" fmla="*/ 816429 w 6514278"/>
              <a:gd name="connsiteY17" fmla="*/ 642258 h 1197429"/>
              <a:gd name="connsiteX18" fmla="*/ 740229 w 6514278"/>
              <a:gd name="connsiteY18" fmla="*/ 653143 h 1197429"/>
              <a:gd name="connsiteX19" fmla="*/ 707572 w 6514278"/>
              <a:gd name="connsiteY19" fmla="*/ 664029 h 1197429"/>
              <a:gd name="connsiteX20" fmla="*/ 0 w 6514278"/>
              <a:gd name="connsiteY20" fmla="*/ 794658 h 1197429"/>
              <a:gd name="connsiteX21" fmla="*/ 337457 w 6514278"/>
              <a:gd name="connsiteY21" fmla="*/ 1197429 h 1197429"/>
              <a:gd name="connsiteX0" fmla="*/ 6237515 w 6500327"/>
              <a:gd name="connsiteY0" fmla="*/ 0 h 1197429"/>
              <a:gd name="connsiteX1" fmla="*/ 6444343 w 6500327"/>
              <a:gd name="connsiteY1" fmla="*/ 108858 h 1197429"/>
              <a:gd name="connsiteX2" fmla="*/ 6498772 w 6500327"/>
              <a:gd name="connsiteY2" fmla="*/ 348343 h 1197429"/>
              <a:gd name="connsiteX3" fmla="*/ 6400800 w 6500327"/>
              <a:gd name="connsiteY3" fmla="*/ 424543 h 1197429"/>
              <a:gd name="connsiteX4" fmla="*/ 6368143 w 6500327"/>
              <a:gd name="connsiteY4" fmla="*/ 435429 h 1197429"/>
              <a:gd name="connsiteX5" fmla="*/ 6324600 w 6500327"/>
              <a:gd name="connsiteY5" fmla="*/ 457200 h 1197429"/>
              <a:gd name="connsiteX6" fmla="*/ 6237515 w 6500327"/>
              <a:gd name="connsiteY6" fmla="*/ 478972 h 1197429"/>
              <a:gd name="connsiteX7" fmla="*/ 6117772 w 6500327"/>
              <a:gd name="connsiteY7" fmla="*/ 511629 h 1197429"/>
              <a:gd name="connsiteX8" fmla="*/ 5910943 w 6500327"/>
              <a:gd name="connsiteY8" fmla="*/ 555172 h 1197429"/>
              <a:gd name="connsiteX9" fmla="*/ 5508172 w 6500327"/>
              <a:gd name="connsiteY9" fmla="*/ 566058 h 1197429"/>
              <a:gd name="connsiteX10" fmla="*/ 4800600 w 6500327"/>
              <a:gd name="connsiteY10" fmla="*/ 598715 h 1197429"/>
              <a:gd name="connsiteX11" fmla="*/ 3320143 w 6500327"/>
              <a:gd name="connsiteY11" fmla="*/ 609600 h 1197429"/>
              <a:gd name="connsiteX12" fmla="*/ 2971800 w 6500327"/>
              <a:gd name="connsiteY12" fmla="*/ 620486 h 1197429"/>
              <a:gd name="connsiteX13" fmla="*/ 2884715 w 6500327"/>
              <a:gd name="connsiteY13" fmla="*/ 631372 h 1197429"/>
              <a:gd name="connsiteX14" fmla="*/ 2438400 w 6500327"/>
              <a:gd name="connsiteY14" fmla="*/ 642258 h 1197429"/>
              <a:gd name="connsiteX15" fmla="*/ 1077686 w 6500327"/>
              <a:gd name="connsiteY15" fmla="*/ 631372 h 1197429"/>
              <a:gd name="connsiteX16" fmla="*/ 816429 w 6500327"/>
              <a:gd name="connsiteY16" fmla="*/ 642258 h 1197429"/>
              <a:gd name="connsiteX17" fmla="*/ 740229 w 6500327"/>
              <a:gd name="connsiteY17" fmla="*/ 653143 h 1197429"/>
              <a:gd name="connsiteX18" fmla="*/ 707572 w 6500327"/>
              <a:gd name="connsiteY18" fmla="*/ 664029 h 1197429"/>
              <a:gd name="connsiteX19" fmla="*/ 0 w 6500327"/>
              <a:gd name="connsiteY19" fmla="*/ 794658 h 1197429"/>
              <a:gd name="connsiteX20" fmla="*/ 337457 w 6500327"/>
              <a:gd name="connsiteY20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324600 w 6503679"/>
              <a:gd name="connsiteY4" fmla="*/ 457200 h 1197429"/>
              <a:gd name="connsiteX5" fmla="*/ 6237515 w 6503679"/>
              <a:gd name="connsiteY5" fmla="*/ 478972 h 1197429"/>
              <a:gd name="connsiteX6" fmla="*/ 6117772 w 6503679"/>
              <a:gd name="connsiteY6" fmla="*/ 511629 h 1197429"/>
              <a:gd name="connsiteX7" fmla="*/ 5910943 w 6503679"/>
              <a:gd name="connsiteY7" fmla="*/ 555172 h 1197429"/>
              <a:gd name="connsiteX8" fmla="*/ 5508172 w 6503679"/>
              <a:gd name="connsiteY8" fmla="*/ 566058 h 1197429"/>
              <a:gd name="connsiteX9" fmla="*/ 4800600 w 6503679"/>
              <a:gd name="connsiteY9" fmla="*/ 598715 h 1197429"/>
              <a:gd name="connsiteX10" fmla="*/ 3320143 w 6503679"/>
              <a:gd name="connsiteY10" fmla="*/ 609600 h 1197429"/>
              <a:gd name="connsiteX11" fmla="*/ 2971800 w 6503679"/>
              <a:gd name="connsiteY11" fmla="*/ 620486 h 1197429"/>
              <a:gd name="connsiteX12" fmla="*/ 2884715 w 6503679"/>
              <a:gd name="connsiteY12" fmla="*/ 631372 h 1197429"/>
              <a:gd name="connsiteX13" fmla="*/ 2438400 w 6503679"/>
              <a:gd name="connsiteY13" fmla="*/ 642258 h 1197429"/>
              <a:gd name="connsiteX14" fmla="*/ 1077686 w 6503679"/>
              <a:gd name="connsiteY14" fmla="*/ 631372 h 1197429"/>
              <a:gd name="connsiteX15" fmla="*/ 816429 w 6503679"/>
              <a:gd name="connsiteY15" fmla="*/ 642258 h 1197429"/>
              <a:gd name="connsiteX16" fmla="*/ 740229 w 6503679"/>
              <a:gd name="connsiteY16" fmla="*/ 653143 h 1197429"/>
              <a:gd name="connsiteX17" fmla="*/ 707572 w 6503679"/>
              <a:gd name="connsiteY17" fmla="*/ 664029 h 1197429"/>
              <a:gd name="connsiteX18" fmla="*/ 0 w 6503679"/>
              <a:gd name="connsiteY18" fmla="*/ 794658 h 1197429"/>
              <a:gd name="connsiteX19" fmla="*/ 337457 w 6503679"/>
              <a:gd name="connsiteY19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237515 w 6503679"/>
              <a:gd name="connsiteY4" fmla="*/ 478972 h 1197429"/>
              <a:gd name="connsiteX5" fmla="*/ 6117772 w 6503679"/>
              <a:gd name="connsiteY5" fmla="*/ 511629 h 1197429"/>
              <a:gd name="connsiteX6" fmla="*/ 5910943 w 6503679"/>
              <a:gd name="connsiteY6" fmla="*/ 555172 h 1197429"/>
              <a:gd name="connsiteX7" fmla="*/ 5508172 w 6503679"/>
              <a:gd name="connsiteY7" fmla="*/ 566058 h 1197429"/>
              <a:gd name="connsiteX8" fmla="*/ 4800600 w 6503679"/>
              <a:gd name="connsiteY8" fmla="*/ 598715 h 1197429"/>
              <a:gd name="connsiteX9" fmla="*/ 3320143 w 6503679"/>
              <a:gd name="connsiteY9" fmla="*/ 609600 h 1197429"/>
              <a:gd name="connsiteX10" fmla="*/ 2971800 w 6503679"/>
              <a:gd name="connsiteY10" fmla="*/ 620486 h 1197429"/>
              <a:gd name="connsiteX11" fmla="*/ 2884715 w 6503679"/>
              <a:gd name="connsiteY11" fmla="*/ 631372 h 1197429"/>
              <a:gd name="connsiteX12" fmla="*/ 2438400 w 6503679"/>
              <a:gd name="connsiteY12" fmla="*/ 642258 h 1197429"/>
              <a:gd name="connsiteX13" fmla="*/ 1077686 w 6503679"/>
              <a:gd name="connsiteY13" fmla="*/ 631372 h 1197429"/>
              <a:gd name="connsiteX14" fmla="*/ 816429 w 6503679"/>
              <a:gd name="connsiteY14" fmla="*/ 642258 h 1197429"/>
              <a:gd name="connsiteX15" fmla="*/ 740229 w 6503679"/>
              <a:gd name="connsiteY15" fmla="*/ 653143 h 1197429"/>
              <a:gd name="connsiteX16" fmla="*/ 707572 w 6503679"/>
              <a:gd name="connsiteY16" fmla="*/ 664029 h 1197429"/>
              <a:gd name="connsiteX17" fmla="*/ 0 w 6503679"/>
              <a:gd name="connsiteY17" fmla="*/ 794658 h 1197429"/>
              <a:gd name="connsiteX18" fmla="*/ 337457 w 6503679"/>
              <a:gd name="connsiteY18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117772 w 6503679"/>
              <a:gd name="connsiteY4" fmla="*/ 511629 h 1197429"/>
              <a:gd name="connsiteX5" fmla="*/ 5910943 w 6503679"/>
              <a:gd name="connsiteY5" fmla="*/ 555172 h 1197429"/>
              <a:gd name="connsiteX6" fmla="*/ 5508172 w 6503679"/>
              <a:gd name="connsiteY6" fmla="*/ 566058 h 1197429"/>
              <a:gd name="connsiteX7" fmla="*/ 4800600 w 6503679"/>
              <a:gd name="connsiteY7" fmla="*/ 598715 h 1197429"/>
              <a:gd name="connsiteX8" fmla="*/ 3320143 w 6503679"/>
              <a:gd name="connsiteY8" fmla="*/ 609600 h 1197429"/>
              <a:gd name="connsiteX9" fmla="*/ 2971800 w 6503679"/>
              <a:gd name="connsiteY9" fmla="*/ 620486 h 1197429"/>
              <a:gd name="connsiteX10" fmla="*/ 2884715 w 6503679"/>
              <a:gd name="connsiteY10" fmla="*/ 631372 h 1197429"/>
              <a:gd name="connsiteX11" fmla="*/ 2438400 w 6503679"/>
              <a:gd name="connsiteY11" fmla="*/ 642258 h 1197429"/>
              <a:gd name="connsiteX12" fmla="*/ 1077686 w 6503679"/>
              <a:gd name="connsiteY12" fmla="*/ 631372 h 1197429"/>
              <a:gd name="connsiteX13" fmla="*/ 816429 w 6503679"/>
              <a:gd name="connsiteY13" fmla="*/ 642258 h 1197429"/>
              <a:gd name="connsiteX14" fmla="*/ 740229 w 6503679"/>
              <a:gd name="connsiteY14" fmla="*/ 653143 h 1197429"/>
              <a:gd name="connsiteX15" fmla="*/ 707572 w 6503679"/>
              <a:gd name="connsiteY15" fmla="*/ 664029 h 1197429"/>
              <a:gd name="connsiteX16" fmla="*/ 0 w 6503679"/>
              <a:gd name="connsiteY16" fmla="*/ 794658 h 1197429"/>
              <a:gd name="connsiteX17" fmla="*/ 337457 w 6503679"/>
              <a:gd name="connsiteY17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910943 w 6503679"/>
              <a:gd name="connsiteY4" fmla="*/ 555172 h 1197429"/>
              <a:gd name="connsiteX5" fmla="*/ 5508172 w 6503679"/>
              <a:gd name="connsiteY5" fmla="*/ 566058 h 1197429"/>
              <a:gd name="connsiteX6" fmla="*/ 4800600 w 6503679"/>
              <a:gd name="connsiteY6" fmla="*/ 598715 h 1197429"/>
              <a:gd name="connsiteX7" fmla="*/ 3320143 w 6503679"/>
              <a:gd name="connsiteY7" fmla="*/ 609600 h 1197429"/>
              <a:gd name="connsiteX8" fmla="*/ 2971800 w 6503679"/>
              <a:gd name="connsiteY8" fmla="*/ 620486 h 1197429"/>
              <a:gd name="connsiteX9" fmla="*/ 2884715 w 6503679"/>
              <a:gd name="connsiteY9" fmla="*/ 631372 h 1197429"/>
              <a:gd name="connsiteX10" fmla="*/ 2438400 w 6503679"/>
              <a:gd name="connsiteY10" fmla="*/ 642258 h 1197429"/>
              <a:gd name="connsiteX11" fmla="*/ 1077686 w 6503679"/>
              <a:gd name="connsiteY11" fmla="*/ 631372 h 1197429"/>
              <a:gd name="connsiteX12" fmla="*/ 816429 w 6503679"/>
              <a:gd name="connsiteY12" fmla="*/ 642258 h 1197429"/>
              <a:gd name="connsiteX13" fmla="*/ 740229 w 6503679"/>
              <a:gd name="connsiteY13" fmla="*/ 653143 h 1197429"/>
              <a:gd name="connsiteX14" fmla="*/ 707572 w 6503679"/>
              <a:gd name="connsiteY14" fmla="*/ 664029 h 1197429"/>
              <a:gd name="connsiteX15" fmla="*/ 0 w 6503679"/>
              <a:gd name="connsiteY15" fmla="*/ 794658 h 1197429"/>
              <a:gd name="connsiteX16" fmla="*/ 337457 w 6503679"/>
              <a:gd name="connsiteY16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508172 w 6503679"/>
              <a:gd name="connsiteY4" fmla="*/ 566058 h 1197429"/>
              <a:gd name="connsiteX5" fmla="*/ 4800600 w 6503679"/>
              <a:gd name="connsiteY5" fmla="*/ 598715 h 1197429"/>
              <a:gd name="connsiteX6" fmla="*/ 3320143 w 6503679"/>
              <a:gd name="connsiteY6" fmla="*/ 609600 h 1197429"/>
              <a:gd name="connsiteX7" fmla="*/ 2971800 w 6503679"/>
              <a:gd name="connsiteY7" fmla="*/ 620486 h 1197429"/>
              <a:gd name="connsiteX8" fmla="*/ 2884715 w 6503679"/>
              <a:gd name="connsiteY8" fmla="*/ 631372 h 1197429"/>
              <a:gd name="connsiteX9" fmla="*/ 2438400 w 6503679"/>
              <a:gd name="connsiteY9" fmla="*/ 642258 h 1197429"/>
              <a:gd name="connsiteX10" fmla="*/ 1077686 w 6503679"/>
              <a:gd name="connsiteY10" fmla="*/ 631372 h 1197429"/>
              <a:gd name="connsiteX11" fmla="*/ 816429 w 6503679"/>
              <a:gd name="connsiteY11" fmla="*/ 642258 h 1197429"/>
              <a:gd name="connsiteX12" fmla="*/ 740229 w 6503679"/>
              <a:gd name="connsiteY12" fmla="*/ 653143 h 1197429"/>
              <a:gd name="connsiteX13" fmla="*/ 707572 w 6503679"/>
              <a:gd name="connsiteY13" fmla="*/ 664029 h 1197429"/>
              <a:gd name="connsiteX14" fmla="*/ 0 w 6503679"/>
              <a:gd name="connsiteY14" fmla="*/ 794658 h 1197429"/>
              <a:gd name="connsiteX15" fmla="*/ 337457 w 6503679"/>
              <a:gd name="connsiteY15" fmla="*/ 1197429 h 1197429"/>
              <a:gd name="connsiteX0" fmla="*/ 6237515 w 6523655"/>
              <a:gd name="connsiteY0" fmla="*/ 0 h 1197429"/>
              <a:gd name="connsiteX1" fmla="*/ 6498772 w 6523655"/>
              <a:gd name="connsiteY1" fmla="*/ 348343 h 1197429"/>
              <a:gd name="connsiteX2" fmla="*/ 6400800 w 6523655"/>
              <a:gd name="connsiteY2" fmla="*/ 424543 h 1197429"/>
              <a:gd name="connsiteX3" fmla="*/ 5508172 w 6523655"/>
              <a:gd name="connsiteY3" fmla="*/ 566058 h 1197429"/>
              <a:gd name="connsiteX4" fmla="*/ 4800600 w 6523655"/>
              <a:gd name="connsiteY4" fmla="*/ 598715 h 1197429"/>
              <a:gd name="connsiteX5" fmla="*/ 3320143 w 6523655"/>
              <a:gd name="connsiteY5" fmla="*/ 609600 h 1197429"/>
              <a:gd name="connsiteX6" fmla="*/ 2971800 w 6523655"/>
              <a:gd name="connsiteY6" fmla="*/ 620486 h 1197429"/>
              <a:gd name="connsiteX7" fmla="*/ 2884715 w 6523655"/>
              <a:gd name="connsiteY7" fmla="*/ 631372 h 1197429"/>
              <a:gd name="connsiteX8" fmla="*/ 2438400 w 6523655"/>
              <a:gd name="connsiteY8" fmla="*/ 642258 h 1197429"/>
              <a:gd name="connsiteX9" fmla="*/ 1077686 w 6523655"/>
              <a:gd name="connsiteY9" fmla="*/ 631372 h 1197429"/>
              <a:gd name="connsiteX10" fmla="*/ 816429 w 6523655"/>
              <a:gd name="connsiteY10" fmla="*/ 642258 h 1197429"/>
              <a:gd name="connsiteX11" fmla="*/ 740229 w 6523655"/>
              <a:gd name="connsiteY11" fmla="*/ 653143 h 1197429"/>
              <a:gd name="connsiteX12" fmla="*/ 707572 w 6523655"/>
              <a:gd name="connsiteY12" fmla="*/ 664029 h 1197429"/>
              <a:gd name="connsiteX13" fmla="*/ 0 w 6523655"/>
              <a:gd name="connsiteY13" fmla="*/ 794658 h 1197429"/>
              <a:gd name="connsiteX14" fmla="*/ 337457 w 6523655"/>
              <a:gd name="connsiteY14" fmla="*/ 1197429 h 1197429"/>
              <a:gd name="connsiteX0" fmla="*/ 6237515 w 6525562"/>
              <a:gd name="connsiteY0" fmla="*/ 0 h 1197429"/>
              <a:gd name="connsiteX1" fmla="*/ 6498772 w 6525562"/>
              <a:gd name="connsiteY1" fmla="*/ 348343 h 1197429"/>
              <a:gd name="connsiteX2" fmla="*/ 5508172 w 6525562"/>
              <a:gd name="connsiteY2" fmla="*/ 566058 h 1197429"/>
              <a:gd name="connsiteX3" fmla="*/ 4800600 w 6525562"/>
              <a:gd name="connsiteY3" fmla="*/ 598715 h 1197429"/>
              <a:gd name="connsiteX4" fmla="*/ 3320143 w 6525562"/>
              <a:gd name="connsiteY4" fmla="*/ 609600 h 1197429"/>
              <a:gd name="connsiteX5" fmla="*/ 2971800 w 6525562"/>
              <a:gd name="connsiteY5" fmla="*/ 620486 h 1197429"/>
              <a:gd name="connsiteX6" fmla="*/ 2884715 w 6525562"/>
              <a:gd name="connsiteY6" fmla="*/ 631372 h 1197429"/>
              <a:gd name="connsiteX7" fmla="*/ 2438400 w 6525562"/>
              <a:gd name="connsiteY7" fmla="*/ 642258 h 1197429"/>
              <a:gd name="connsiteX8" fmla="*/ 1077686 w 6525562"/>
              <a:gd name="connsiteY8" fmla="*/ 631372 h 1197429"/>
              <a:gd name="connsiteX9" fmla="*/ 816429 w 6525562"/>
              <a:gd name="connsiteY9" fmla="*/ 642258 h 1197429"/>
              <a:gd name="connsiteX10" fmla="*/ 740229 w 6525562"/>
              <a:gd name="connsiteY10" fmla="*/ 653143 h 1197429"/>
              <a:gd name="connsiteX11" fmla="*/ 707572 w 6525562"/>
              <a:gd name="connsiteY11" fmla="*/ 664029 h 1197429"/>
              <a:gd name="connsiteX12" fmla="*/ 0 w 6525562"/>
              <a:gd name="connsiteY12" fmla="*/ 794658 h 1197429"/>
              <a:gd name="connsiteX13" fmla="*/ 337457 w 6525562"/>
              <a:gd name="connsiteY13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884715 w 6568898"/>
              <a:gd name="connsiteY5" fmla="*/ 631372 h 1197429"/>
              <a:gd name="connsiteX6" fmla="*/ 2438400 w 6568898"/>
              <a:gd name="connsiteY6" fmla="*/ 642258 h 1197429"/>
              <a:gd name="connsiteX7" fmla="*/ 1077686 w 6568898"/>
              <a:gd name="connsiteY7" fmla="*/ 631372 h 1197429"/>
              <a:gd name="connsiteX8" fmla="*/ 816429 w 6568898"/>
              <a:gd name="connsiteY8" fmla="*/ 642258 h 1197429"/>
              <a:gd name="connsiteX9" fmla="*/ 740229 w 6568898"/>
              <a:gd name="connsiteY9" fmla="*/ 653143 h 1197429"/>
              <a:gd name="connsiteX10" fmla="*/ 707572 w 6568898"/>
              <a:gd name="connsiteY10" fmla="*/ 664029 h 1197429"/>
              <a:gd name="connsiteX11" fmla="*/ 0 w 6568898"/>
              <a:gd name="connsiteY11" fmla="*/ 794658 h 1197429"/>
              <a:gd name="connsiteX12" fmla="*/ 337457 w 6568898"/>
              <a:gd name="connsiteY12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438400 w 6568898"/>
              <a:gd name="connsiteY5" fmla="*/ 642258 h 1197429"/>
              <a:gd name="connsiteX6" fmla="*/ 1077686 w 6568898"/>
              <a:gd name="connsiteY6" fmla="*/ 631372 h 1197429"/>
              <a:gd name="connsiteX7" fmla="*/ 816429 w 6568898"/>
              <a:gd name="connsiteY7" fmla="*/ 642258 h 1197429"/>
              <a:gd name="connsiteX8" fmla="*/ 740229 w 6568898"/>
              <a:gd name="connsiteY8" fmla="*/ 653143 h 1197429"/>
              <a:gd name="connsiteX9" fmla="*/ 707572 w 6568898"/>
              <a:gd name="connsiteY9" fmla="*/ 664029 h 1197429"/>
              <a:gd name="connsiteX10" fmla="*/ 0 w 6568898"/>
              <a:gd name="connsiteY10" fmla="*/ 794658 h 1197429"/>
              <a:gd name="connsiteX11" fmla="*/ 337457 w 6568898"/>
              <a:gd name="connsiteY11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40229 w 6568898"/>
              <a:gd name="connsiteY7" fmla="*/ 653143 h 1197429"/>
              <a:gd name="connsiteX8" fmla="*/ 707572 w 6568898"/>
              <a:gd name="connsiteY8" fmla="*/ 664029 h 1197429"/>
              <a:gd name="connsiteX9" fmla="*/ 0 w 6568898"/>
              <a:gd name="connsiteY9" fmla="*/ 794658 h 1197429"/>
              <a:gd name="connsiteX10" fmla="*/ 337457 w 6568898"/>
              <a:gd name="connsiteY10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07572 w 6568898"/>
              <a:gd name="connsiteY7" fmla="*/ 664029 h 1197429"/>
              <a:gd name="connsiteX8" fmla="*/ 0 w 6568898"/>
              <a:gd name="connsiteY8" fmla="*/ 794658 h 1197429"/>
              <a:gd name="connsiteX9" fmla="*/ 337457 w 6568898"/>
              <a:gd name="connsiteY9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0 w 6568898"/>
              <a:gd name="connsiteY7" fmla="*/ 794658 h 1197429"/>
              <a:gd name="connsiteX8" fmla="*/ 337457 w 6568898"/>
              <a:gd name="connsiteY8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816429 w 6568898"/>
              <a:gd name="connsiteY5" fmla="*/ 642258 h 1197429"/>
              <a:gd name="connsiteX6" fmla="*/ 0 w 6568898"/>
              <a:gd name="connsiteY6" fmla="*/ 794658 h 1197429"/>
              <a:gd name="connsiteX7" fmla="*/ 337457 w 6568898"/>
              <a:gd name="connsiteY7" fmla="*/ 1197429 h 1197429"/>
              <a:gd name="connsiteX0" fmla="*/ 6239991 w 6571374"/>
              <a:gd name="connsiteY0" fmla="*/ 0 h 1197429"/>
              <a:gd name="connsiteX1" fmla="*/ 6501248 w 6571374"/>
              <a:gd name="connsiteY1" fmla="*/ 348343 h 1197429"/>
              <a:gd name="connsiteX2" fmla="*/ 4803076 w 6571374"/>
              <a:gd name="connsiteY2" fmla="*/ 598715 h 1197429"/>
              <a:gd name="connsiteX3" fmla="*/ 3322619 w 6571374"/>
              <a:gd name="connsiteY3" fmla="*/ 609600 h 1197429"/>
              <a:gd name="connsiteX4" fmla="*/ 2440876 w 6571374"/>
              <a:gd name="connsiteY4" fmla="*/ 642258 h 1197429"/>
              <a:gd name="connsiteX5" fmla="*/ 818905 w 6571374"/>
              <a:gd name="connsiteY5" fmla="*/ 642258 h 1197429"/>
              <a:gd name="connsiteX6" fmla="*/ 2476 w 6571374"/>
              <a:gd name="connsiteY6" fmla="*/ 794658 h 1197429"/>
              <a:gd name="connsiteX7" fmla="*/ 339933 w 6571374"/>
              <a:gd name="connsiteY7" fmla="*/ 1197429 h 1197429"/>
              <a:gd name="connsiteX0" fmla="*/ 6244418 w 6575801"/>
              <a:gd name="connsiteY0" fmla="*/ 0 h 1197429"/>
              <a:gd name="connsiteX1" fmla="*/ 6505675 w 6575801"/>
              <a:gd name="connsiteY1" fmla="*/ 348343 h 1197429"/>
              <a:gd name="connsiteX2" fmla="*/ 4807503 w 6575801"/>
              <a:gd name="connsiteY2" fmla="*/ 598715 h 1197429"/>
              <a:gd name="connsiteX3" fmla="*/ 3327046 w 6575801"/>
              <a:gd name="connsiteY3" fmla="*/ 609600 h 1197429"/>
              <a:gd name="connsiteX4" fmla="*/ 2445303 w 6575801"/>
              <a:gd name="connsiteY4" fmla="*/ 642258 h 1197429"/>
              <a:gd name="connsiteX5" fmla="*/ 823332 w 6575801"/>
              <a:gd name="connsiteY5" fmla="*/ 642258 h 1197429"/>
              <a:gd name="connsiteX6" fmla="*/ 6903 w 6575801"/>
              <a:gd name="connsiteY6" fmla="*/ 794658 h 1197429"/>
              <a:gd name="connsiteX7" fmla="*/ 344360 w 6575801"/>
              <a:gd name="connsiteY7" fmla="*/ 1197429 h 1197429"/>
              <a:gd name="connsiteX0" fmla="*/ 6299187 w 6630570"/>
              <a:gd name="connsiteY0" fmla="*/ 0 h 1338943"/>
              <a:gd name="connsiteX1" fmla="*/ 6560444 w 6630570"/>
              <a:gd name="connsiteY1" fmla="*/ 348343 h 1338943"/>
              <a:gd name="connsiteX2" fmla="*/ 4862272 w 6630570"/>
              <a:gd name="connsiteY2" fmla="*/ 598715 h 1338943"/>
              <a:gd name="connsiteX3" fmla="*/ 3381815 w 6630570"/>
              <a:gd name="connsiteY3" fmla="*/ 609600 h 1338943"/>
              <a:gd name="connsiteX4" fmla="*/ 2500072 w 6630570"/>
              <a:gd name="connsiteY4" fmla="*/ 642258 h 1338943"/>
              <a:gd name="connsiteX5" fmla="*/ 878101 w 6630570"/>
              <a:gd name="connsiteY5" fmla="*/ 642258 h 1338943"/>
              <a:gd name="connsiteX6" fmla="*/ 61672 w 6630570"/>
              <a:gd name="connsiteY6" fmla="*/ 794658 h 1338943"/>
              <a:gd name="connsiteX7" fmla="*/ 105215 w 6630570"/>
              <a:gd name="connsiteY7" fmla="*/ 1338943 h 1338943"/>
              <a:gd name="connsiteX0" fmla="*/ 6250154 w 6581537"/>
              <a:gd name="connsiteY0" fmla="*/ 0 h 1208314"/>
              <a:gd name="connsiteX1" fmla="*/ 6511411 w 6581537"/>
              <a:gd name="connsiteY1" fmla="*/ 348343 h 1208314"/>
              <a:gd name="connsiteX2" fmla="*/ 4813239 w 6581537"/>
              <a:gd name="connsiteY2" fmla="*/ 598715 h 1208314"/>
              <a:gd name="connsiteX3" fmla="*/ 3332782 w 6581537"/>
              <a:gd name="connsiteY3" fmla="*/ 609600 h 1208314"/>
              <a:gd name="connsiteX4" fmla="*/ 2451039 w 6581537"/>
              <a:gd name="connsiteY4" fmla="*/ 642258 h 1208314"/>
              <a:gd name="connsiteX5" fmla="*/ 829068 w 6581537"/>
              <a:gd name="connsiteY5" fmla="*/ 642258 h 1208314"/>
              <a:gd name="connsiteX6" fmla="*/ 12639 w 6581537"/>
              <a:gd name="connsiteY6" fmla="*/ 794658 h 1208314"/>
              <a:gd name="connsiteX7" fmla="*/ 339211 w 6581537"/>
              <a:gd name="connsiteY7" fmla="*/ 1208314 h 1208314"/>
              <a:gd name="connsiteX0" fmla="*/ 6272338 w 6603721"/>
              <a:gd name="connsiteY0" fmla="*/ 0 h 1208337"/>
              <a:gd name="connsiteX1" fmla="*/ 6533595 w 6603721"/>
              <a:gd name="connsiteY1" fmla="*/ 348343 h 1208337"/>
              <a:gd name="connsiteX2" fmla="*/ 4835423 w 6603721"/>
              <a:gd name="connsiteY2" fmla="*/ 598715 h 1208337"/>
              <a:gd name="connsiteX3" fmla="*/ 3354966 w 6603721"/>
              <a:gd name="connsiteY3" fmla="*/ 609600 h 1208337"/>
              <a:gd name="connsiteX4" fmla="*/ 2473223 w 6603721"/>
              <a:gd name="connsiteY4" fmla="*/ 642258 h 1208337"/>
              <a:gd name="connsiteX5" fmla="*/ 851252 w 6603721"/>
              <a:gd name="connsiteY5" fmla="*/ 642258 h 1208337"/>
              <a:gd name="connsiteX6" fmla="*/ 34823 w 6603721"/>
              <a:gd name="connsiteY6" fmla="*/ 794658 h 1208337"/>
              <a:gd name="connsiteX7" fmla="*/ 361395 w 6603721"/>
              <a:gd name="connsiteY7" fmla="*/ 1208314 h 1208337"/>
              <a:gd name="connsiteX0" fmla="*/ 6252647 w 6584030"/>
              <a:gd name="connsiteY0" fmla="*/ 0 h 1132142"/>
              <a:gd name="connsiteX1" fmla="*/ 6513904 w 6584030"/>
              <a:gd name="connsiteY1" fmla="*/ 348343 h 1132142"/>
              <a:gd name="connsiteX2" fmla="*/ 4815732 w 6584030"/>
              <a:gd name="connsiteY2" fmla="*/ 598715 h 1132142"/>
              <a:gd name="connsiteX3" fmla="*/ 3335275 w 6584030"/>
              <a:gd name="connsiteY3" fmla="*/ 609600 h 1132142"/>
              <a:gd name="connsiteX4" fmla="*/ 2453532 w 6584030"/>
              <a:gd name="connsiteY4" fmla="*/ 642258 h 1132142"/>
              <a:gd name="connsiteX5" fmla="*/ 831561 w 6584030"/>
              <a:gd name="connsiteY5" fmla="*/ 642258 h 1132142"/>
              <a:gd name="connsiteX6" fmla="*/ 15132 w 6584030"/>
              <a:gd name="connsiteY6" fmla="*/ 794658 h 1132142"/>
              <a:gd name="connsiteX7" fmla="*/ 450561 w 6584030"/>
              <a:gd name="connsiteY7" fmla="*/ 1132114 h 1132142"/>
              <a:gd name="connsiteX0" fmla="*/ 6232472 w 6563855"/>
              <a:gd name="connsiteY0" fmla="*/ 0 h 1132148"/>
              <a:gd name="connsiteX1" fmla="*/ 6493729 w 6563855"/>
              <a:gd name="connsiteY1" fmla="*/ 348343 h 1132148"/>
              <a:gd name="connsiteX2" fmla="*/ 4795557 w 6563855"/>
              <a:gd name="connsiteY2" fmla="*/ 598715 h 1132148"/>
              <a:gd name="connsiteX3" fmla="*/ 3315100 w 6563855"/>
              <a:gd name="connsiteY3" fmla="*/ 609600 h 1132148"/>
              <a:gd name="connsiteX4" fmla="*/ 2433357 w 6563855"/>
              <a:gd name="connsiteY4" fmla="*/ 642258 h 1132148"/>
              <a:gd name="connsiteX5" fmla="*/ 811386 w 6563855"/>
              <a:gd name="connsiteY5" fmla="*/ 642258 h 1132148"/>
              <a:gd name="connsiteX6" fmla="*/ 16728 w 6563855"/>
              <a:gd name="connsiteY6" fmla="*/ 838201 h 1132148"/>
              <a:gd name="connsiteX7" fmla="*/ 430386 w 6563855"/>
              <a:gd name="connsiteY7" fmla="*/ 1132114 h 1132148"/>
              <a:gd name="connsiteX0" fmla="*/ 6215751 w 6547134"/>
              <a:gd name="connsiteY0" fmla="*/ 0 h 1132226"/>
              <a:gd name="connsiteX1" fmla="*/ 6477008 w 6547134"/>
              <a:gd name="connsiteY1" fmla="*/ 348343 h 1132226"/>
              <a:gd name="connsiteX2" fmla="*/ 4778836 w 6547134"/>
              <a:gd name="connsiteY2" fmla="*/ 598715 h 1132226"/>
              <a:gd name="connsiteX3" fmla="*/ 3298379 w 6547134"/>
              <a:gd name="connsiteY3" fmla="*/ 609600 h 1132226"/>
              <a:gd name="connsiteX4" fmla="*/ 2416636 w 6547134"/>
              <a:gd name="connsiteY4" fmla="*/ 642258 h 1132226"/>
              <a:gd name="connsiteX5" fmla="*/ 794665 w 6547134"/>
              <a:gd name="connsiteY5" fmla="*/ 642258 h 1132226"/>
              <a:gd name="connsiteX6" fmla="*/ 7 w 6547134"/>
              <a:gd name="connsiteY6" fmla="*/ 838201 h 1132226"/>
              <a:gd name="connsiteX7" fmla="*/ 413665 w 6547134"/>
              <a:gd name="connsiteY7" fmla="*/ 1132114 h 1132226"/>
              <a:gd name="connsiteX0" fmla="*/ 6237520 w 6568903"/>
              <a:gd name="connsiteY0" fmla="*/ 0 h 1132211"/>
              <a:gd name="connsiteX1" fmla="*/ 6498777 w 6568903"/>
              <a:gd name="connsiteY1" fmla="*/ 348343 h 1132211"/>
              <a:gd name="connsiteX2" fmla="*/ 4800605 w 6568903"/>
              <a:gd name="connsiteY2" fmla="*/ 598715 h 1132211"/>
              <a:gd name="connsiteX3" fmla="*/ 3320148 w 6568903"/>
              <a:gd name="connsiteY3" fmla="*/ 609600 h 1132211"/>
              <a:gd name="connsiteX4" fmla="*/ 2438405 w 6568903"/>
              <a:gd name="connsiteY4" fmla="*/ 642258 h 1132211"/>
              <a:gd name="connsiteX5" fmla="*/ 816434 w 6568903"/>
              <a:gd name="connsiteY5" fmla="*/ 642258 h 1132211"/>
              <a:gd name="connsiteX6" fmla="*/ 5 w 6568903"/>
              <a:gd name="connsiteY6" fmla="*/ 827315 h 1132211"/>
              <a:gd name="connsiteX7" fmla="*/ 435434 w 6568903"/>
              <a:gd name="connsiteY7" fmla="*/ 1132114 h 1132211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2438405 w 6568903"/>
              <a:gd name="connsiteY4" fmla="*/ 642258 h 1132163"/>
              <a:gd name="connsiteX5" fmla="*/ 816434 w 6568903"/>
              <a:gd name="connsiteY5" fmla="*/ 642258 h 1132163"/>
              <a:gd name="connsiteX6" fmla="*/ 5 w 6568903"/>
              <a:gd name="connsiteY6" fmla="*/ 827315 h 1132163"/>
              <a:gd name="connsiteX7" fmla="*/ 435434 w 6568903"/>
              <a:gd name="connsiteY7" fmla="*/ 1132114 h 1132163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816434 w 6568903"/>
              <a:gd name="connsiteY4" fmla="*/ 642258 h 1132163"/>
              <a:gd name="connsiteX5" fmla="*/ 5 w 6568903"/>
              <a:gd name="connsiteY5" fmla="*/ 827315 h 1132163"/>
              <a:gd name="connsiteX6" fmla="*/ 435434 w 6568903"/>
              <a:gd name="connsiteY6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700481 w 7031864"/>
              <a:gd name="connsiteY0" fmla="*/ 0 h 1132145"/>
              <a:gd name="connsiteX1" fmla="*/ 6961738 w 7031864"/>
              <a:gd name="connsiteY1" fmla="*/ 348343 h 1132145"/>
              <a:gd name="connsiteX2" fmla="*/ 5263566 w 7031864"/>
              <a:gd name="connsiteY2" fmla="*/ 598715 h 1132145"/>
              <a:gd name="connsiteX3" fmla="*/ 3783109 w 7031864"/>
              <a:gd name="connsiteY3" fmla="*/ 609600 h 1132145"/>
              <a:gd name="connsiteX4" fmla="*/ 462966 w 7031864"/>
              <a:gd name="connsiteY4" fmla="*/ 827315 h 1132145"/>
              <a:gd name="connsiteX5" fmla="*/ 898395 w 7031864"/>
              <a:gd name="connsiteY5" fmla="*/ 1132114 h 1132145"/>
              <a:gd name="connsiteX0" fmla="*/ 6239720 w 6571103"/>
              <a:gd name="connsiteY0" fmla="*/ 0 h 1132177"/>
              <a:gd name="connsiteX1" fmla="*/ 6500977 w 6571103"/>
              <a:gd name="connsiteY1" fmla="*/ 348343 h 1132177"/>
              <a:gd name="connsiteX2" fmla="*/ 4802805 w 6571103"/>
              <a:gd name="connsiteY2" fmla="*/ 598715 h 1132177"/>
              <a:gd name="connsiteX3" fmla="*/ 3322348 w 6571103"/>
              <a:gd name="connsiteY3" fmla="*/ 609600 h 1132177"/>
              <a:gd name="connsiteX4" fmla="*/ 2205 w 6571103"/>
              <a:gd name="connsiteY4" fmla="*/ 827315 h 1132177"/>
              <a:gd name="connsiteX5" fmla="*/ 437634 w 6571103"/>
              <a:gd name="connsiteY5" fmla="*/ 1132114 h 1132177"/>
              <a:gd name="connsiteX0" fmla="*/ 6237962 w 6569345"/>
              <a:gd name="connsiteY0" fmla="*/ 0 h 1132777"/>
              <a:gd name="connsiteX1" fmla="*/ 6499219 w 6569345"/>
              <a:gd name="connsiteY1" fmla="*/ 348343 h 1132777"/>
              <a:gd name="connsiteX2" fmla="*/ 4801047 w 6569345"/>
              <a:gd name="connsiteY2" fmla="*/ 598715 h 1132777"/>
              <a:gd name="connsiteX3" fmla="*/ 3320590 w 6569345"/>
              <a:gd name="connsiteY3" fmla="*/ 609600 h 1132777"/>
              <a:gd name="connsiteX4" fmla="*/ 447 w 6569345"/>
              <a:gd name="connsiteY4" fmla="*/ 827315 h 1132777"/>
              <a:gd name="connsiteX5" fmla="*/ 435876 w 6569345"/>
              <a:gd name="connsiteY5" fmla="*/ 1132114 h 1132777"/>
              <a:gd name="connsiteX0" fmla="*/ 6237962 w 6569345"/>
              <a:gd name="connsiteY0" fmla="*/ 0 h 1132183"/>
              <a:gd name="connsiteX1" fmla="*/ 6499219 w 6569345"/>
              <a:gd name="connsiteY1" fmla="*/ 348343 h 1132183"/>
              <a:gd name="connsiteX2" fmla="*/ 4801047 w 6569345"/>
              <a:gd name="connsiteY2" fmla="*/ 598715 h 1132183"/>
              <a:gd name="connsiteX3" fmla="*/ 3320590 w 6569345"/>
              <a:gd name="connsiteY3" fmla="*/ 609600 h 1132183"/>
              <a:gd name="connsiteX4" fmla="*/ 447 w 6569345"/>
              <a:gd name="connsiteY4" fmla="*/ 718458 h 1132183"/>
              <a:gd name="connsiteX5" fmla="*/ 435876 w 6569345"/>
              <a:gd name="connsiteY5" fmla="*/ 1132114 h 1132183"/>
              <a:gd name="connsiteX0" fmla="*/ 6343199 w 6674582"/>
              <a:gd name="connsiteY0" fmla="*/ 0 h 1132163"/>
              <a:gd name="connsiteX1" fmla="*/ 6604456 w 6674582"/>
              <a:gd name="connsiteY1" fmla="*/ 348343 h 1132163"/>
              <a:gd name="connsiteX2" fmla="*/ 4906284 w 6674582"/>
              <a:gd name="connsiteY2" fmla="*/ 598715 h 1132163"/>
              <a:gd name="connsiteX3" fmla="*/ 3425827 w 6674582"/>
              <a:gd name="connsiteY3" fmla="*/ 609600 h 1132163"/>
              <a:gd name="connsiteX4" fmla="*/ 105684 w 6674582"/>
              <a:gd name="connsiteY4" fmla="*/ 718458 h 1132163"/>
              <a:gd name="connsiteX5" fmla="*/ 541113 w 6674582"/>
              <a:gd name="connsiteY5" fmla="*/ 1132114 h 1132163"/>
              <a:gd name="connsiteX0" fmla="*/ 6182181 w 6513564"/>
              <a:gd name="connsiteY0" fmla="*/ 0 h 1132163"/>
              <a:gd name="connsiteX1" fmla="*/ 6443438 w 6513564"/>
              <a:gd name="connsiteY1" fmla="*/ 348343 h 1132163"/>
              <a:gd name="connsiteX2" fmla="*/ 4745266 w 6513564"/>
              <a:gd name="connsiteY2" fmla="*/ 598715 h 1132163"/>
              <a:gd name="connsiteX3" fmla="*/ 3264809 w 6513564"/>
              <a:gd name="connsiteY3" fmla="*/ 609600 h 1132163"/>
              <a:gd name="connsiteX4" fmla="*/ 151495 w 6513564"/>
              <a:gd name="connsiteY4" fmla="*/ 718458 h 1132163"/>
              <a:gd name="connsiteX5" fmla="*/ 380095 w 6513564"/>
              <a:gd name="connsiteY5" fmla="*/ 1132114 h 1132163"/>
              <a:gd name="connsiteX0" fmla="*/ 6235202 w 6566585"/>
              <a:gd name="connsiteY0" fmla="*/ 0 h 1132150"/>
              <a:gd name="connsiteX1" fmla="*/ 6496459 w 6566585"/>
              <a:gd name="connsiteY1" fmla="*/ 348343 h 1132150"/>
              <a:gd name="connsiteX2" fmla="*/ 4798287 w 6566585"/>
              <a:gd name="connsiteY2" fmla="*/ 598715 h 1132150"/>
              <a:gd name="connsiteX3" fmla="*/ 3317830 w 6566585"/>
              <a:gd name="connsiteY3" fmla="*/ 609600 h 1132150"/>
              <a:gd name="connsiteX4" fmla="*/ 204516 w 6566585"/>
              <a:gd name="connsiteY4" fmla="*/ 718458 h 1132150"/>
              <a:gd name="connsiteX5" fmla="*/ 433116 w 6566585"/>
              <a:gd name="connsiteY5" fmla="*/ 1132114 h 1132150"/>
              <a:gd name="connsiteX0" fmla="*/ 6296349 w 6627732"/>
              <a:gd name="connsiteY0" fmla="*/ 0 h 1132159"/>
              <a:gd name="connsiteX1" fmla="*/ 6557606 w 6627732"/>
              <a:gd name="connsiteY1" fmla="*/ 348343 h 1132159"/>
              <a:gd name="connsiteX2" fmla="*/ 4859434 w 6627732"/>
              <a:gd name="connsiteY2" fmla="*/ 598715 h 1132159"/>
              <a:gd name="connsiteX3" fmla="*/ 3378977 w 6627732"/>
              <a:gd name="connsiteY3" fmla="*/ 609600 h 1132159"/>
              <a:gd name="connsiteX4" fmla="*/ 265663 w 6627732"/>
              <a:gd name="connsiteY4" fmla="*/ 718458 h 1132159"/>
              <a:gd name="connsiteX5" fmla="*/ 494263 w 6627732"/>
              <a:gd name="connsiteY5" fmla="*/ 1132114 h 1132159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698710"/>
              <a:gd name="connsiteY0" fmla="*/ 0 h 1132137"/>
              <a:gd name="connsiteX1" fmla="*/ 6494047 w 6698710"/>
              <a:gd name="connsiteY1" fmla="*/ 348343 h 1132137"/>
              <a:gd name="connsiteX2" fmla="*/ 2858218 w 6698710"/>
              <a:gd name="connsiteY2" fmla="*/ 576943 h 1132137"/>
              <a:gd name="connsiteX3" fmla="*/ 202104 w 6698710"/>
              <a:gd name="connsiteY3" fmla="*/ 718458 h 1132137"/>
              <a:gd name="connsiteX4" fmla="*/ 430704 w 6698710"/>
              <a:gd name="connsiteY4" fmla="*/ 1132114 h 1132137"/>
              <a:gd name="connsiteX0" fmla="*/ 6232790 w 6511076"/>
              <a:gd name="connsiteY0" fmla="*/ 0 h 1132137"/>
              <a:gd name="connsiteX1" fmla="*/ 6254562 w 6511076"/>
              <a:gd name="connsiteY1" fmla="*/ 511629 h 1132137"/>
              <a:gd name="connsiteX2" fmla="*/ 2858218 w 6511076"/>
              <a:gd name="connsiteY2" fmla="*/ 576943 h 1132137"/>
              <a:gd name="connsiteX3" fmla="*/ 202104 w 6511076"/>
              <a:gd name="connsiteY3" fmla="*/ 718458 h 1132137"/>
              <a:gd name="connsiteX4" fmla="*/ 430704 w 6511076"/>
              <a:gd name="connsiteY4" fmla="*/ 1132114 h 1132137"/>
              <a:gd name="connsiteX0" fmla="*/ 6232790 w 6581566"/>
              <a:gd name="connsiteY0" fmla="*/ 0 h 1132137"/>
              <a:gd name="connsiteX1" fmla="*/ 6254562 w 6581566"/>
              <a:gd name="connsiteY1" fmla="*/ 511629 h 1132137"/>
              <a:gd name="connsiteX2" fmla="*/ 2858218 w 6581566"/>
              <a:gd name="connsiteY2" fmla="*/ 576943 h 1132137"/>
              <a:gd name="connsiteX3" fmla="*/ 202104 w 6581566"/>
              <a:gd name="connsiteY3" fmla="*/ 718458 h 1132137"/>
              <a:gd name="connsiteX4" fmla="*/ 430704 w 6581566"/>
              <a:gd name="connsiteY4" fmla="*/ 1132114 h 1132137"/>
              <a:gd name="connsiteX0" fmla="*/ 6152748 w 6501524"/>
              <a:gd name="connsiteY0" fmla="*/ 0 h 1132134"/>
              <a:gd name="connsiteX1" fmla="*/ 6174520 w 6501524"/>
              <a:gd name="connsiteY1" fmla="*/ 511629 h 1132134"/>
              <a:gd name="connsiteX2" fmla="*/ 2778176 w 6501524"/>
              <a:gd name="connsiteY2" fmla="*/ 576943 h 1132134"/>
              <a:gd name="connsiteX3" fmla="*/ 241805 w 6501524"/>
              <a:gd name="connsiteY3" fmla="*/ 674915 h 1132134"/>
              <a:gd name="connsiteX4" fmla="*/ 350662 w 6501524"/>
              <a:gd name="connsiteY4" fmla="*/ 1132114 h 1132134"/>
              <a:gd name="connsiteX0" fmla="*/ 6152748 w 6469599"/>
              <a:gd name="connsiteY0" fmla="*/ 6689 h 1138823"/>
              <a:gd name="connsiteX1" fmla="*/ 6174520 w 6469599"/>
              <a:gd name="connsiteY1" fmla="*/ 518318 h 1138823"/>
              <a:gd name="connsiteX2" fmla="*/ 2778176 w 6469599"/>
              <a:gd name="connsiteY2" fmla="*/ 583632 h 1138823"/>
              <a:gd name="connsiteX3" fmla="*/ 241805 w 6469599"/>
              <a:gd name="connsiteY3" fmla="*/ 681604 h 1138823"/>
              <a:gd name="connsiteX4" fmla="*/ 350662 w 6469599"/>
              <a:gd name="connsiteY4" fmla="*/ 1138803 h 1138823"/>
              <a:gd name="connsiteX0" fmla="*/ 6152748 w 6395229"/>
              <a:gd name="connsiteY0" fmla="*/ 5655 h 1137789"/>
              <a:gd name="connsiteX1" fmla="*/ 6054778 w 6395229"/>
              <a:gd name="connsiteY1" fmla="*/ 615256 h 1137789"/>
              <a:gd name="connsiteX2" fmla="*/ 2778176 w 6395229"/>
              <a:gd name="connsiteY2" fmla="*/ 582598 h 1137789"/>
              <a:gd name="connsiteX3" fmla="*/ 241805 w 6395229"/>
              <a:gd name="connsiteY3" fmla="*/ 680570 h 1137789"/>
              <a:gd name="connsiteX4" fmla="*/ 350662 w 6395229"/>
              <a:gd name="connsiteY4" fmla="*/ 1137769 h 1137789"/>
              <a:gd name="connsiteX0" fmla="*/ 6152748 w 6343372"/>
              <a:gd name="connsiteY0" fmla="*/ 5561 h 1137695"/>
              <a:gd name="connsiteX1" fmla="*/ 6054778 w 6343372"/>
              <a:gd name="connsiteY1" fmla="*/ 615162 h 1137695"/>
              <a:gd name="connsiteX2" fmla="*/ 2778176 w 6343372"/>
              <a:gd name="connsiteY2" fmla="*/ 582504 h 1137695"/>
              <a:gd name="connsiteX3" fmla="*/ 241805 w 6343372"/>
              <a:gd name="connsiteY3" fmla="*/ 680476 h 1137695"/>
              <a:gd name="connsiteX4" fmla="*/ 350662 w 6343372"/>
              <a:gd name="connsiteY4" fmla="*/ 1137675 h 1137695"/>
              <a:gd name="connsiteX0" fmla="*/ 6152748 w 6360858"/>
              <a:gd name="connsiteY0" fmla="*/ 6074 h 1138208"/>
              <a:gd name="connsiteX1" fmla="*/ 6087435 w 6360858"/>
              <a:gd name="connsiteY1" fmla="*/ 561247 h 1138208"/>
              <a:gd name="connsiteX2" fmla="*/ 2778176 w 6360858"/>
              <a:gd name="connsiteY2" fmla="*/ 583017 h 1138208"/>
              <a:gd name="connsiteX3" fmla="*/ 241805 w 6360858"/>
              <a:gd name="connsiteY3" fmla="*/ 680989 h 1138208"/>
              <a:gd name="connsiteX4" fmla="*/ 350662 w 6360858"/>
              <a:gd name="connsiteY4" fmla="*/ 1138188 h 1138208"/>
              <a:gd name="connsiteX0" fmla="*/ 6152748 w 6349066"/>
              <a:gd name="connsiteY0" fmla="*/ 6189 h 1138323"/>
              <a:gd name="connsiteX1" fmla="*/ 6065663 w 6349066"/>
              <a:gd name="connsiteY1" fmla="*/ 550476 h 1138323"/>
              <a:gd name="connsiteX2" fmla="*/ 2778176 w 6349066"/>
              <a:gd name="connsiteY2" fmla="*/ 583132 h 1138323"/>
              <a:gd name="connsiteX3" fmla="*/ 241805 w 6349066"/>
              <a:gd name="connsiteY3" fmla="*/ 681104 h 1138323"/>
              <a:gd name="connsiteX4" fmla="*/ 350662 w 6349066"/>
              <a:gd name="connsiteY4" fmla="*/ 1138303 h 113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9066" h="1138323">
                <a:moveTo>
                  <a:pt x="6152748" y="6189"/>
                </a:moveTo>
                <a:cubicBezTo>
                  <a:pt x="6359577" y="-62753"/>
                  <a:pt x="6497464" y="465205"/>
                  <a:pt x="6065663" y="550476"/>
                </a:cubicBezTo>
                <a:cubicBezTo>
                  <a:pt x="5505884" y="661020"/>
                  <a:pt x="3748819" y="561361"/>
                  <a:pt x="2778176" y="583132"/>
                </a:cubicBezTo>
                <a:cubicBezTo>
                  <a:pt x="1807533" y="604903"/>
                  <a:pt x="646391" y="588576"/>
                  <a:pt x="241805" y="681104"/>
                </a:cubicBezTo>
                <a:cubicBezTo>
                  <a:pt x="-162781" y="773633"/>
                  <a:pt x="-13555" y="1141479"/>
                  <a:pt x="350662" y="1138303"/>
                </a:cubicBezTo>
              </a:path>
            </a:pathLst>
          </a:custGeom>
          <a:noFill/>
          <a:ln w="31750" cap="rnd">
            <a:solidFill>
              <a:schemeClr val="bg1">
                <a:lumMod val="75000"/>
              </a:schemeClr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33" name="Полилиния 32"/>
          <p:cNvSpPr/>
          <p:nvPr/>
        </p:nvSpPr>
        <p:spPr>
          <a:xfrm>
            <a:off x="428193" y="3439885"/>
            <a:ext cx="8313035" cy="864096"/>
          </a:xfrm>
          <a:custGeom>
            <a:avLst/>
            <a:gdLst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450568 w 6535682"/>
              <a:gd name="connsiteY25" fmla="*/ 674915 h 1208315"/>
              <a:gd name="connsiteX26" fmla="*/ 309054 w 6535682"/>
              <a:gd name="connsiteY26" fmla="*/ 707572 h 1208315"/>
              <a:gd name="connsiteX27" fmla="*/ 243740 w 6535682"/>
              <a:gd name="connsiteY27" fmla="*/ 729343 h 1208315"/>
              <a:gd name="connsiteX28" fmla="*/ 211082 w 6535682"/>
              <a:gd name="connsiteY28" fmla="*/ 740229 h 1208315"/>
              <a:gd name="connsiteX29" fmla="*/ 123997 w 6535682"/>
              <a:gd name="connsiteY29" fmla="*/ 751115 h 1208315"/>
              <a:gd name="connsiteX30" fmla="*/ 26025 w 6535682"/>
              <a:gd name="connsiteY30" fmla="*/ 794658 h 1208315"/>
              <a:gd name="connsiteX31" fmla="*/ 15140 w 6535682"/>
              <a:gd name="connsiteY31" fmla="*/ 990600 h 1208315"/>
              <a:gd name="connsiteX32" fmla="*/ 36911 w 6535682"/>
              <a:gd name="connsiteY32" fmla="*/ 1023258 h 1208315"/>
              <a:gd name="connsiteX33" fmla="*/ 80454 w 6535682"/>
              <a:gd name="connsiteY33" fmla="*/ 1045029 h 1208315"/>
              <a:gd name="connsiteX34" fmla="*/ 102225 w 6535682"/>
              <a:gd name="connsiteY34" fmla="*/ 1077686 h 1208315"/>
              <a:gd name="connsiteX35" fmla="*/ 167540 w 6535682"/>
              <a:gd name="connsiteY35" fmla="*/ 1121229 h 1208315"/>
              <a:gd name="connsiteX36" fmla="*/ 178425 w 6535682"/>
              <a:gd name="connsiteY36" fmla="*/ 1153886 h 1208315"/>
              <a:gd name="connsiteX37" fmla="*/ 232854 w 6535682"/>
              <a:gd name="connsiteY37" fmla="*/ 1197429 h 1208315"/>
              <a:gd name="connsiteX38" fmla="*/ 276397 w 6535682"/>
              <a:gd name="connsiteY38" fmla="*/ 1208315 h 1208315"/>
              <a:gd name="connsiteX39" fmla="*/ 363482 w 6535682"/>
              <a:gd name="connsiteY39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309054 w 6535682"/>
              <a:gd name="connsiteY25" fmla="*/ 707572 h 1208315"/>
              <a:gd name="connsiteX26" fmla="*/ 243740 w 6535682"/>
              <a:gd name="connsiteY26" fmla="*/ 729343 h 1208315"/>
              <a:gd name="connsiteX27" fmla="*/ 211082 w 6535682"/>
              <a:gd name="connsiteY27" fmla="*/ 740229 h 1208315"/>
              <a:gd name="connsiteX28" fmla="*/ 123997 w 6535682"/>
              <a:gd name="connsiteY28" fmla="*/ 751115 h 1208315"/>
              <a:gd name="connsiteX29" fmla="*/ 26025 w 6535682"/>
              <a:gd name="connsiteY29" fmla="*/ 794658 h 1208315"/>
              <a:gd name="connsiteX30" fmla="*/ 15140 w 6535682"/>
              <a:gd name="connsiteY30" fmla="*/ 990600 h 1208315"/>
              <a:gd name="connsiteX31" fmla="*/ 36911 w 6535682"/>
              <a:gd name="connsiteY31" fmla="*/ 1023258 h 1208315"/>
              <a:gd name="connsiteX32" fmla="*/ 80454 w 6535682"/>
              <a:gd name="connsiteY32" fmla="*/ 1045029 h 1208315"/>
              <a:gd name="connsiteX33" fmla="*/ 102225 w 6535682"/>
              <a:gd name="connsiteY33" fmla="*/ 1077686 h 1208315"/>
              <a:gd name="connsiteX34" fmla="*/ 167540 w 6535682"/>
              <a:gd name="connsiteY34" fmla="*/ 1121229 h 1208315"/>
              <a:gd name="connsiteX35" fmla="*/ 178425 w 6535682"/>
              <a:gd name="connsiteY35" fmla="*/ 1153886 h 1208315"/>
              <a:gd name="connsiteX36" fmla="*/ 232854 w 6535682"/>
              <a:gd name="connsiteY36" fmla="*/ 1197429 h 1208315"/>
              <a:gd name="connsiteX37" fmla="*/ 276397 w 6535682"/>
              <a:gd name="connsiteY37" fmla="*/ 1208315 h 1208315"/>
              <a:gd name="connsiteX38" fmla="*/ 363482 w 6535682"/>
              <a:gd name="connsiteY38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103711 w 6535682"/>
              <a:gd name="connsiteY20" fmla="*/ 631372 h 1208315"/>
              <a:gd name="connsiteX21" fmla="*/ 842454 w 6535682"/>
              <a:gd name="connsiteY21" fmla="*/ 642258 h 1208315"/>
              <a:gd name="connsiteX22" fmla="*/ 766254 w 6535682"/>
              <a:gd name="connsiteY22" fmla="*/ 653143 h 1208315"/>
              <a:gd name="connsiteX23" fmla="*/ 733597 w 6535682"/>
              <a:gd name="connsiteY23" fmla="*/ 664029 h 1208315"/>
              <a:gd name="connsiteX24" fmla="*/ 309054 w 6535682"/>
              <a:gd name="connsiteY24" fmla="*/ 707572 h 1208315"/>
              <a:gd name="connsiteX25" fmla="*/ 243740 w 6535682"/>
              <a:gd name="connsiteY25" fmla="*/ 729343 h 1208315"/>
              <a:gd name="connsiteX26" fmla="*/ 211082 w 6535682"/>
              <a:gd name="connsiteY26" fmla="*/ 740229 h 1208315"/>
              <a:gd name="connsiteX27" fmla="*/ 123997 w 6535682"/>
              <a:gd name="connsiteY27" fmla="*/ 751115 h 1208315"/>
              <a:gd name="connsiteX28" fmla="*/ 26025 w 6535682"/>
              <a:gd name="connsiteY28" fmla="*/ 794658 h 1208315"/>
              <a:gd name="connsiteX29" fmla="*/ 15140 w 6535682"/>
              <a:gd name="connsiteY29" fmla="*/ 990600 h 1208315"/>
              <a:gd name="connsiteX30" fmla="*/ 36911 w 6535682"/>
              <a:gd name="connsiteY30" fmla="*/ 1023258 h 1208315"/>
              <a:gd name="connsiteX31" fmla="*/ 80454 w 6535682"/>
              <a:gd name="connsiteY31" fmla="*/ 1045029 h 1208315"/>
              <a:gd name="connsiteX32" fmla="*/ 102225 w 6535682"/>
              <a:gd name="connsiteY32" fmla="*/ 1077686 h 1208315"/>
              <a:gd name="connsiteX33" fmla="*/ 167540 w 6535682"/>
              <a:gd name="connsiteY33" fmla="*/ 1121229 h 1208315"/>
              <a:gd name="connsiteX34" fmla="*/ 178425 w 6535682"/>
              <a:gd name="connsiteY34" fmla="*/ 1153886 h 1208315"/>
              <a:gd name="connsiteX35" fmla="*/ 232854 w 6535682"/>
              <a:gd name="connsiteY35" fmla="*/ 1197429 h 1208315"/>
              <a:gd name="connsiteX36" fmla="*/ 276397 w 6535682"/>
              <a:gd name="connsiteY36" fmla="*/ 1208315 h 1208315"/>
              <a:gd name="connsiteX37" fmla="*/ 363482 w 6535682"/>
              <a:gd name="connsiteY37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103711 w 6535682"/>
              <a:gd name="connsiteY19" fmla="*/ 631372 h 1208315"/>
              <a:gd name="connsiteX20" fmla="*/ 842454 w 6535682"/>
              <a:gd name="connsiteY20" fmla="*/ 642258 h 1208315"/>
              <a:gd name="connsiteX21" fmla="*/ 766254 w 6535682"/>
              <a:gd name="connsiteY21" fmla="*/ 653143 h 1208315"/>
              <a:gd name="connsiteX22" fmla="*/ 733597 w 6535682"/>
              <a:gd name="connsiteY22" fmla="*/ 664029 h 1208315"/>
              <a:gd name="connsiteX23" fmla="*/ 309054 w 6535682"/>
              <a:gd name="connsiteY23" fmla="*/ 707572 h 1208315"/>
              <a:gd name="connsiteX24" fmla="*/ 243740 w 6535682"/>
              <a:gd name="connsiteY24" fmla="*/ 729343 h 1208315"/>
              <a:gd name="connsiteX25" fmla="*/ 211082 w 6535682"/>
              <a:gd name="connsiteY25" fmla="*/ 740229 h 1208315"/>
              <a:gd name="connsiteX26" fmla="*/ 123997 w 6535682"/>
              <a:gd name="connsiteY26" fmla="*/ 751115 h 1208315"/>
              <a:gd name="connsiteX27" fmla="*/ 26025 w 6535682"/>
              <a:gd name="connsiteY27" fmla="*/ 794658 h 1208315"/>
              <a:gd name="connsiteX28" fmla="*/ 15140 w 6535682"/>
              <a:gd name="connsiteY28" fmla="*/ 990600 h 1208315"/>
              <a:gd name="connsiteX29" fmla="*/ 36911 w 6535682"/>
              <a:gd name="connsiteY29" fmla="*/ 1023258 h 1208315"/>
              <a:gd name="connsiteX30" fmla="*/ 80454 w 6535682"/>
              <a:gd name="connsiteY30" fmla="*/ 1045029 h 1208315"/>
              <a:gd name="connsiteX31" fmla="*/ 102225 w 6535682"/>
              <a:gd name="connsiteY31" fmla="*/ 1077686 h 1208315"/>
              <a:gd name="connsiteX32" fmla="*/ 167540 w 6535682"/>
              <a:gd name="connsiteY32" fmla="*/ 1121229 h 1208315"/>
              <a:gd name="connsiteX33" fmla="*/ 178425 w 6535682"/>
              <a:gd name="connsiteY33" fmla="*/ 1153886 h 1208315"/>
              <a:gd name="connsiteX34" fmla="*/ 232854 w 6535682"/>
              <a:gd name="connsiteY34" fmla="*/ 1197429 h 1208315"/>
              <a:gd name="connsiteX35" fmla="*/ 276397 w 6535682"/>
              <a:gd name="connsiteY35" fmla="*/ 1208315 h 1208315"/>
              <a:gd name="connsiteX36" fmla="*/ 363482 w 6535682"/>
              <a:gd name="connsiteY36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103711 w 6535682"/>
              <a:gd name="connsiteY18" fmla="*/ 631372 h 1208315"/>
              <a:gd name="connsiteX19" fmla="*/ 842454 w 6535682"/>
              <a:gd name="connsiteY19" fmla="*/ 642258 h 1208315"/>
              <a:gd name="connsiteX20" fmla="*/ 766254 w 6535682"/>
              <a:gd name="connsiteY20" fmla="*/ 653143 h 1208315"/>
              <a:gd name="connsiteX21" fmla="*/ 733597 w 6535682"/>
              <a:gd name="connsiteY21" fmla="*/ 664029 h 1208315"/>
              <a:gd name="connsiteX22" fmla="*/ 309054 w 6535682"/>
              <a:gd name="connsiteY22" fmla="*/ 707572 h 1208315"/>
              <a:gd name="connsiteX23" fmla="*/ 243740 w 6535682"/>
              <a:gd name="connsiteY23" fmla="*/ 729343 h 1208315"/>
              <a:gd name="connsiteX24" fmla="*/ 211082 w 6535682"/>
              <a:gd name="connsiteY24" fmla="*/ 740229 h 1208315"/>
              <a:gd name="connsiteX25" fmla="*/ 123997 w 6535682"/>
              <a:gd name="connsiteY25" fmla="*/ 751115 h 1208315"/>
              <a:gd name="connsiteX26" fmla="*/ 26025 w 6535682"/>
              <a:gd name="connsiteY26" fmla="*/ 794658 h 1208315"/>
              <a:gd name="connsiteX27" fmla="*/ 15140 w 6535682"/>
              <a:gd name="connsiteY27" fmla="*/ 990600 h 1208315"/>
              <a:gd name="connsiteX28" fmla="*/ 36911 w 6535682"/>
              <a:gd name="connsiteY28" fmla="*/ 1023258 h 1208315"/>
              <a:gd name="connsiteX29" fmla="*/ 80454 w 6535682"/>
              <a:gd name="connsiteY29" fmla="*/ 1045029 h 1208315"/>
              <a:gd name="connsiteX30" fmla="*/ 102225 w 6535682"/>
              <a:gd name="connsiteY30" fmla="*/ 1077686 h 1208315"/>
              <a:gd name="connsiteX31" fmla="*/ 167540 w 6535682"/>
              <a:gd name="connsiteY31" fmla="*/ 1121229 h 1208315"/>
              <a:gd name="connsiteX32" fmla="*/ 178425 w 6535682"/>
              <a:gd name="connsiteY32" fmla="*/ 1153886 h 1208315"/>
              <a:gd name="connsiteX33" fmla="*/ 232854 w 6535682"/>
              <a:gd name="connsiteY33" fmla="*/ 1197429 h 1208315"/>
              <a:gd name="connsiteX34" fmla="*/ 276397 w 6535682"/>
              <a:gd name="connsiteY34" fmla="*/ 1208315 h 1208315"/>
              <a:gd name="connsiteX35" fmla="*/ 363482 w 6535682"/>
              <a:gd name="connsiteY35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02225 w 6535682"/>
              <a:gd name="connsiteY29" fmla="*/ 1077686 h 1208315"/>
              <a:gd name="connsiteX30" fmla="*/ 167540 w 6535682"/>
              <a:gd name="connsiteY30" fmla="*/ 1121229 h 1208315"/>
              <a:gd name="connsiteX31" fmla="*/ 178425 w 6535682"/>
              <a:gd name="connsiteY31" fmla="*/ 1153886 h 1208315"/>
              <a:gd name="connsiteX32" fmla="*/ 232854 w 6535682"/>
              <a:gd name="connsiteY32" fmla="*/ 1197429 h 1208315"/>
              <a:gd name="connsiteX33" fmla="*/ 276397 w 6535682"/>
              <a:gd name="connsiteY33" fmla="*/ 1208315 h 1208315"/>
              <a:gd name="connsiteX34" fmla="*/ 363482 w 6535682"/>
              <a:gd name="connsiteY34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67540 w 6535682"/>
              <a:gd name="connsiteY29" fmla="*/ 1121229 h 1208315"/>
              <a:gd name="connsiteX30" fmla="*/ 178425 w 6535682"/>
              <a:gd name="connsiteY30" fmla="*/ 1153886 h 1208315"/>
              <a:gd name="connsiteX31" fmla="*/ 232854 w 6535682"/>
              <a:gd name="connsiteY31" fmla="*/ 1197429 h 1208315"/>
              <a:gd name="connsiteX32" fmla="*/ 276397 w 6535682"/>
              <a:gd name="connsiteY32" fmla="*/ 1208315 h 1208315"/>
              <a:gd name="connsiteX33" fmla="*/ 363482 w 6535682"/>
              <a:gd name="connsiteY33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32854 w 6535682"/>
              <a:gd name="connsiteY30" fmla="*/ 1197429 h 1208315"/>
              <a:gd name="connsiteX31" fmla="*/ 276397 w 6535682"/>
              <a:gd name="connsiteY31" fmla="*/ 1208315 h 1208315"/>
              <a:gd name="connsiteX32" fmla="*/ 363482 w 6535682"/>
              <a:gd name="connsiteY32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76397 w 6535682"/>
              <a:gd name="connsiteY30" fmla="*/ 1208315 h 1208315"/>
              <a:gd name="connsiteX31" fmla="*/ 363482 w 6535682"/>
              <a:gd name="connsiteY31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276397 w 6535682"/>
              <a:gd name="connsiteY29" fmla="*/ 1208315 h 1208315"/>
              <a:gd name="connsiteX30" fmla="*/ 363482 w 6535682"/>
              <a:gd name="connsiteY30" fmla="*/ 1197429 h 1208315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80454 w 6535682"/>
              <a:gd name="connsiteY28" fmla="*/ 1045029 h 1197429"/>
              <a:gd name="connsiteX29" fmla="*/ 363482 w 6535682"/>
              <a:gd name="connsiteY29" fmla="*/ 1197429 h 1197429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363482 w 6535682"/>
              <a:gd name="connsiteY28" fmla="*/ 1197429 h 1197429"/>
              <a:gd name="connsiteX0" fmla="*/ 6277506 w 6549648"/>
              <a:gd name="connsiteY0" fmla="*/ 0 h 1197429"/>
              <a:gd name="connsiteX1" fmla="*/ 6484334 w 6549648"/>
              <a:gd name="connsiteY1" fmla="*/ 108858 h 1197429"/>
              <a:gd name="connsiteX2" fmla="*/ 6506106 w 6549648"/>
              <a:gd name="connsiteY2" fmla="*/ 130629 h 1197429"/>
              <a:gd name="connsiteX3" fmla="*/ 6549648 w 6549648"/>
              <a:gd name="connsiteY3" fmla="*/ 195943 h 1197429"/>
              <a:gd name="connsiteX4" fmla="*/ 6538763 w 6549648"/>
              <a:gd name="connsiteY4" fmla="*/ 348343 h 1197429"/>
              <a:gd name="connsiteX5" fmla="*/ 6440791 w 6549648"/>
              <a:gd name="connsiteY5" fmla="*/ 424543 h 1197429"/>
              <a:gd name="connsiteX6" fmla="*/ 6408134 w 6549648"/>
              <a:gd name="connsiteY6" fmla="*/ 435429 h 1197429"/>
              <a:gd name="connsiteX7" fmla="*/ 6364591 w 6549648"/>
              <a:gd name="connsiteY7" fmla="*/ 457200 h 1197429"/>
              <a:gd name="connsiteX8" fmla="*/ 6277506 w 6549648"/>
              <a:gd name="connsiteY8" fmla="*/ 478972 h 1197429"/>
              <a:gd name="connsiteX9" fmla="*/ 6157763 w 6549648"/>
              <a:gd name="connsiteY9" fmla="*/ 511629 h 1197429"/>
              <a:gd name="connsiteX10" fmla="*/ 5950934 w 6549648"/>
              <a:gd name="connsiteY10" fmla="*/ 555172 h 1197429"/>
              <a:gd name="connsiteX11" fmla="*/ 5548163 w 6549648"/>
              <a:gd name="connsiteY11" fmla="*/ 566058 h 1197429"/>
              <a:gd name="connsiteX12" fmla="*/ 4840591 w 6549648"/>
              <a:gd name="connsiteY12" fmla="*/ 598715 h 1197429"/>
              <a:gd name="connsiteX13" fmla="*/ 3360134 w 6549648"/>
              <a:gd name="connsiteY13" fmla="*/ 609600 h 1197429"/>
              <a:gd name="connsiteX14" fmla="*/ 3011791 w 6549648"/>
              <a:gd name="connsiteY14" fmla="*/ 620486 h 1197429"/>
              <a:gd name="connsiteX15" fmla="*/ 2924706 w 6549648"/>
              <a:gd name="connsiteY15" fmla="*/ 631372 h 1197429"/>
              <a:gd name="connsiteX16" fmla="*/ 2478391 w 6549648"/>
              <a:gd name="connsiteY16" fmla="*/ 642258 h 1197429"/>
              <a:gd name="connsiteX17" fmla="*/ 1117677 w 6549648"/>
              <a:gd name="connsiteY17" fmla="*/ 631372 h 1197429"/>
              <a:gd name="connsiteX18" fmla="*/ 856420 w 6549648"/>
              <a:gd name="connsiteY18" fmla="*/ 642258 h 1197429"/>
              <a:gd name="connsiteX19" fmla="*/ 780220 w 6549648"/>
              <a:gd name="connsiteY19" fmla="*/ 653143 h 1197429"/>
              <a:gd name="connsiteX20" fmla="*/ 747563 w 6549648"/>
              <a:gd name="connsiteY20" fmla="*/ 664029 h 1197429"/>
              <a:gd name="connsiteX21" fmla="*/ 323020 w 6549648"/>
              <a:gd name="connsiteY21" fmla="*/ 707572 h 1197429"/>
              <a:gd name="connsiteX22" fmla="*/ 257706 w 6549648"/>
              <a:gd name="connsiteY22" fmla="*/ 729343 h 1197429"/>
              <a:gd name="connsiteX23" fmla="*/ 225048 w 6549648"/>
              <a:gd name="connsiteY23" fmla="*/ 740229 h 1197429"/>
              <a:gd name="connsiteX24" fmla="*/ 137963 w 6549648"/>
              <a:gd name="connsiteY24" fmla="*/ 751115 h 1197429"/>
              <a:gd name="connsiteX25" fmla="*/ 39991 w 6549648"/>
              <a:gd name="connsiteY25" fmla="*/ 794658 h 1197429"/>
              <a:gd name="connsiteX26" fmla="*/ 29106 w 6549648"/>
              <a:gd name="connsiteY26" fmla="*/ 990600 h 1197429"/>
              <a:gd name="connsiteX27" fmla="*/ 377448 w 6549648"/>
              <a:gd name="connsiteY27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97972 w 6509657"/>
              <a:gd name="connsiteY24" fmla="*/ 751115 h 1197429"/>
              <a:gd name="connsiteX25" fmla="*/ 0 w 6509657"/>
              <a:gd name="connsiteY25" fmla="*/ 794658 h 1197429"/>
              <a:gd name="connsiteX26" fmla="*/ 337457 w 6509657"/>
              <a:gd name="connsiteY26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0 w 6509657"/>
              <a:gd name="connsiteY24" fmla="*/ 794658 h 1197429"/>
              <a:gd name="connsiteX25" fmla="*/ 337457 w 6509657"/>
              <a:gd name="connsiteY25" fmla="*/ 1197429 h 1197429"/>
              <a:gd name="connsiteX0" fmla="*/ 6238974 w 6511116"/>
              <a:gd name="connsiteY0" fmla="*/ 0 h 1197429"/>
              <a:gd name="connsiteX1" fmla="*/ 6445802 w 6511116"/>
              <a:gd name="connsiteY1" fmla="*/ 108858 h 1197429"/>
              <a:gd name="connsiteX2" fmla="*/ 6467574 w 6511116"/>
              <a:gd name="connsiteY2" fmla="*/ 130629 h 1197429"/>
              <a:gd name="connsiteX3" fmla="*/ 6511116 w 6511116"/>
              <a:gd name="connsiteY3" fmla="*/ 195943 h 1197429"/>
              <a:gd name="connsiteX4" fmla="*/ 6500231 w 6511116"/>
              <a:gd name="connsiteY4" fmla="*/ 348343 h 1197429"/>
              <a:gd name="connsiteX5" fmla="*/ 6402259 w 6511116"/>
              <a:gd name="connsiteY5" fmla="*/ 424543 h 1197429"/>
              <a:gd name="connsiteX6" fmla="*/ 6369602 w 6511116"/>
              <a:gd name="connsiteY6" fmla="*/ 435429 h 1197429"/>
              <a:gd name="connsiteX7" fmla="*/ 6326059 w 6511116"/>
              <a:gd name="connsiteY7" fmla="*/ 457200 h 1197429"/>
              <a:gd name="connsiteX8" fmla="*/ 6238974 w 6511116"/>
              <a:gd name="connsiteY8" fmla="*/ 478972 h 1197429"/>
              <a:gd name="connsiteX9" fmla="*/ 6119231 w 6511116"/>
              <a:gd name="connsiteY9" fmla="*/ 511629 h 1197429"/>
              <a:gd name="connsiteX10" fmla="*/ 5912402 w 6511116"/>
              <a:gd name="connsiteY10" fmla="*/ 555172 h 1197429"/>
              <a:gd name="connsiteX11" fmla="*/ 5509631 w 6511116"/>
              <a:gd name="connsiteY11" fmla="*/ 566058 h 1197429"/>
              <a:gd name="connsiteX12" fmla="*/ 4802059 w 6511116"/>
              <a:gd name="connsiteY12" fmla="*/ 598715 h 1197429"/>
              <a:gd name="connsiteX13" fmla="*/ 3321602 w 6511116"/>
              <a:gd name="connsiteY13" fmla="*/ 609600 h 1197429"/>
              <a:gd name="connsiteX14" fmla="*/ 2973259 w 6511116"/>
              <a:gd name="connsiteY14" fmla="*/ 620486 h 1197429"/>
              <a:gd name="connsiteX15" fmla="*/ 2886174 w 6511116"/>
              <a:gd name="connsiteY15" fmla="*/ 631372 h 1197429"/>
              <a:gd name="connsiteX16" fmla="*/ 2439859 w 6511116"/>
              <a:gd name="connsiteY16" fmla="*/ 642258 h 1197429"/>
              <a:gd name="connsiteX17" fmla="*/ 1079145 w 6511116"/>
              <a:gd name="connsiteY17" fmla="*/ 631372 h 1197429"/>
              <a:gd name="connsiteX18" fmla="*/ 817888 w 6511116"/>
              <a:gd name="connsiteY18" fmla="*/ 642258 h 1197429"/>
              <a:gd name="connsiteX19" fmla="*/ 741688 w 6511116"/>
              <a:gd name="connsiteY19" fmla="*/ 653143 h 1197429"/>
              <a:gd name="connsiteX20" fmla="*/ 709031 w 6511116"/>
              <a:gd name="connsiteY20" fmla="*/ 664029 h 1197429"/>
              <a:gd name="connsiteX21" fmla="*/ 284488 w 6511116"/>
              <a:gd name="connsiteY21" fmla="*/ 707572 h 1197429"/>
              <a:gd name="connsiteX22" fmla="*/ 219174 w 6511116"/>
              <a:gd name="connsiteY22" fmla="*/ 729343 h 1197429"/>
              <a:gd name="connsiteX23" fmla="*/ 1459 w 6511116"/>
              <a:gd name="connsiteY23" fmla="*/ 794658 h 1197429"/>
              <a:gd name="connsiteX24" fmla="*/ 338916 w 6511116"/>
              <a:gd name="connsiteY24" fmla="*/ 1197429 h 1197429"/>
              <a:gd name="connsiteX0" fmla="*/ 6239707 w 6511849"/>
              <a:gd name="connsiteY0" fmla="*/ 0 h 1197429"/>
              <a:gd name="connsiteX1" fmla="*/ 6446535 w 6511849"/>
              <a:gd name="connsiteY1" fmla="*/ 108858 h 1197429"/>
              <a:gd name="connsiteX2" fmla="*/ 6468307 w 6511849"/>
              <a:gd name="connsiteY2" fmla="*/ 130629 h 1197429"/>
              <a:gd name="connsiteX3" fmla="*/ 6511849 w 6511849"/>
              <a:gd name="connsiteY3" fmla="*/ 195943 h 1197429"/>
              <a:gd name="connsiteX4" fmla="*/ 6500964 w 6511849"/>
              <a:gd name="connsiteY4" fmla="*/ 348343 h 1197429"/>
              <a:gd name="connsiteX5" fmla="*/ 6402992 w 6511849"/>
              <a:gd name="connsiteY5" fmla="*/ 424543 h 1197429"/>
              <a:gd name="connsiteX6" fmla="*/ 6370335 w 6511849"/>
              <a:gd name="connsiteY6" fmla="*/ 435429 h 1197429"/>
              <a:gd name="connsiteX7" fmla="*/ 6326792 w 6511849"/>
              <a:gd name="connsiteY7" fmla="*/ 457200 h 1197429"/>
              <a:gd name="connsiteX8" fmla="*/ 6239707 w 6511849"/>
              <a:gd name="connsiteY8" fmla="*/ 478972 h 1197429"/>
              <a:gd name="connsiteX9" fmla="*/ 6119964 w 6511849"/>
              <a:gd name="connsiteY9" fmla="*/ 511629 h 1197429"/>
              <a:gd name="connsiteX10" fmla="*/ 5913135 w 6511849"/>
              <a:gd name="connsiteY10" fmla="*/ 555172 h 1197429"/>
              <a:gd name="connsiteX11" fmla="*/ 5510364 w 6511849"/>
              <a:gd name="connsiteY11" fmla="*/ 566058 h 1197429"/>
              <a:gd name="connsiteX12" fmla="*/ 4802792 w 6511849"/>
              <a:gd name="connsiteY12" fmla="*/ 598715 h 1197429"/>
              <a:gd name="connsiteX13" fmla="*/ 3322335 w 6511849"/>
              <a:gd name="connsiteY13" fmla="*/ 609600 h 1197429"/>
              <a:gd name="connsiteX14" fmla="*/ 2973992 w 6511849"/>
              <a:gd name="connsiteY14" fmla="*/ 620486 h 1197429"/>
              <a:gd name="connsiteX15" fmla="*/ 2886907 w 6511849"/>
              <a:gd name="connsiteY15" fmla="*/ 631372 h 1197429"/>
              <a:gd name="connsiteX16" fmla="*/ 2440592 w 6511849"/>
              <a:gd name="connsiteY16" fmla="*/ 642258 h 1197429"/>
              <a:gd name="connsiteX17" fmla="*/ 1079878 w 6511849"/>
              <a:gd name="connsiteY17" fmla="*/ 631372 h 1197429"/>
              <a:gd name="connsiteX18" fmla="*/ 818621 w 6511849"/>
              <a:gd name="connsiteY18" fmla="*/ 642258 h 1197429"/>
              <a:gd name="connsiteX19" fmla="*/ 742421 w 6511849"/>
              <a:gd name="connsiteY19" fmla="*/ 653143 h 1197429"/>
              <a:gd name="connsiteX20" fmla="*/ 709764 w 6511849"/>
              <a:gd name="connsiteY20" fmla="*/ 664029 h 1197429"/>
              <a:gd name="connsiteX21" fmla="*/ 219907 w 6511849"/>
              <a:gd name="connsiteY21" fmla="*/ 729343 h 1197429"/>
              <a:gd name="connsiteX22" fmla="*/ 2192 w 6511849"/>
              <a:gd name="connsiteY22" fmla="*/ 794658 h 1197429"/>
              <a:gd name="connsiteX23" fmla="*/ 339649 w 6511849"/>
              <a:gd name="connsiteY23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223518 w 6515460"/>
              <a:gd name="connsiteY21" fmla="*/ 729343 h 1197429"/>
              <a:gd name="connsiteX22" fmla="*/ 136433 w 6515460"/>
              <a:gd name="connsiteY22" fmla="*/ 740229 h 1197429"/>
              <a:gd name="connsiteX23" fmla="*/ 5803 w 6515460"/>
              <a:gd name="connsiteY23" fmla="*/ 794658 h 1197429"/>
              <a:gd name="connsiteX24" fmla="*/ 343260 w 6515460"/>
              <a:gd name="connsiteY24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136433 w 6515460"/>
              <a:gd name="connsiteY21" fmla="*/ 740229 h 1197429"/>
              <a:gd name="connsiteX22" fmla="*/ 5803 w 6515460"/>
              <a:gd name="connsiteY22" fmla="*/ 794658 h 1197429"/>
              <a:gd name="connsiteX23" fmla="*/ 343260 w 6515460"/>
              <a:gd name="connsiteY23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0 w 6509657"/>
              <a:gd name="connsiteY21" fmla="*/ 794658 h 1197429"/>
              <a:gd name="connsiteX22" fmla="*/ 337457 w 6509657"/>
              <a:gd name="connsiteY22" fmla="*/ 1197429 h 1197429"/>
              <a:gd name="connsiteX0" fmla="*/ 6237515 w 6514278"/>
              <a:gd name="connsiteY0" fmla="*/ 0 h 1197429"/>
              <a:gd name="connsiteX1" fmla="*/ 6444343 w 6514278"/>
              <a:gd name="connsiteY1" fmla="*/ 108858 h 1197429"/>
              <a:gd name="connsiteX2" fmla="*/ 6509657 w 6514278"/>
              <a:gd name="connsiteY2" fmla="*/ 195943 h 1197429"/>
              <a:gd name="connsiteX3" fmla="*/ 6498772 w 6514278"/>
              <a:gd name="connsiteY3" fmla="*/ 348343 h 1197429"/>
              <a:gd name="connsiteX4" fmla="*/ 6400800 w 6514278"/>
              <a:gd name="connsiteY4" fmla="*/ 424543 h 1197429"/>
              <a:gd name="connsiteX5" fmla="*/ 6368143 w 6514278"/>
              <a:gd name="connsiteY5" fmla="*/ 435429 h 1197429"/>
              <a:gd name="connsiteX6" fmla="*/ 6324600 w 6514278"/>
              <a:gd name="connsiteY6" fmla="*/ 457200 h 1197429"/>
              <a:gd name="connsiteX7" fmla="*/ 6237515 w 6514278"/>
              <a:gd name="connsiteY7" fmla="*/ 478972 h 1197429"/>
              <a:gd name="connsiteX8" fmla="*/ 6117772 w 6514278"/>
              <a:gd name="connsiteY8" fmla="*/ 511629 h 1197429"/>
              <a:gd name="connsiteX9" fmla="*/ 5910943 w 6514278"/>
              <a:gd name="connsiteY9" fmla="*/ 555172 h 1197429"/>
              <a:gd name="connsiteX10" fmla="*/ 5508172 w 6514278"/>
              <a:gd name="connsiteY10" fmla="*/ 566058 h 1197429"/>
              <a:gd name="connsiteX11" fmla="*/ 4800600 w 6514278"/>
              <a:gd name="connsiteY11" fmla="*/ 598715 h 1197429"/>
              <a:gd name="connsiteX12" fmla="*/ 3320143 w 6514278"/>
              <a:gd name="connsiteY12" fmla="*/ 609600 h 1197429"/>
              <a:gd name="connsiteX13" fmla="*/ 2971800 w 6514278"/>
              <a:gd name="connsiteY13" fmla="*/ 620486 h 1197429"/>
              <a:gd name="connsiteX14" fmla="*/ 2884715 w 6514278"/>
              <a:gd name="connsiteY14" fmla="*/ 631372 h 1197429"/>
              <a:gd name="connsiteX15" fmla="*/ 2438400 w 6514278"/>
              <a:gd name="connsiteY15" fmla="*/ 642258 h 1197429"/>
              <a:gd name="connsiteX16" fmla="*/ 1077686 w 6514278"/>
              <a:gd name="connsiteY16" fmla="*/ 631372 h 1197429"/>
              <a:gd name="connsiteX17" fmla="*/ 816429 w 6514278"/>
              <a:gd name="connsiteY17" fmla="*/ 642258 h 1197429"/>
              <a:gd name="connsiteX18" fmla="*/ 740229 w 6514278"/>
              <a:gd name="connsiteY18" fmla="*/ 653143 h 1197429"/>
              <a:gd name="connsiteX19" fmla="*/ 707572 w 6514278"/>
              <a:gd name="connsiteY19" fmla="*/ 664029 h 1197429"/>
              <a:gd name="connsiteX20" fmla="*/ 0 w 6514278"/>
              <a:gd name="connsiteY20" fmla="*/ 794658 h 1197429"/>
              <a:gd name="connsiteX21" fmla="*/ 337457 w 6514278"/>
              <a:gd name="connsiteY21" fmla="*/ 1197429 h 1197429"/>
              <a:gd name="connsiteX0" fmla="*/ 6237515 w 6500327"/>
              <a:gd name="connsiteY0" fmla="*/ 0 h 1197429"/>
              <a:gd name="connsiteX1" fmla="*/ 6444343 w 6500327"/>
              <a:gd name="connsiteY1" fmla="*/ 108858 h 1197429"/>
              <a:gd name="connsiteX2" fmla="*/ 6498772 w 6500327"/>
              <a:gd name="connsiteY2" fmla="*/ 348343 h 1197429"/>
              <a:gd name="connsiteX3" fmla="*/ 6400800 w 6500327"/>
              <a:gd name="connsiteY3" fmla="*/ 424543 h 1197429"/>
              <a:gd name="connsiteX4" fmla="*/ 6368143 w 6500327"/>
              <a:gd name="connsiteY4" fmla="*/ 435429 h 1197429"/>
              <a:gd name="connsiteX5" fmla="*/ 6324600 w 6500327"/>
              <a:gd name="connsiteY5" fmla="*/ 457200 h 1197429"/>
              <a:gd name="connsiteX6" fmla="*/ 6237515 w 6500327"/>
              <a:gd name="connsiteY6" fmla="*/ 478972 h 1197429"/>
              <a:gd name="connsiteX7" fmla="*/ 6117772 w 6500327"/>
              <a:gd name="connsiteY7" fmla="*/ 511629 h 1197429"/>
              <a:gd name="connsiteX8" fmla="*/ 5910943 w 6500327"/>
              <a:gd name="connsiteY8" fmla="*/ 555172 h 1197429"/>
              <a:gd name="connsiteX9" fmla="*/ 5508172 w 6500327"/>
              <a:gd name="connsiteY9" fmla="*/ 566058 h 1197429"/>
              <a:gd name="connsiteX10" fmla="*/ 4800600 w 6500327"/>
              <a:gd name="connsiteY10" fmla="*/ 598715 h 1197429"/>
              <a:gd name="connsiteX11" fmla="*/ 3320143 w 6500327"/>
              <a:gd name="connsiteY11" fmla="*/ 609600 h 1197429"/>
              <a:gd name="connsiteX12" fmla="*/ 2971800 w 6500327"/>
              <a:gd name="connsiteY12" fmla="*/ 620486 h 1197429"/>
              <a:gd name="connsiteX13" fmla="*/ 2884715 w 6500327"/>
              <a:gd name="connsiteY13" fmla="*/ 631372 h 1197429"/>
              <a:gd name="connsiteX14" fmla="*/ 2438400 w 6500327"/>
              <a:gd name="connsiteY14" fmla="*/ 642258 h 1197429"/>
              <a:gd name="connsiteX15" fmla="*/ 1077686 w 6500327"/>
              <a:gd name="connsiteY15" fmla="*/ 631372 h 1197429"/>
              <a:gd name="connsiteX16" fmla="*/ 816429 w 6500327"/>
              <a:gd name="connsiteY16" fmla="*/ 642258 h 1197429"/>
              <a:gd name="connsiteX17" fmla="*/ 740229 w 6500327"/>
              <a:gd name="connsiteY17" fmla="*/ 653143 h 1197429"/>
              <a:gd name="connsiteX18" fmla="*/ 707572 w 6500327"/>
              <a:gd name="connsiteY18" fmla="*/ 664029 h 1197429"/>
              <a:gd name="connsiteX19" fmla="*/ 0 w 6500327"/>
              <a:gd name="connsiteY19" fmla="*/ 794658 h 1197429"/>
              <a:gd name="connsiteX20" fmla="*/ 337457 w 6500327"/>
              <a:gd name="connsiteY20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324600 w 6503679"/>
              <a:gd name="connsiteY4" fmla="*/ 457200 h 1197429"/>
              <a:gd name="connsiteX5" fmla="*/ 6237515 w 6503679"/>
              <a:gd name="connsiteY5" fmla="*/ 478972 h 1197429"/>
              <a:gd name="connsiteX6" fmla="*/ 6117772 w 6503679"/>
              <a:gd name="connsiteY6" fmla="*/ 511629 h 1197429"/>
              <a:gd name="connsiteX7" fmla="*/ 5910943 w 6503679"/>
              <a:gd name="connsiteY7" fmla="*/ 555172 h 1197429"/>
              <a:gd name="connsiteX8" fmla="*/ 5508172 w 6503679"/>
              <a:gd name="connsiteY8" fmla="*/ 566058 h 1197429"/>
              <a:gd name="connsiteX9" fmla="*/ 4800600 w 6503679"/>
              <a:gd name="connsiteY9" fmla="*/ 598715 h 1197429"/>
              <a:gd name="connsiteX10" fmla="*/ 3320143 w 6503679"/>
              <a:gd name="connsiteY10" fmla="*/ 609600 h 1197429"/>
              <a:gd name="connsiteX11" fmla="*/ 2971800 w 6503679"/>
              <a:gd name="connsiteY11" fmla="*/ 620486 h 1197429"/>
              <a:gd name="connsiteX12" fmla="*/ 2884715 w 6503679"/>
              <a:gd name="connsiteY12" fmla="*/ 631372 h 1197429"/>
              <a:gd name="connsiteX13" fmla="*/ 2438400 w 6503679"/>
              <a:gd name="connsiteY13" fmla="*/ 642258 h 1197429"/>
              <a:gd name="connsiteX14" fmla="*/ 1077686 w 6503679"/>
              <a:gd name="connsiteY14" fmla="*/ 631372 h 1197429"/>
              <a:gd name="connsiteX15" fmla="*/ 816429 w 6503679"/>
              <a:gd name="connsiteY15" fmla="*/ 642258 h 1197429"/>
              <a:gd name="connsiteX16" fmla="*/ 740229 w 6503679"/>
              <a:gd name="connsiteY16" fmla="*/ 653143 h 1197429"/>
              <a:gd name="connsiteX17" fmla="*/ 707572 w 6503679"/>
              <a:gd name="connsiteY17" fmla="*/ 664029 h 1197429"/>
              <a:gd name="connsiteX18" fmla="*/ 0 w 6503679"/>
              <a:gd name="connsiteY18" fmla="*/ 794658 h 1197429"/>
              <a:gd name="connsiteX19" fmla="*/ 337457 w 6503679"/>
              <a:gd name="connsiteY19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237515 w 6503679"/>
              <a:gd name="connsiteY4" fmla="*/ 478972 h 1197429"/>
              <a:gd name="connsiteX5" fmla="*/ 6117772 w 6503679"/>
              <a:gd name="connsiteY5" fmla="*/ 511629 h 1197429"/>
              <a:gd name="connsiteX6" fmla="*/ 5910943 w 6503679"/>
              <a:gd name="connsiteY6" fmla="*/ 555172 h 1197429"/>
              <a:gd name="connsiteX7" fmla="*/ 5508172 w 6503679"/>
              <a:gd name="connsiteY7" fmla="*/ 566058 h 1197429"/>
              <a:gd name="connsiteX8" fmla="*/ 4800600 w 6503679"/>
              <a:gd name="connsiteY8" fmla="*/ 598715 h 1197429"/>
              <a:gd name="connsiteX9" fmla="*/ 3320143 w 6503679"/>
              <a:gd name="connsiteY9" fmla="*/ 609600 h 1197429"/>
              <a:gd name="connsiteX10" fmla="*/ 2971800 w 6503679"/>
              <a:gd name="connsiteY10" fmla="*/ 620486 h 1197429"/>
              <a:gd name="connsiteX11" fmla="*/ 2884715 w 6503679"/>
              <a:gd name="connsiteY11" fmla="*/ 631372 h 1197429"/>
              <a:gd name="connsiteX12" fmla="*/ 2438400 w 6503679"/>
              <a:gd name="connsiteY12" fmla="*/ 642258 h 1197429"/>
              <a:gd name="connsiteX13" fmla="*/ 1077686 w 6503679"/>
              <a:gd name="connsiteY13" fmla="*/ 631372 h 1197429"/>
              <a:gd name="connsiteX14" fmla="*/ 816429 w 6503679"/>
              <a:gd name="connsiteY14" fmla="*/ 642258 h 1197429"/>
              <a:gd name="connsiteX15" fmla="*/ 740229 w 6503679"/>
              <a:gd name="connsiteY15" fmla="*/ 653143 h 1197429"/>
              <a:gd name="connsiteX16" fmla="*/ 707572 w 6503679"/>
              <a:gd name="connsiteY16" fmla="*/ 664029 h 1197429"/>
              <a:gd name="connsiteX17" fmla="*/ 0 w 6503679"/>
              <a:gd name="connsiteY17" fmla="*/ 794658 h 1197429"/>
              <a:gd name="connsiteX18" fmla="*/ 337457 w 6503679"/>
              <a:gd name="connsiteY18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117772 w 6503679"/>
              <a:gd name="connsiteY4" fmla="*/ 511629 h 1197429"/>
              <a:gd name="connsiteX5" fmla="*/ 5910943 w 6503679"/>
              <a:gd name="connsiteY5" fmla="*/ 555172 h 1197429"/>
              <a:gd name="connsiteX6" fmla="*/ 5508172 w 6503679"/>
              <a:gd name="connsiteY6" fmla="*/ 566058 h 1197429"/>
              <a:gd name="connsiteX7" fmla="*/ 4800600 w 6503679"/>
              <a:gd name="connsiteY7" fmla="*/ 598715 h 1197429"/>
              <a:gd name="connsiteX8" fmla="*/ 3320143 w 6503679"/>
              <a:gd name="connsiteY8" fmla="*/ 609600 h 1197429"/>
              <a:gd name="connsiteX9" fmla="*/ 2971800 w 6503679"/>
              <a:gd name="connsiteY9" fmla="*/ 620486 h 1197429"/>
              <a:gd name="connsiteX10" fmla="*/ 2884715 w 6503679"/>
              <a:gd name="connsiteY10" fmla="*/ 631372 h 1197429"/>
              <a:gd name="connsiteX11" fmla="*/ 2438400 w 6503679"/>
              <a:gd name="connsiteY11" fmla="*/ 642258 h 1197429"/>
              <a:gd name="connsiteX12" fmla="*/ 1077686 w 6503679"/>
              <a:gd name="connsiteY12" fmla="*/ 631372 h 1197429"/>
              <a:gd name="connsiteX13" fmla="*/ 816429 w 6503679"/>
              <a:gd name="connsiteY13" fmla="*/ 642258 h 1197429"/>
              <a:gd name="connsiteX14" fmla="*/ 740229 w 6503679"/>
              <a:gd name="connsiteY14" fmla="*/ 653143 h 1197429"/>
              <a:gd name="connsiteX15" fmla="*/ 707572 w 6503679"/>
              <a:gd name="connsiteY15" fmla="*/ 664029 h 1197429"/>
              <a:gd name="connsiteX16" fmla="*/ 0 w 6503679"/>
              <a:gd name="connsiteY16" fmla="*/ 794658 h 1197429"/>
              <a:gd name="connsiteX17" fmla="*/ 337457 w 6503679"/>
              <a:gd name="connsiteY17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910943 w 6503679"/>
              <a:gd name="connsiteY4" fmla="*/ 555172 h 1197429"/>
              <a:gd name="connsiteX5" fmla="*/ 5508172 w 6503679"/>
              <a:gd name="connsiteY5" fmla="*/ 566058 h 1197429"/>
              <a:gd name="connsiteX6" fmla="*/ 4800600 w 6503679"/>
              <a:gd name="connsiteY6" fmla="*/ 598715 h 1197429"/>
              <a:gd name="connsiteX7" fmla="*/ 3320143 w 6503679"/>
              <a:gd name="connsiteY7" fmla="*/ 609600 h 1197429"/>
              <a:gd name="connsiteX8" fmla="*/ 2971800 w 6503679"/>
              <a:gd name="connsiteY8" fmla="*/ 620486 h 1197429"/>
              <a:gd name="connsiteX9" fmla="*/ 2884715 w 6503679"/>
              <a:gd name="connsiteY9" fmla="*/ 631372 h 1197429"/>
              <a:gd name="connsiteX10" fmla="*/ 2438400 w 6503679"/>
              <a:gd name="connsiteY10" fmla="*/ 642258 h 1197429"/>
              <a:gd name="connsiteX11" fmla="*/ 1077686 w 6503679"/>
              <a:gd name="connsiteY11" fmla="*/ 631372 h 1197429"/>
              <a:gd name="connsiteX12" fmla="*/ 816429 w 6503679"/>
              <a:gd name="connsiteY12" fmla="*/ 642258 h 1197429"/>
              <a:gd name="connsiteX13" fmla="*/ 740229 w 6503679"/>
              <a:gd name="connsiteY13" fmla="*/ 653143 h 1197429"/>
              <a:gd name="connsiteX14" fmla="*/ 707572 w 6503679"/>
              <a:gd name="connsiteY14" fmla="*/ 664029 h 1197429"/>
              <a:gd name="connsiteX15" fmla="*/ 0 w 6503679"/>
              <a:gd name="connsiteY15" fmla="*/ 794658 h 1197429"/>
              <a:gd name="connsiteX16" fmla="*/ 337457 w 6503679"/>
              <a:gd name="connsiteY16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508172 w 6503679"/>
              <a:gd name="connsiteY4" fmla="*/ 566058 h 1197429"/>
              <a:gd name="connsiteX5" fmla="*/ 4800600 w 6503679"/>
              <a:gd name="connsiteY5" fmla="*/ 598715 h 1197429"/>
              <a:gd name="connsiteX6" fmla="*/ 3320143 w 6503679"/>
              <a:gd name="connsiteY6" fmla="*/ 609600 h 1197429"/>
              <a:gd name="connsiteX7" fmla="*/ 2971800 w 6503679"/>
              <a:gd name="connsiteY7" fmla="*/ 620486 h 1197429"/>
              <a:gd name="connsiteX8" fmla="*/ 2884715 w 6503679"/>
              <a:gd name="connsiteY8" fmla="*/ 631372 h 1197429"/>
              <a:gd name="connsiteX9" fmla="*/ 2438400 w 6503679"/>
              <a:gd name="connsiteY9" fmla="*/ 642258 h 1197429"/>
              <a:gd name="connsiteX10" fmla="*/ 1077686 w 6503679"/>
              <a:gd name="connsiteY10" fmla="*/ 631372 h 1197429"/>
              <a:gd name="connsiteX11" fmla="*/ 816429 w 6503679"/>
              <a:gd name="connsiteY11" fmla="*/ 642258 h 1197429"/>
              <a:gd name="connsiteX12" fmla="*/ 740229 w 6503679"/>
              <a:gd name="connsiteY12" fmla="*/ 653143 h 1197429"/>
              <a:gd name="connsiteX13" fmla="*/ 707572 w 6503679"/>
              <a:gd name="connsiteY13" fmla="*/ 664029 h 1197429"/>
              <a:gd name="connsiteX14" fmla="*/ 0 w 6503679"/>
              <a:gd name="connsiteY14" fmla="*/ 794658 h 1197429"/>
              <a:gd name="connsiteX15" fmla="*/ 337457 w 6503679"/>
              <a:gd name="connsiteY15" fmla="*/ 1197429 h 1197429"/>
              <a:gd name="connsiteX0" fmla="*/ 6237515 w 6523655"/>
              <a:gd name="connsiteY0" fmla="*/ 0 h 1197429"/>
              <a:gd name="connsiteX1" fmla="*/ 6498772 w 6523655"/>
              <a:gd name="connsiteY1" fmla="*/ 348343 h 1197429"/>
              <a:gd name="connsiteX2" fmla="*/ 6400800 w 6523655"/>
              <a:gd name="connsiteY2" fmla="*/ 424543 h 1197429"/>
              <a:gd name="connsiteX3" fmla="*/ 5508172 w 6523655"/>
              <a:gd name="connsiteY3" fmla="*/ 566058 h 1197429"/>
              <a:gd name="connsiteX4" fmla="*/ 4800600 w 6523655"/>
              <a:gd name="connsiteY4" fmla="*/ 598715 h 1197429"/>
              <a:gd name="connsiteX5" fmla="*/ 3320143 w 6523655"/>
              <a:gd name="connsiteY5" fmla="*/ 609600 h 1197429"/>
              <a:gd name="connsiteX6" fmla="*/ 2971800 w 6523655"/>
              <a:gd name="connsiteY6" fmla="*/ 620486 h 1197429"/>
              <a:gd name="connsiteX7" fmla="*/ 2884715 w 6523655"/>
              <a:gd name="connsiteY7" fmla="*/ 631372 h 1197429"/>
              <a:gd name="connsiteX8" fmla="*/ 2438400 w 6523655"/>
              <a:gd name="connsiteY8" fmla="*/ 642258 h 1197429"/>
              <a:gd name="connsiteX9" fmla="*/ 1077686 w 6523655"/>
              <a:gd name="connsiteY9" fmla="*/ 631372 h 1197429"/>
              <a:gd name="connsiteX10" fmla="*/ 816429 w 6523655"/>
              <a:gd name="connsiteY10" fmla="*/ 642258 h 1197429"/>
              <a:gd name="connsiteX11" fmla="*/ 740229 w 6523655"/>
              <a:gd name="connsiteY11" fmla="*/ 653143 h 1197429"/>
              <a:gd name="connsiteX12" fmla="*/ 707572 w 6523655"/>
              <a:gd name="connsiteY12" fmla="*/ 664029 h 1197429"/>
              <a:gd name="connsiteX13" fmla="*/ 0 w 6523655"/>
              <a:gd name="connsiteY13" fmla="*/ 794658 h 1197429"/>
              <a:gd name="connsiteX14" fmla="*/ 337457 w 6523655"/>
              <a:gd name="connsiteY14" fmla="*/ 1197429 h 1197429"/>
              <a:gd name="connsiteX0" fmla="*/ 6237515 w 6525562"/>
              <a:gd name="connsiteY0" fmla="*/ 0 h 1197429"/>
              <a:gd name="connsiteX1" fmla="*/ 6498772 w 6525562"/>
              <a:gd name="connsiteY1" fmla="*/ 348343 h 1197429"/>
              <a:gd name="connsiteX2" fmla="*/ 5508172 w 6525562"/>
              <a:gd name="connsiteY2" fmla="*/ 566058 h 1197429"/>
              <a:gd name="connsiteX3" fmla="*/ 4800600 w 6525562"/>
              <a:gd name="connsiteY3" fmla="*/ 598715 h 1197429"/>
              <a:gd name="connsiteX4" fmla="*/ 3320143 w 6525562"/>
              <a:gd name="connsiteY4" fmla="*/ 609600 h 1197429"/>
              <a:gd name="connsiteX5" fmla="*/ 2971800 w 6525562"/>
              <a:gd name="connsiteY5" fmla="*/ 620486 h 1197429"/>
              <a:gd name="connsiteX6" fmla="*/ 2884715 w 6525562"/>
              <a:gd name="connsiteY6" fmla="*/ 631372 h 1197429"/>
              <a:gd name="connsiteX7" fmla="*/ 2438400 w 6525562"/>
              <a:gd name="connsiteY7" fmla="*/ 642258 h 1197429"/>
              <a:gd name="connsiteX8" fmla="*/ 1077686 w 6525562"/>
              <a:gd name="connsiteY8" fmla="*/ 631372 h 1197429"/>
              <a:gd name="connsiteX9" fmla="*/ 816429 w 6525562"/>
              <a:gd name="connsiteY9" fmla="*/ 642258 h 1197429"/>
              <a:gd name="connsiteX10" fmla="*/ 740229 w 6525562"/>
              <a:gd name="connsiteY10" fmla="*/ 653143 h 1197429"/>
              <a:gd name="connsiteX11" fmla="*/ 707572 w 6525562"/>
              <a:gd name="connsiteY11" fmla="*/ 664029 h 1197429"/>
              <a:gd name="connsiteX12" fmla="*/ 0 w 6525562"/>
              <a:gd name="connsiteY12" fmla="*/ 794658 h 1197429"/>
              <a:gd name="connsiteX13" fmla="*/ 337457 w 6525562"/>
              <a:gd name="connsiteY13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884715 w 6568898"/>
              <a:gd name="connsiteY5" fmla="*/ 631372 h 1197429"/>
              <a:gd name="connsiteX6" fmla="*/ 2438400 w 6568898"/>
              <a:gd name="connsiteY6" fmla="*/ 642258 h 1197429"/>
              <a:gd name="connsiteX7" fmla="*/ 1077686 w 6568898"/>
              <a:gd name="connsiteY7" fmla="*/ 631372 h 1197429"/>
              <a:gd name="connsiteX8" fmla="*/ 816429 w 6568898"/>
              <a:gd name="connsiteY8" fmla="*/ 642258 h 1197429"/>
              <a:gd name="connsiteX9" fmla="*/ 740229 w 6568898"/>
              <a:gd name="connsiteY9" fmla="*/ 653143 h 1197429"/>
              <a:gd name="connsiteX10" fmla="*/ 707572 w 6568898"/>
              <a:gd name="connsiteY10" fmla="*/ 664029 h 1197429"/>
              <a:gd name="connsiteX11" fmla="*/ 0 w 6568898"/>
              <a:gd name="connsiteY11" fmla="*/ 794658 h 1197429"/>
              <a:gd name="connsiteX12" fmla="*/ 337457 w 6568898"/>
              <a:gd name="connsiteY12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438400 w 6568898"/>
              <a:gd name="connsiteY5" fmla="*/ 642258 h 1197429"/>
              <a:gd name="connsiteX6" fmla="*/ 1077686 w 6568898"/>
              <a:gd name="connsiteY6" fmla="*/ 631372 h 1197429"/>
              <a:gd name="connsiteX7" fmla="*/ 816429 w 6568898"/>
              <a:gd name="connsiteY7" fmla="*/ 642258 h 1197429"/>
              <a:gd name="connsiteX8" fmla="*/ 740229 w 6568898"/>
              <a:gd name="connsiteY8" fmla="*/ 653143 h 1197429"/>
              <a:gd name="connsiteX9" fmla="*/ 707572 w 6568898"/>
              <a:gd name="connsiteY9" fmla="*/ 664029 h 1197429"/>
              <a:gd name="connsiteX10" fmla="*/ 0 w 6568898"/>
              <a:gd name="connsiteY10" fmla="*/ 794658 h 1197429"/>
              <a:gd name="connsiteX11" fmla="*/ 337457 w 6568898"/>
              <a:gd name="connsiteY11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40229 w 6568898"/>
              <a:gd name="connsiteY7" fmla="*/ 653143 h 1197429"/>
              <a:gd name="connsiteX8" fmla="*/ 707572 w 6568898"/>
              <a:gd name="connsiteY8" fmla="*/ 664029 h 1197429"/>
              <a:gd name="connsiteX9" fmla="*/ 0 w 6568898"/>
              <a:gd name="connsiteY9" fmla="*/ 794658 h 1197429"/>
              <a:gd name="connsiteX10" fmla="*/ 337457 w 6568898"/>
              <a:gd name="connsiteY10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07572 w 6568898"/>
              <a:gd name="connsiteY7" fmla="*/ 664029 h 1197429"/>
              <a:gd name="connsiteX8" fmla="*/ 0 w 6568898"/>
              <a:gd name="connsiteY8" fmla="*/ 794658 h 1197429"/>
              <a:gd name="connsiteX9" fmla="*/ 337457 w 6568898"/>
              <a:gd name="connsiteY9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0 w 6568898"/>
              <a:gd name="connsiteY7" fmla="*/ 794658 h 1197429"/>
              <a:gd name="connsiteX8" fmla="*/ 337457 w 6568898"/>
              <a:gd name="connsiteY8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816429 w 6568898"/>
              <a:gd name="connsiteY5" fmla="*/ 642258 h 1197429"/>
              <a:gd name="connsiteX6" fmla="*/ 0 w 6568898"/>
              <a:gd name="connsiteY6" fmla="*/ 794658 h 1197429"/>
              <a:gd name="connsiteX7" fmla="*/ 337457 w 6568898"/>
              <a:gd name="connsiteY7" fmla="*/ 1197429 h 1197429"/>
              <a:gd name="connsiteX0" fmla="*/ 6239991 w 6571374"/>
              <a:gd name="connsiteY0" fmla="*/ 0 h 1197429"/>
              <a:gd name="connsiteX1" fmla="*/ 6501248 w 6571374"/>
              <a:gd name="connsiteY1" fmla="*/ 348343 h 1197429"/>
              <a:gd name="connsiteX2" fmla="*/ 4803076 w 6571374"/>
              <a:gd name="connsiteY2" fmla="*/ 598715 h 1197429"/>
              <a:gd name="connsiteX3" fmla="*/ 3322619 w 6571374"/>
              <a:gd name="connsiteY3" fmla="*/ 609600 h 1197429"/>
              <a:gd name="connsiteX4" fmla="*/ 2440876 w 6571374"/>
              <a:gd name="connsiteY4" fmla="*/ 642258 h 1197429"/>
              <a:gd name="connsiteX5" fmla="*/ 818905 w 6571374"/>
              <a:gd name="connsiteY5" fmla="*/ 642258 h 1197429"/>
              <a:gd name="connsiteX6" fmla="*/ 2476 w 6571374"/>
              <a:gd name="connsiteY6" fmla="*/ 794658 h 1197429"/>
              <a:gd name="connsiteX7" fmla="*/ 339933 w 6571374"/>
              <a:gd name="connsiteY7" fmla="*/ 1197429 h 1197429"/>
              <a:gd name="connsiteX0" fmla="*/ 6244418 w 6575801"/>
              <a:gd name="connsiteY0" fmla="*/ 0 h 1197429"/>
              <a:gd name="connsiteX1" fmla="*/ 6505675 w 6575801"/>
              <a:gd name="connsiteY1" fmla="*/ 348343 h 1197429"/>
              <a:gd name="connsiteX2" fmla="*/ 4807503 w 6575801"/>
              <a:gd name="connsiteY2" fmla="*/ 598715 h 1197429"/>
              <a:gd name="connsiteX3" fmla="*/ 3327046 w 6575801"/>
              <a:gd name="connsiteY3" fmla="*/ 609600 h 1197429"/>
              <a:gd name="connsiteX4" fmla="*/ 2445303 w 6575801"/>
              <a:gd name="connsiteY4" fmla="*/ 642258 h 1197429"/>
              <a:gd name="connsiteX5" fmla="*/ 823332 w 6575801"/>
              <a:gd name="connsiteY5" fmla="*/ 642258 h 1197429"/>
              <a:gd name="connsiteX6" fmla="*/ 6903 w 6575801"/>
              <a:gd name="connsiteY6" fmla="*/ 794658 h 1197429"/>
              <a:gd name="connsiteX7" fmla="*/ 344360 w 6575801"/>
              <a:gd name="connsiteY7" fmla="*/ 1197429 h 1197429"/>
              <a:gd name="connsiteX0" fmla="*/ 6299187 w 6630570"/>
              <a:gd name="connsiteY0" fmla="*/ 0 h 1338943"/>
              <a:gd name="connsiteX1" fmla="*/ 6560444 w 6630570"/>
              <a:gd name="connsiteY1" fmla="*/ 348343 h 1338943"/>
              <a:gd name="connsiteX2" fmla="*/ 4862272 w 6630570"/>
              <a:gd name="connsiteY2" fmla="*/ 598715 h 1338943"/>
              <a:gd name="connsiteX3" fmla="*/ 3381815 w 6630570"/>
              <a:gd name="connsiteY3" fmla="*/ 609600 h 1338943"/>
              <a:gd name="connsiteX4" fmla="*/ 2500072 w 6630570"/>
              <a:gd name="connsiteY4" fmla="*/ 642258 h 1338943"/>
              <a:gd name="connsiteX5" fmla="*/ 878101 w 6630570"/>
              <a:gd name="connsiteY5" fmla="*/ 642258 h 1338943"/>
              <a:gd name="connsiteX6" fmla="*/ 61672 w 6630570"/>
              <a:gd name="connsiteY6" fmla="*/ 794658 h 1338943"/>
              <a:gd name="connsiteX7" fmla="*/ 105215 w 6630570"/>
              <a:gd name="connsiteY7" fmla="*/ 1338943 h 1338943"/>
              <a:gd name="connsiteX0" fmla="*/ 6250154 w 6581537"/>
              <a:gd name="connsiteY0" fmla="*/ 0 h 1208314"/>
              <a:gd name="connsiteX1" fmla="*/ 6511411 w 6581537"/>
              <a:gd name="connsiteY1" fmla="*/ 348343 h 1208314"/>
              <a:gd name="connsiteX2" fmla="*/ 4813239 w 6581537"/>
              <a:gd name="connsiteY2" fmla="*/ 598715 h 1208314"/>
              <a:gd name="connsiteX3" fmla="*/ 3332782 w 6581537"/>
              <a:gd name="connsiteY3" fmla="*/ 609600 h 1208314"/>
              <a:gd name="connsiteX4" fmla="*/ 2451039 w 6581537"/>
              <a:gd name="connsiteY4" fmla="*/ 642258 h 1208314"/>
              <a:gd name="connsiteX5" fmla="*/ 829068 w 6581537"/>
              <a:gd name="connsiteY5" fmla="*/ 642258 h 1208314"/>
              <a:gd name="connsiteX6" fmla="*/ 12639 w 6581537"/>
              <a:gd name="connsiteY6" fmla="*/ 794658 h 1208314"/>
              <a:gd name="connsiteX7" fmla="*/ 339211 w 6581537"/>
              <a:gd name="connsiteY7" fmla="*/ 1208314 h 1208314"/>
              <a:gd name="connsiteX0" fmla="*/ 6272338 w 6603721"/>
              <a:gd name="connsiteY0" fmla="*/ 0 h 1208337"/>
              <a:gd name="connsiteX1" fmla="*/ 6533595 w 6603721"/>
              <a:gd name="connsiteY1" fmla="*/ 348343 h 1208337"/>
              <a:gd name="connsiteX2" fmla="*/ 4835423 w 6603721"/>
              <a:gd name="connsiteY2" fmla="*/ 598715 h 1208337"/>
              <a:gd name="connsiteX3" fmla="*/ 3354966 w 6603721"/>
              <a:gd name="connsiteY3" fmla="*/ 609600 h 1208337"/>
              <a:gd name="connsiteX4" fmla="*/ 2473223 w 6603721"/>
              <a:gd name="connsiteY4" fmla="*/ 642258 h 1208337"/>
              <a:gd name="connsiteX5" fmla="*/ 851252 w 6603721"/>
              <a:gd name="connsiteY5" fmla="*/ 642258 h 1208337"/>
              <a:gd name="connsiteX6" fmla="*/ 34823 w 6603721"/>
              <a:gd name="connsiteY6" fmla="*/ 794658 h 1208337"/>
              <a:gd name="connsiteX7" fmla="*/ 361395 w 6603721"/>
              <a:gd name="connsiteY7" fmla="*/ 1208314 h 1208337"/>
              <a:gd name="connsiteX0" fmla="*/ 6252647 w 6584030"/>
              <a:gd name="connsiteY0" fmla="*/ 0 h 1132142"/>
              <a:gd name="connsiteX1" fmla="*/ 6513904 w 6584030"/>
              <a:gd name="connsiteY1" fmla="*/ 348343 h 1132142"/>
              <a:gd name="connsiteX2" fmla="*/ 4815732 w 6584030"/>
              <a:gd name="connsiteY2" fmla="*/ 598715 h 1132142"/>
              <a:gd name="connsiteX3" fmla="*/ 3335275 w 6584030"/>
              <a:gd name="connsiteY3" fmla="*/ 609600 h 1132142"/>
              <a:gd name="connsiteX4" fmla="*/ 2453532 w 6584030"/>
              <a:gd name="connsiteY4" fmla="*/ 642258 h 1132142"/>
              <a:gd name="connsiteX5" fmla="*/ 831561 w 6584030"/>
              <a:gd name="connsiteY5" fmla="*/ 642258 h 1132142"/>
              <a:gd name="connsiteX6" fmla="*/ 15132 w 6584030"/>
              <a:gd name="connsiteY6" fmla="*/ 794658 h 1132142"/>
              <a:gd name="connsiteX7" fmla="*/ 450561 w 6584030"/>
              <a:gd name="connsiteY7" fmla="*/ 1132114 h 1132142"/>
              <a:gd name="connsiteX0" fmla="*/ 6232472 w 6563855"/>
              <a:gd name="connsiteY0" fmla="*/ 0 h 1132148"/>
              <a:gd name="connsiteX1" fmla="*/ 6493729 w 6563855"/>
              <a:gd name="connsiteY1" fmla="*/ 348343 h 1132148"/>
              <a:gd name="connsiteX2" fmla="*/ 4795557 w 6563855"/>
              <a:gd name="connsiteY2" fmla="*/ 598715 h 1132148"/>
              <a:gd name="connsiteX3" fmla="*/ 3315100 w 6563855"/>
              <a:gd name="connsiteY3" fmla="*/ 609600 h 1132148"/>
              <a:gd name="connsiteX4" fmla="*/ 2433357 w 6563855"/>
              <a:gd name="connsiteY4" fmla="*/ 642258 h 1132148"/>
              <a:gd name="connsiteX5" fmla="*/ 811386 w 6563855"/>
              <a:gd name="connsiteY5" fmla="*/ 642258 h 1132148"/>
              <a:gd name="connsiteX6" fmla="*/ 16728 w 6563855"/>
              <a:gd name="connsiteY6" fmla="*/ 838201 h 1132148"/>
              <a:gd name="connsiteX7" fmla="*/ 430386 w 6563855"/>
              <a:gd name="connsiteY7" fmla="*/ 1132114 h 1132148"/>
              <a:gd name="connsiteX0" fmla="*/ 6215751 w 6547134"/>
              <a:gd name="connsiteY0" fmla="*/ 0 h 1132226"/>
              <a:gd name="connsiteX1" fmla="*/ 6477008 w 6547134"/>
              <a:gd name="connsiteY1" fmla="*/ 348343 h 1132226"/>
              <a:gd name="connsiteX2" fmla="*/ 4778836 w 6547134"/>
              <a:gd name="connsiteY2" fmla="*/ 598715 h 1132226"/>
              <a:gd name="connsiteX3" fmla="*/ 3298379 w 6547134"/>
              <a:gd name="connsiteY3" fmla="*/ 609600 h 1132226"/>
              <a:gd name="connsiteX4" fmla="*/ 2416636 w 6547134"/>
              <a:gd name="connsiteY4" fmla="*/ 642258 h 1132226"/>
              <a:gd name="connsiteX5" fmla="*/ 794665 w 6547134"/>
              <a:gd name="connsiteY5" fmla="*/ 642258 h 1132226"/>
              <a:gd name="connsiteX6" fmla="*/ 7 w 6547134"/>
              <a:gd name="connsiteY6" fmla="*/ 838201 h 1132226"/>
              <a:gd name="connsiteX7" fmla="*/ 413665 w 6547134"/>
              <a:gd name="connsiteY7" fmla="*/ 1132114 h 1132226"/>
              <a:gd name="connsiteX0" fmla="*/ 6237520 w 6568903"/>
              <a:gd name="connsiteY0" fmla="*/ 0 h 1132211"/>
              <a:gd name="connsiteX1" fmla="*/ 6498777 w 6568903"/>
              <a:gd name="connsiteY1" fmla="*/ 348343 h 1132211"/>
              <a:gd name="connsiteX2" fmla="*/ 4800605 w 6568903"/>
              <a:gd name="connsiteY2" fmla="*/ 598715 h 1132211"/>
              <a:gd name="connsiteX3" fmla="*/ 3320148 w 6568903"/>
              <a:gd name="connsiteY3" fmla="*/ 609600 h 1132211"/>
              <a:gd name="connsiteX4" fmla="*/ 2438405 w 6568903"/>
              <a:gd name="connsiteY4" fmla="*/ 642258 h 1132211"/>
              <a:gd name="connsiteX5" fmla="*/ 816434 w 6568903"/>
              <a:gd name="connsiteY5" fmla="*/ 642258 h 1132211"/>
              <a:gd name="connsiteX6" fmla="*/ 5 w 6568903"/>
              <a:gd name="connsiteY6" fmla="*/ 827315 h 1132211"/>
              <a:gd name="connsiteX7" fmla="*/ 435434 w 6568903"/>
              <a:gd name="connsiteY7" fmla="*/ 1132114 h 1132211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2438405 w 6568903"/>
              <a:gd name="connsiteY4" fmla="*/ 642258 h 1132163"/>
              <a:gd name="connsiteX5" fmla="*/ 816434 w 6568903"/>
              <a:gd name="connsiteY5" fmla="*/ 642258 h 1132163"/>
              <a:gd name="connsiteX6" fmla="*/ 5 w 6568903"/>
              <a:gd name="connsiteY6" fmla="*/ 827315 h 1132163"/>
              <a:gd name="connsiteX7" fmla="*/ 435434 w 6568903"/>
              <a:gd name="connsiteY7" fmla="*/ 1132114 h 1132163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816434 w 6568903"/>
              <a:gd name="connsiteY4" fmla="*/ 642258 h 1132163"/>
              <a:gd name="connsiteX5" fmla="*/ 5 w 6568903"/>
              <a:gd name="connsiteY5" fmla="*/ 827315 h 1132163"/>
              <a:gd name="connsiteX6" fmla="*/ 435434 w 6568903"/>
              <a:gd name="connsiteY6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700481 w 7031864"/>
              <a:gd name="connsiteY0" fmla="*/ 0 h 1132145"/>
              <a:gd name="connsiteX1" fmla="*/ 6961738 w 7031864"/>
              <a:gd name="connsiteY1" fmla="*/ 348343 h 1132145"/>
              <a:gd name="connsiteX2" fmla="*/ 5263566 w 7031864"/>
              <a:gd name="connsiteY2" fmla="*/ 598715 h 1132145"/>
              <a:gd name="connsiteX3" fmla="*/ 3783109 w 7031864"/>
              <a:gd name="connsiteY3" fmla="*/ 609600 h 1132145"/>
              <a:gd name="connsiteX4" fmla="*/ 462966 w 7031864"/>
              <a:gd name="connsiteY4" fmla="*/ 827315 h 1132145"/>
              <a:gd name="connsiteX5" fmla="*/ 898395 w 7031864"/>
              <a:gd name="connsiteY5" fmla="*/ 1132114 h 1132145"/>
              <a:gd name="connsiteX0" fmla="*/ 6239720 w 6571103"/>
              <a:gd name="connsiteY0" fmla="*/ 0 h 1132177"/>
              <a:gd name="connsiteX1" fmla="*/ 6500977 w 6571103"/>
              <a:gd name="connsiteY1" fmla="*/ 348343 h 1132177"/>
              <a:gd name="connsiteX2" fmla="*/ 4802805 w 6571103"/>
              <a:gd name="connsiteY2" fmla="*/ 598715 h 1132177"/>
              <a:gd name="connsiteX3" fmla="*/ 3322348 w 6571103"/>
              <a:gd name="connsiteY3" fmla="*/ 609600 h 1132177"/>
              <a:gd name="connsiteX4" fmla="*/ 2205 w 6571103"/>
              <a:gd name="connsiteY4" fmla="*/ 827315 h 1132177"/>
              <a:gd name="connsiteX5" fmla="*/ 437634 w 6571103"/>
              <a:gd name="connsiteY5" fmla="*/ 1132114 h 1132177"/>
              <a:gd name="connsiteX0" fmla="*/ 6237962 w 6569345"/>
              <a:gd name="connsiteY0" fmla="*/ 0 h 1132777"/>
              <a:gd name="connsiteX1" fmla="*/ 6499219 w 6569345"/>
              <a:gd name="connsiteY1" fmla="*/ 348343 h 1132777"/>
              <a:gd name="connsiteX2" fmla="*/ 4801047 w 6569345"/>
              <a:gd name="connsiteY2" fmla="*/ 598715 h 1132777"/>
              <a:gd name="connsiteX3" fmla="*/ 3320590 w 6569345"/>
              <a:gd name="connsiteY3" fmla="*/ 609600 h 1132777"/>
              <a:gd name="connsiteX4" fmla="*/ 447 w 6569345"/>
              <a:gd name="connsiteY4" fmla="*/ 827315 h 1132777"/>
              <a:gd name="connsiteX5" fmla="*/ 435876 w 6569345"/>
              <a:gd name="connsiteY5" fmla="*/ 1132114 h 1132777"/>
              <a:gd name="connsiteX0" fmla="*/ 6237962 w 6569345"/>
              <a:gd name="connsiteY0" fmla="*/ 0 h 1132183"/>
              <a:gd name="connsiteX1" fmla="*/ 6499219 w 6569345"/>
              <a:gd name="connsiteY1" fmla="*/ 348343 h 1132183"/>
              <a:gd name="connsiteX2" fmla="*/ 4801047 w 6569345"/>
              <a:gd name="connsiteY2" fmla="*/ 598715 h 1132183"/>
              <a:gd name="connsiteX3" fmla="*/ 3320590 w 6569345"/>
              <a:gd name="connsiteY3" fmla="*/ 609600 h 1132183"/>
              <a:gd name="connsiteX4" fmla="*/ 447 w 6569345"/>
              <a:gd name="connsiteY4" fmla="*/ 718458 h 1132183"/>
              <a:gd name="connsiteX5" fmla="*/ 435876 w 6569345"/>
              <a:gd name="connsiteY5" fmla="*/ 1132114 h 1132183"/>
              <a:gd name="connsiteX0" fmla="*/ 6343199 w 6674582"/>
              <a:gd name="connsiteY0" fmla="*/ 0 h 1132163"/>
              <a:gd name="connsiteX1" fmla="*/ 6604456 w 6674582"/>
              <a:gd name="connsiteY1" fmla="*/ 348343 h 1132163"/>
              <a:gd name="connsiteX2" fmla="*/ 4906284 w 6674582"/>
              <a:gd name="connsiteY2" fmla="*/ 598715 h 1132163"/>
              <a:gd name="connsiteX3" fmla="*/ 3425827 w 6674582"/>
              <a:gd name="connsiteY3" fmla="*/ 609600 h 1132163"/>
              <a:gd name="connsiteX4" fmla="*/ 105684 w 6674582"/>
              <a:gd name="connsiteY4" fmla="*/ 718458 h 1132163"/>
              <a:gd name="connsiteX5" fmla="*/ 541113 w 6674582"/>
              <a:gd name="connsiteY5" fmla="*/ 1132114 h 1132163"/>
              <a:gd name="connsiteX0" fmla="*/ 6182181 w 6513564"/>
              <a:gd name="connsiteY0" fmla="*/ 0 h 1132163"/>
              <a:gd name="connsiteX1" fmla="*/ 6443438 w 6513564"/>
              <a:gd name="connsiteY1" fmla="*/ 348343 h 1132163"/>
              <a:gd name="connsiteX2" fmla="*/ 4745266 w 6513564"/>
              <a:gd name="connsiteY2" fmla="*/ 598715 h 1132163"/>
              <a:gd name="connsiteX3" fmla="*/ 3264809 w 6513564"/>
              <a:gd name="connsiteY3" fmla="*/ 609600 h 1132163"/>
              <a:gd name="connsiteX4" fmla="*/ 151495 w 6513564"/>
              <a:gd name="connsiteY4" fmla="*/ 718458 h 1132163"/>
              <a:gd name="connsiteX5" fmla="*/ 380095 w 6513564"/>
              <a:gd name="connsiteY5" fmla="*/ 1132114 h 1132163"/>
              <a:gd name="connsiteX0" fmla="*/ 6235202 w 6566585"/>
              <a:gd name="connsiteY0" fmla="*/ 0 h 1132150"/>
              <a:gd name="connsiteX1" fmla="*/ 6496459 w 6566585"/>
              <a:gd name="connsiteY1" fmla="*/ 348343 h 1132150"/>
              <a:gd name="connsiteX2" fmla="*/ 4798287 w 6566585"/>
              <a:gd name="connsiteY2" fmla="*/ 598715 h 1132150"/>
              <a:gd name="connsiteX3" fmla="*/ 3317830 w 6566585"/>
              <a:gd name="connsiteY3" fmla="*/ 609600 h 1132150"/>
              <a:gd name="connsiteX4" fmla="*/ 204516 w 6566585"/>
              <a:gd name="connsiteY4" fmla="*/ 718458 h 1132150"/>
              <a:gd name="connsiteX5" fmla="*/ 433116 w 6566585"/>
              <a:gd name="connsiteY5" fmla="*/ 1132114 h 1132150"/>
              <a:gd name="connsiteX0" fmla="*/ 6296349 w 6627732"/>
              <a:gd name="connsiteY0" fmla="*/ 0 h 1132159"/>
              <a:gd name="connsiteX1" fmla="*/ 6557606 w 6627732"/>
              <a:gd name="connsiteY1" fmla="*/ 348343 h 1132159"/>
              <a:gd name="connsiteX2" fmla="*/ 4859434 w 6627732"/>
              <a:gd name="connsiteY2" fmla="*/ 598715 h 1132159"/>
              <a:gd name="connsiteX3" fmla="*/ 3378977 w 6627732"/>
              <a:gd name="connsiteY3" fmla="*/ 609600 h 1132159"/>
              <a:gd name="connsiteX4" fmla="*/ 265663 w 6627732"/>
              <a:gd name="connsiteY4" fmla="*/ 718458 h 1132159"/>
              <a:gd name="connsiteX5" fmla="*/ 494263 w 6627732"/>
              <a:gd name="connsiteY5" fmla="*/ 1132114 h 1132159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698710"/>
              <a:gd name="connsiteY0" fmla="*/ 0 h 1132137"/>
              <a:gd name="connsiteX1" fmla="*/ 6494047 w 6698710"/>
              <a:gd name="connsiteY1" fmla="*/ 348343 h 1132137"/>
              <a:gd name="connsiteX2" fmla="*/ 2858218 w 6698710"/>
              <a:gd name="connsiteY2" fmla="*/ 576943 h 1132137"/>
              <a:gd name="connsiteX3" fmla="*/ 202104 w 6698710"/>
              <a:gd name="connsiteY3" fmla="*/ 718458 h 1132137"/>
              <a:gd name="connsiteX4" fmla="*/ 430704 w 6698710"/>
              <a:gd name="connsiteY4" fmla="*/ 1132114 h 1132137"/>
              <a:gd name="connsiteX0" fmla="*/ 6232790 w 6511076"/>
              <a:gd name="connsiteY0" fmla="*/ 0 h 1132137"/>
              <a:gd name="connsiteX1" fmla="*/ 6254562 w 6511076"/>
              <a:gd name="connsiteY1" fmla="*/ 511629 h 1132137"/>
              <a:gd name="connsiteX2" fmla="*/ 2858218 w 6511076"/>
              <a:gd name="connsiteY2" fmla="*/ 576943 h 1132137"/>
              <a:gd name="connsiteX3" fmla="*/ 202104 w 6511076"/>
              <a:gd name="connsiteY3" fmla="*/ 718458 h 1132137"/>
              <a:gd name="connsiteX4" fmla="*/ 430704 w 6511076"/>
              <a:gd name="connsiteY4" fmla="*/ 1132114 h 1132137"/>
              <a:gd name="connsiteX0" fmla="*/ 6232790 w 6581566"/>
              <a:gd name="connsiteY0" fmla="*/ 0 h 1132137"/>
              <a:gd name="connsiteX1" fmla="*/ 6254562 w 6581566"/>
              <a:gd name="connsiteY1" fmla="*/ 511629 h 1132137"/>
              <a:gd name="connsiteX2" fmla="*/ 2858218 w 6581566"/>
              <a:gd name="connsiteY2" fmla="*/ 576943 h 1132137"/>
              <a:gd name="connsiteX3" fmla="*/ 202104 w 6581566"/>
              <a:gd name="connsiteY3" fmla="*/ 718458 h 1132137"/>
              <a:gd name="connsiteX4" fmla="*/ 430704 w 6581566"/>
              <a:gd name="connsiteY4" fmla="*/ 1132114 h 1132137"/>
              <a:gd name="connsiteX0" fmla="*/ 6152748 w 6501524"/>
              <a:gd name="connsiteY0" fmla="*/ 0 h 1132134"/>
              <a:gd name="connsiteX1" fmla="*/ 6174520 w 6501524"/>
              <a:gd name="connsiteY1" fmla="*/ 511629 h 1132134"/>
              <a:gd name="connsiteX2" fmla="*/ 2778176 w 6501524"/>
              <a:gd name="connsiteY2" fmla="*/ 576943 h 1132134"/>
              <a:gd name="connsiteX3" fmla="*/ 241805 w 6501524"/>
              <a:gd name="connsiteY3" fmla="*/ 674915 h 1132134"/>
              <a:gd name="connsiteX4" fmla="*/ 350662 w 6501524"/>
              <a:gd name="connsiteY4" fmla="*/ 1132114 h 1132134"/>
              <a:gd name="connsiteX0" fmla="*/ 6152748 w 6469599"/>
              <a:gd name="connsiteY0" fmla="*/ 6689 h 1138823"/>
              <a:gd name="connsiteX1" fmla="*/ 6174520 w 6469599"/>
              <a:gd name="connsiteY1" fmla="*/ 518318 h 1138823"/>
              <a:gd name="connsiteX2" fmla="*/ 2778176 w 6469599"/>
              <a:gd name="connsiteY2" fmla="*/ 583632 h 1138823"/>
              <a:gd name="connsiteX3" fmla="*/ 241805 w 6469599"/>
              <a:gd name="connsiteY3" fmla="*/ 681604 h 1138823"/>
              <a:gd name="connsiteX4" fmla="*/ 350662 w 6469599"/>
              <a:gd name="connsiteY4" fmla="*/ 1138803 h 1138823"/>
              <a:gd name="connsiteX0" fmla="*/ 6152748 w 6395229"/>
              <a:gd name="connsiteY0" fmla="*/ 5655 h 1137789"/>
              <a:gd name="connsiteX1" fmla="*/ 6054778 w 6395229"/>
              <a:gd name="connsiteY1" fmla="*/ 615256 h 1137789"/>
              <a:gd name="connsiteX2" fmla="*/ 2778176 w 6395229"/>
              <a:gd name="connsiteY2" fmla="*/ 582598 h 1137789"/>
              <a:gd name="connsiteX3" fmla="*/ 241805 w 6395229"/>
              <a:gd name="connsiteY3" fmla="*/ 680570 h 1137789"/>
              <a:gd name="connsiteX4" fmla="*/ 350662 w 6395229"/>
              <a:gd name="connsiteY4" fmla="*/ 1137769 h 1137789"/>
              <a:gd name="connsiteX0" fmla="*/ 6152748 w 6343372"/>
              <a:gd name="connsiteY0" fmla="*/ 5561 h 1137695"/>
              <a:gd name="connsiteX1" fmla="*/ 6054778 w 6343372"/>
              <a:gd name="connsiteY1" fmla="*/ 615162 h 1137695"/>
              <a:gd name="connsiteX2" fmla="*/ 2778176 w 6343372"/>
              <a:gd name="connsiteY2" fmla="*/ 582504 h 1137695"/>
              <a:gd name="connsiteX3" fmla="*/ 241805 w 6343372"/>
              <a:gd name="connsiteY3" fmla="*/ 680476 h 1137695"/>
              <a:gd name="connsiteX4" fmla="*/ 350662 w 6343372"/>
              <a:gd name="connsiteY4" fmla="*/ 1137675 h 1137695"/>
              <a:gd name="connsiteX0" fmla="*/ 6152748 w 6360858"/>
              <a:gd name="connsiteY0" fmla="*/ 6074 h 1138208"/>
              <a:gd name="connsiteX1" fmla="*/ 6087435 w 6360858"/>
              <a:gd name="connsiteY1" fmla="*/ 561247 h 1138208"/>
              <a:gd name="connsiteX2" fmla="*/ 2778176 w 6360858"/>
              <a:gd name="connsiteY2" fmla="*/ 583017 h 1138208"/>
              <a:gd name="connsiteX3" fmla="*/ 241805 w 6360858"/>
              <a:gd name="connsiteY3" fmla="*/ 680989 h 1138208"/>
              <a:gd name="connsiteX4" fmla="*/ 350662 w 6360858"/>
              <a:gd name="connsiteY4" fmla="*/ 1138188 h 1138208"/>
              <a:gd name="connsiteX0" fmla="*/ 6152748 w 6349066"/>
              <a:gd name="connsiteY0" fmla="*/ 6189 h 1138323"/>
              <a:gd name="connsiteX1" fmla="*/ 6065663 w 6349066"/>
              <a:gd name="connsiteY1" fmla="*/ 550476 h 1138323"/>
              <a:gd name="connsiteX2" fmla="*/ 2778176 w 6349066"/>
              <a:gd name="connsiteY2" fmla="*/ 583132 h 1138323"/>
              <a:gd name="connsiteX3" fmla="*/ 241805 w 6349066"/>
              <a:gd name="connsiteY3" fmla="*/ 681104 h 1138323"/>
              <a:gd name="connsiteX4" fmla="*/ 350662 w 6349066"/>
              <a:gd name="connsiteY4" fmla="*/ 1138303 h 113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9066" h="1138323">
                <a:moveTo>
                  <a:pt x="6152748" y="6189"/>
                </a:moveTo>
                <a:cubicBezTo>
                  <a:pt x="6359577" y="-62753"/>
                  <a:pt x="6497464" y="465205"/>
                  <a:pt x="6065663" y="550476"/>
                </a:cubicBezTo>
                <a:cubicBezTo>
                  <a:pt x="5505884" y="661020"/>
                  <a:pt x="3748819" y="561361"/>
                  <a:pt x="2778176" y="583132"/>
                </a:cubicBezTo>
                <a:cubicBezTo>
                  <a:pt x="1807533" y="604903"/>
                  <a:pt x="646391" y="588576"/>
                  <a:pt x="241805" y="681104"/>
                </a:cubicBezTo>
                <a:cubicBezTo>
                  <a:pt x="-162781" y="773633"/>
                  <a:pt x="-13555" y="1141479"/>
                  <a:pt x="350662" y="1138303"/>
                </a:cubicBezTo>
              </a:path>
            </a:pathLst>
          </a:custGeom>
          <a:noFill/>
          <a:ln w="31750" cap="rnd">
            <a:solidFill>
              <a:schemeClr val="bg1">
                <a:lumMod val="75000"/>
              </a:schemeClr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Многомерные массивы</a:t>
            </a:r>
          </a:p>
        </p:txBody>
      </p:sp>
    </p:spTree>
    <p:extLst>
      <p:ext uri="{BB962C8B-B14F-4D97-AF65-F5344CB8AC3E}">
        <p14:creationId xmlns:p14="http://schemas.microsoft.com/office/powerpoint/2010/main" val="225090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971600" y="2636912"/>
            <a:ext cx="490798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SzPct val="80000"/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Ответ:   </a:t>
            </a:r>
            <a:r>
              <a:rPr lang="el-GR" sz="2000" dirty="0">
                <a:highlight>
                  <a:srgbClr val="FFFFFF"/>
                </a:highlight>
                <a:latin typeface="Consolas" panose="020B0609020204030204" pitchFamily="49" charset="0"/>
              </a:rPr>
              <a:t>Δ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Address = 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971600" y="2636912"/>
            <a:ext cx="487987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SzPct val="80000"/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Ответ:   </a:t>
            </a:r>
            <a:r>
              <a:rPr lang="el-GR" sz="2000" dirty="0">
                <a:highlight>
                  <a:srgbClr val="FFFFFF"/>
                </a:highlight>
                <a:latin typeface="Consolas" panose="020B0609020204030204" pitchFamily="49" charset="0"/>
              </a:rPr>
              <a:t>Δ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Address = 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71600" y="2636912"/>
            <a:ext cx="6278526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SzPct val="80000"/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Ответ:   </a:t>
            </a:r>
            <a:r>
              <a:rPr lang="el-GR" sz="2000" dirty="0">
                <a:highlight>
                  <a:srgbClr val="FFFFFF"/>
                </a:highlight>
                <a:latin typeface="Consolas" panose="020B0609020204030204" pitchFamily="49" charset="0"/>
              </a:rPr>
              <a:t>Δ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Address = 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N2</a:t>
            </a:r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971600" y="2636912"/>
            <a:ext cx="777686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buClr>
                <a:srgbClr val="6EAC1C"/>
              </a:buClr>
              <a:buSzPct val="80000"/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Ответ:   </a:t>
            </a:r>
            <a:r>
              <a:rPr lang="el-GR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Δ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 = 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N2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)·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1052736"/>
            <a:ext cx="316835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Трехмерный массив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int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int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N2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  <a:endParaRPr lang="ru-RU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int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N3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  <a:endParaRPr lang="ru-RU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altLang="ru-RU" sz="2000" b="1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56485"/>
              </p:ext>
            </p:extLst>
          </p:nvPr>
        </p:nvGraphicFramePr>
        <p:xfrm>
          <a:off x="539552" y="3933056"/>
          <a:ext cx="5000301" cy="2156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0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vF[0][0][0]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vF[0][0][1]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vF[0][0][2]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vF[0][0][3]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vF[0][1][0]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vF[0][1][1]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vF[0][1][2]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vF[0][1][3]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vF[0][2][0]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vF[0][2][1]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vF[0][2][2]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vF[0][2][3]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vF[1][0][0]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vF[1][0][1]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vF[1][0][2]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vF[1][0][3]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vF[1][1][0]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vF[1][1][1]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vF[1][1][2]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vF[1][1][3]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vF[1][2][0]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vF[1][2][1]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vF[1][2][2]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vF[1][2][3]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211960" y="980728"/>
            <a:ext cx="4716016" cy="131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ru-RU" altLang="ru-RU" sz="2200" dirty="0"/>
              <a:t>На сколько байт смещен элемент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buClr>
                <a:schemeClr val="hlink"/>
              </a:buClr>
              <a:buSzPct val="80000"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</a:rPr>
              <a:t>относительно начала массива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?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1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2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3)</a:t>
            </a:r>
          </a:p>
        </p:txBody>
      </p:sp>
      <p:sp>
        <p:nvSpPr>
          <p:cNvPr id="2" name="Овал 1"/>
          <p:cNvSpPr/>
          <p:nvPr/>
        </p:nvSpPr>
        <p:spPr>
          <a:xfrm>
            <a:off x="4211960" y="5733256"/>
            <a:ext cx="1440160" cy="432048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Многомерные массивы</a:t>
            </a:r>
          </a:p>
        </p:txBody>
      </p:sp>
      <p:sp>
        <p:nvSpPr>
          <p:cNvPr id="18" name="Полилиния 17"/>
          <p:cNvSpPr/>
          <p:nvPr/>
        </p:nvSpPr>
        <p:spPr>
          <a:xfrm>
            <a:off x="179512" y="4653136"/>
            <a:ext cx="5583967" cy="648072"/>
          </a:xfrm>
          <a:custGeom>
            <a:avLst/>
            <a:gdLst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450568 w 6535682"/>
              <a:gd name="connsiteY25" fmla="*/ 674915 h 1208315"/>
              <a:gd name="connsiteX26" fmla="*/ 309054 w 6535682"/>
              <a:gd name="connsiteY26" fmla="*/ 707572 h 1208315"/>
              <a:gd name="connsiteX27" fmla="*/ 243740 w 6535682"/>
              <a:gd name="connsiteY27" fmla="*/ 729343 h 1208315"/>
              <a:gd name="connsiteX28" fmla="*/ 211082 w 6535682"/>
              <a:gd name="connsiteY28" fmla="*/ 740229 h 1208315"/>
              <a:gd name="connsiteX29" fmla="*/ 123997 w 6535682"/>
              <a:gd name="connsiteY29" fmla="*/ 751115 h 1208315"/>
              <a:gd name="connsiteX30" fmla="*/ 26025 w 6535682"/>
              <a:gd name="connsiteY30" fmla="*/ 794658 h 1208315"/>
              <a:gd name="connsiteX31" fmla="*/ 15140 w 6535682"/>
              <a:gd name="connsiteY31" fmla="*/ 990600 h 1208315"/>
              <a:gd name="connsiteX32" fmla="*/ 36911 w 6535682"/>
              <a:gd name="connsiteY32" fmla="*/ 1023258 h 1208315"/>
              <a:gd name="connsiteX33" fmla="*/ 80454 w 6535682"/>
              <a:gd name="connsiteY33" fmla="*/ 1045029 h 1208315"/>
              <a:gd name="connsiteX34" fmla="*/ 102225 w 6535682"/>
              <a:gd name="connsiteY34" fmla="*/ 1077686 h 1208315"/>
              <a:gd name="connsiteX35" fmla="*/ 167540 w 6535682"/>
              <a:gd name="connsiteY35" fmla="*/ 1121229 h 1208315"/>
              <a:gd name="connsiteX36" fmla="*/ 178425 w 6535682"/>
              <a:gd name="connsiteY36" fmla="*/ 1153886 h 1208315"/>
              <a:gd name="connsiteX37" fmla="*/ 232854 w 6535682"/>
              <a:gd name="connsiteY37" fmla="*/ 1197429 h 1208315"/>
              <a:gd name="connsiteX38" fmla="*/ 276397 w 6535682"/>
              <a:gd name="connsiteY38" fmla="*/ 1208315 h 1208315"/>
              <a:gd name="connsiteX39" fmla="*/ 363482 w 6535682"/>
              <a:gd name="connsiteY39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309054 w 6535682"/>
              <a:gd name="connsiteY25" fmla="*/ 707572 h 1208315"/>
              <a:gd name="connsiteX26" fmla="*/ 243740 w 6535682"/>
              <a:gd name="connsiteY26" fmla="*/ 729343 h 1208315"/>
              <a:gd name="connsiteX27" fmla="*/ 211082 w 6535682"/>
              <a:gd name="connsiteY27" fmla="*/ 740229 h 1208315"/>
              <a:gd name="connsiteX28" fmla="*/ 123997 w 6535682"/>
              <a:gd name="connsiteY28" fmla="*/ 751115 h 1208315"/>
              <a:gd name="connsiteX29" fmla="*/ 26025 w 6535682"/>
              <a:gd name="connsiteY29" fmla="*/ 794658 h 1208315"/>
              <a:gd name="connsiteX30" fmla="*/ 15140 w 6535682"/>
              <a:gd name="connsiteY30" fmla="*/ 990600 h 1208315"/>
              <a:gd name="connsiteX31" fmla="*/ 36911 w 6535682"/>
              <a:gd name="connsiteY31" fmla="*/ 1023258 h 1208315"/>
              <a:gd name="connsiteX32" fmla="*/ 80454 w 6535682"/>
              <a:gd name="connsiteY32" fmla="*/ 1045029 h 1208315"/>
              <a:gd name="connsiteX33" fmla="*/ 102225 w 6535682"/>
              <a:gd name="connsiteY33" fmla="*/ 1077686 h 1208315"/>
              <a:gd name="connsiteX34" fmla="*/ 167540 w 6535682"/>
              <a:gd name="connsiteY34" fmla="*/ 1121229 h 1208315"/>
              <a:gd name="connsiteX35" fmla="*/ 178425 w 6535682"/>
              <a:gd name="connsiteY35" fmla="*/ 1153886 h 1208315"/>
              <a:gd name="connsiteX36" fmla="*/ 232854 w 6535682"/>
              <a:gd name="connsiteY36" fmla="*/ 1197429 h 1208315"/>
              <a:gd name="connsiteX37" fmla="*/ 276397 w 6535682"/>
              <a:gd name="connsiteY37" fmla="*/ 1208315 h 1208315"/>
              <a:gd name="connsiteX38" fmla="*/ 363482 w 6535682"/>
              <a:gd name="connsiteY38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103711 w 6535682"/>
              <a:gd name="connsiteY20" fmla="*/ 631372 h 1208315"/>
              <a:gd name="connsiteX21" fmla="*/ 842454 w 6535682"/>
              <a:gd name="connsiteY21" fmla="*/ 642258 h 1208315"/>
              <a:gd name="connsiteX22" fmla="*/ 766254 w 6535682"/>
              <a:gd name="connsiteY22" fmla="*/ 653143 h 1208315"/>
              <a:gd name="connsiteX23" fmla="*/ 733597 w 6535682"/>
              <a:gd name="connsiteY23" fmla="*/ 664029 h 1208315"/>
              <a:gd name="connsiteX24" fmla="*/ 309054 w 6535682"/>
              <a:gd name="connsiteY24" fmla="*/ 707572 h 1208315"/>
              <a:gd name="connsiteX25" fmla="*/ 243740 w 6535682"/>
              <a:gd name="connsiteY25" fmla="*/ 729343 h 1208315"/>
              <a:gd name="connsiteX26" fmla="*/ 211082 w 6535682"/>
              <a:gd name="connsiteY26" fmla="*/ 740229 h 1208315"/>
              <a:gd name="connsiteX27" fmla="*/ 123997 w 6535682"/>
              <a:gd name="connsiteY27" fmla="*/ 751115 h 1208315"/>
              <a:gd name="connsiteX28" fmla="*/ 26025 w 6535682"/>
              <a:gd name="connsiteY28" fmla="*/ 794658 h 1208315"/>
              <a:gd name="connsiteX29" fmla="*/ 15140 w 6535682"/>
              <a:gd name="connsiteY29" fmla="*/ 990600 h 1208315"/>
              <a:gd name="connsiteX30" fmla="*/ 36911 w 6535682"/>
              <a:gd name="connsiteY30" fmla="*/ 1023258 h 1208315"/>
              <a:gd name="connsiteX31" fmla="*/ 80454 w 6535682"/>
              <a:gd name="connsiteY31" fmla="*/ 1045029 h 1208315"/>
              <a:gd name="connsiteX32" fmla="*/ 102225 w 6535682"/>
              <a:gd name="connsiteY32" fmla="*/ 1077686 h 1208315"/>
              <a:gd name="connsiteX33" fmla="*/ 167540 w 6535682"/>
              <a:gd name="connsiteY33" fmla="*/ 1121229 h 1208315"/>
              <a:gd name="connsiteX34" fmla="*/ 178425 w 6535682"/>
              <a:gd name="connsiteY34" fmla="*/ 1153886 h 1208315"/>
              <a:gd name="connsiteX35" fmla="*/ 232854 w 6535682"/>
              <a:gd name="connsiteY35" fmla="*/ 1197429 h 1208315"/>
              <a:gd name="connsiteX36" fmla="*/ 276397 w 6535682"/>
              <a:gd name="connsiteY36" fmla="*/ 1208315 h 1208315"/>
              <a:gd name="connsiteX37" fmla="*/ 363482 w 6535682"/>
              <a:gd name="connsiteY37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103711 w 6535682"/>
              <a:gd name="connsiteY19" fmla="*/ 631372 h 1208315"/>
              <a:gd name="connsiteX20" fmla="*/ 842454 w 6535682"/>
              <a:gd name="connsiteY20" fmla="*/ 642258 h 1208315"/>
              <a:gd name="connsiteX21" fmla="*/ 766254 w 6535682"/>
              <a:gd name="connsiteY21" fmla="*/ 653143 h 1208315"/>
              <a:gd name="connsiteX22" fmla="*/ 733597 w 6535682"/>
              <a:gd name="connsiteY22" fmla="*/ 664029 h 1208315"/>
              <a:gd name="connsiteX23" fmla="*/ 309054 w 6535682"/>
              <a:gd name="connsiteY23" fmla="*/ 707572 h 1208315"/>
              <a:gd name="connsiteX24" fmla="*/ 243740 w 6535682"/>
              <a:gd name="connsiteY24" fmla="*/ 729343 h 1208315"/>
              <a:gd name="connsiteX25" fmla="*/ 211082 w 6535682"/>
              <a:gd name="connsiteY25" fmla="*/ 740229 h 1208315"/>
              <a:gd name="connsiteX26" fmla="*/ 123997 w 6535682"/>
              <a:gd name="connsiteY26" fmla="*/ 751115 h 1208315"/>
              <a:gd name="connsiteX27" fmla="*/ 26025 w 6535682"/>
              <a:gd name="connsiteY27" fmla="*/ 794658 h 1208315"/>
              <a:gd name="connsiteX28" fmla="*/ 15140 w 6535682"/>
              <a:gd name="connsiteY28" fmla="*/ 990600 h 1208315"/>
              <a:gd name="connsiteX29" fmla="*/ 36911 w 6535682"/>
              <a:gd name="connsiteY29" fmla="*/ 1023258 h 1208315"/>
              <a:gd name="connsiteX30" fmla="*/ 80454 w 6535682"/>
              <a:gd name="connsiteY30" fmla="*/ 1045029 h 1208315"/>
              <a:gd name="connsiteX31" fmla="*/ 102225 w 6535682"/>
              <a:gd name="connsiteY31" fmla="*/ 1077686 h 1208315"/>
              <a:gd name="connsiteX32" fmla="*/ 167540 w 6535682"/>
              <a:gd name="connsiteY32" fmla="*/ 1121229 h 1208315"/>
              <a:gd name="connsiteX33" fmla="*/ 178425 w 6535682"/>
              <a:gd name="connsiteY33" fmla="*/ 1153886 h 1208315"/>
              <a:gd name="connsiteX34" fmla="*/ 232854 w 6535682"/>
              <a:gd name="connsiteY34" fmla="*/ 1197429 h 1208315"/>
              <a:gd name="connsiteX35" fmla="*/ 276397 w 6535682"/>
              <a:gd name="connsiteY35" fmla="*/ 1208315 h 1208315"/>
              <a:gd name="connsiteX36" fmla="*/ 363482 w 6535682"/>
              <a:gd name="connsiteY36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103711 w 6535682"/>
              <a:gd name="connsiteY18" fmla="*/ 631372 h 1208315"/>
              <a:gd name="connsiteX19" fmla="*/ 842454 w 6535682"/>
              <a:gd name="connsiteY19" fmla="*/ 642258 h 1208315"/>
              <a:gd name="connsiteX20" fmla="*/ 766254 w 6535682"/>
              <a:gd name="connsiteY20" fmla="*/ 653143 h 1208315"/>
              <a:gd name="connsiteX21" fmla="*/ 733597 w 6535682"/>
              <a:gd name="connsiteY21" fmla="*/ 664029 h 1208315"/>
              <a:gd name="connsiteX22" fmla="*/ 309054 w 6535682"/>
              <a:gd name="connsiteY22" fmla="*/ 707572 h 1208315"/>
              <a:gd name="connsiteX23" fmla="*/ 243740 w 6535682"/>
              <a:gd name="connsiteY23" fmla="*/ 729343 h 1208315"/>
              <a:gd name="connsiteX24" fmla="*/ 211082 w 6535682"/>
              <a:gd name="connsiteY24" fmla="*/ 740229 h 1208315"/>
              <a:gd name="connsiteX25" fmla="*/ 123997 w 6535682"/>
              <a:gd name="connsiteY25" fmla="*/ 751115 h 1208315"/>
              <a:gd name="connsiteX26" fmla="*/ 26025 w 6535682"/>
              <a:gd name="connsiteY26" fmla="*/ 794658 h 1208315"/>
              <a:gd name="connsiteX27" fmla="*/ 15140 w 6535682"/>
              <a:gd name="connsiteY27" fmla="*/ 990600 h 1208315"/>
              <a:gd name="connsiteX28" fmla="*/ 36911 w 6535682"/>
              <a:gd name="connsiteY28" fmla="*/ 1023258 h 1208315"/>
              <a:gd name="connsiteX29" fmla="*/ 80454 w 6535682"/>
              <a:gd name="connsiteY29" fmla="*/ 1045029 h 1208315"/>
              <a:gd name="connsiteX30" fmla="*/ 102225 w 6535682"/>
              <a:gd name="connsiteY30" fmla="*/ 1077686 h 1208315"/>
              <a:gd name="connsiteX31" fmla="*/ 167540 w 6535682"/>
              <a:gd name="connsiteY31" fmla="*/ 1121229 h 1208315"/>
              <a:gd name="connsiteX32" fmla="*/ 178425 w 6535682"/>
              <a:gd name="connsiteY32" fmla="*/ 1153886 h 1208315"/>
              <a:gd name="connsiteX33" fmla="*/ 232854 w 6535682"/>
              <a:gd name="connsiteY33" fmla="*/ 1197429 h 1208315"/>
              <a:gd name="connsiteX34" fmla="*/ 276397 w 6535682"/>
              <a:gd name="connsiteY34" fmla="*/ 1208315 h 1208315"/>
              <a:gd name="connsiteX35" fmla="*/ 363482 w 6535682"/>
              <a:gd name="connsiteY35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02225 w 6535682"/>
              <a:gd name="connsiteY29" fmla="*/ 1077686 h 1208315"/>
              <a:gd name="connsiteX30" fmla="*/ 167540 w 6535682"/>
              <a:gd name="connsiteY30" fmla="*/ 1121229 h 1208315"/>
              <a:gd name="connsiteX31" fmla="*/ 178425 w 6535682"/>
              <a:gd name="connsiteY31" fmla="*/ 1153886 h 1208315"/>
              <a:gd name="connsiteX32" fmla="*/ 232854 w 6535682"/>
              <a:gd name="connsiteY32" fmla="*/ 1197429 h 1208315"/>
              <a:gd name="connsiteX33" fmla="*/ 276397 w 6535682"/>
              <a:gd name="connsiteY33" fmla="*/ 1208315 h 1208315"/>
              <a:gd name="connsiteX34" fmla="*/ 363482 w 6535682"/>
              <a:gd name="connsiteY34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67540 w 6535682"/>
              <a:gd name="connsiteY29" fmla="*/ 1121229 h 1208315"/>
              <a:gd name="connsiteX30" fmla="*/ 178425 w 6535682"/>
              <a:gd name="connsiteY30" fmla="*/ 1153886 h 1208315"/>
              <a:gd name="connsiteX31" fmla="*/ 232854 w 6535682"/>
              <a:gd name="connsiteY31" fmla="*/ 1197429 h 1208315"/>
              <a:gd name="connsiteX32" fmla="*/ 276397 w 6535682"/>
              <a:gd name="connsiteY32" fmla="*/ 1208315 h 1208315"/>
              <a:gd name="connsiteX33" fmla="*/ 363482 w 6535682"/>
              <a:gd name="connsiteY33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32854 w 6535682"/>
              <a:gd name="connsiteY30" fmla="*/ 1197429 h 1208315"/>
              <a:gd name="connsiteX31" fmla="*/ 276397 w 6535682"/>
              <a:gd name="connsiteY31" fmla="*/ 1208315 h 1208315"/>
              <a:gd name="connsiteX32" fmla="*/ 363482 w 6535682"/>
              <a:gd name="connsiteY32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76397 w 6535682"/>
              <a:gd name="connsiteY30" fmla="*/ 1208315 h 1208315"/>
              <a:gd name="connsiteX31" fmla="*/ 363482 w 6535682"/>
              <a:gd name="connsiteY31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276397 w 6535682"/>
              <a:gd name="connsiteY29" fmla="*/ 1208315 h 1208315"/>
              <a:gd name="connsiteX30" fmla="*/ 363482 w 6535682"/>
              <a:gd name="connsiteY30" fmla="*/ 1197429 h 1208315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80454 w 6535682"/>
              <a:gd name="connsiteY28" fmla="*/ 1045029 h 1197429"/>
              <a:gd name="connsiteX29" fmla="*/ 363482 w 6535682"/>
              <a:gd name="connsiteY29" fmla="*/ 1197429 h 1197429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363482 w 6535682"/>
              <a:gd name="connsiteY28" fmla="*/ 1197429 h 1197429"/>
              <a:gd name="connsiteX0" fmla="*/ 6277506 w 6549648"/>
              <a:gd name="connsiteY0" fmla="*/ 0 h 1197429"/>
              <a:gd name="connsiteX1" fmla="*/ 6484334 w 6549648"/>
              <a:gd name="connsiteY1" fmla="*/ 108858 h 1197429"/>
              <a:gd name="connsiteX2" fmla="*/ 6506106 w 6549648"/>
              <a:gd name="connsiteY2" fmla="*/ 130629 h 1197429"/>
              <a:gd name="connsiteX3" fmla="*/ 6549648 w 6549648"/>
              <a:gd name="connsiteY3" fmla="*/ 195943 h 1197429"/>
              <a:gd name="connsiteX4" fmla="*/ 6538763 w 6549648"/>
              <a:gd name="connsiteY4" fmla="*/ 348343 h 1197429"/>
              <a:gd name="connsiteX5" fmla="*/ 6440791 w 6549648"/>
              <a:gd name="connsiteY5" fmla="*/ 424543 h 1197429"/>
              <a:gd name="connsiteX6" fmla="*/ 6408134 w 6549648"/>
              <a:gd name="connsiteY6" fmla="*/ 435429 h 1197429"/>
              <a:gd name="connsiteX7" fmla="*/ 6364591 w 6549648"/>
              <a:gd name="connsiteY7" fmla="*/ 457200 h 1197429"/>
              <a:gd name="connsiteX8" fmla="*/ 6277506 w 6549648"/>
              <a:gd name="connsiteY8" fmla="*/ 478972 h 1197429"/>
              <a:gd name="connsiteX9" fmla="*/ 6157763 w 6549648"/>
              <a:gd name="connsiteY9" fmla="*/ 511629 h 1197429"/>
              <a:gd name="connsiteX10" fmla="*/ 5950934 w 6549648"/>
              <a:gd name="connsiteY10" fmla="*/ 555172 h 1197429"/>
              <a:gd name="connsiteX11" fmla="*/ 5548163 w 6549648"/>
              <a:gd name="connsiteY11" fmla="*/ 566058 h 1197429"/>
              <a:gd name="connsiteX12" fmla="*/ 4840591 w 6549648"/>
              <a:gd name="connsiteY12" fmla="*/ 598715 h 1197429"/>
              <a:gd name="connsiteX13" fmla="*/ 3360134 w 6549648"/>
              <a:gd name="connsiteY13" fmla="*/ 609600 h 1197429"/>
              <a:gd name="connsiteX14" fmla="*/ 3011791 w 6549648"/>
              <a:gd name="connsiteY14" fmla="*/ 620486 h 1197429"/>
              <a:gd name="connsiteX15" fmla="*/ 2924706 w 6549648"/>
              <a:gd name="connsiteY15" fmla="*/ 631372 h 1197429"/>
              <a:gd name="connsiteX16" fmla="*/ 2478391 w 6549648"/>
              <a:gd name="connsiteY16" fmla="*/ 642258 h 1197429"/>
              <a:gd name="connsiteX17" fmla="*/ 1117677 w 6549648"/>
              <a:gd name="connsiteY17" fmla="*/ 631372 h 1197429"/>
              <a:gd name="connsiteX18" fmla="*/ 856420 w 6549648"/>
              <a:gd name="connsiteY18" fmla="*/ 642258 h 1197429"/>
              <a:gd name="connsiteX19" fmla="*/ 780220 w 6549648"/>
              <a:gd name="connsiteY19" fmla="*/ 653143 h 1197429"/>
              <a:gd name="connsiteX20" fmla="*/ 747563 w 6549648"/>
              <a:gd name="connsiteY20" fmla="*/ 664029 h 1197429"/>
              <a:gd name="connsiteX21" fmla="*/ 323020 w 6549648"/>
              <a:gd name="connsiteY21" fmla="*/ 707572 h 1197429"/>
              <a:gd name="connsiteX22" fmla="*/ 257706 w 6549648"/>
              <a:gd name="connsiteY22" fmla="*/ 729343 h 1197429"/>
              <a:gd name="connsiteX23" fmla="*/ 225048 w 6549648"/>
              <a:gd name="connsiteY23" fmla="*/ 740229 h 1197429"/>
              <a:gd name="connsiteX24" fmla="*/ 137963 w 6549648"/>
              <a:gd name="connsiteY24" fmla="*/ 751115 h 1197429"/>
              <a:gd name="connsiteX25" fmla="*/ 39991 w 6549648"/>
              <a:gd name="connsiteY25" fmla="*/ 794658 h 1197429"/>
              <a:gd name="connsiteX26" fmla="*/ 29106 w 6549648"/>
              <a:gd name="connsiteY26" fmla="*/ 990600 h 1197429"/>
              <a:gd name="connsiteX27" fmla="*/ 377448 w 6549648"/>
              <a:gd name="connsiteY27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97972 w 6509657"/>
              <a:gd name="connsiteY24" fmla="*/ 751115 h 1197429"/>
              <a:gd name="connsiteX25" fmla="*/ 0 w 6509657"/>
              <a:gd name="connsiteY25" fmla="*/ 794658 h 1197429"/>
              <a:gd name="connsiteX26" fmla="*/ 337457 w 6509657"/>
              <a:gd name="connsiteY26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0 w 6509657"/>
              <a:gd name="connsiteY24" fmla="*/ 794658 h 1197429"/>
              <a:gd name="connsiteX25" fmla="*/ 337457 w 6509657"/>
              <a:gd name="connsiteY25" fmla="*/ 1197429 h 1197429"/>
              <a:gd name="connsiteX0" fmla="*/ 6238974 w 6511116"/>
              <a:gd name="connsiteY0" fmla="*/ 0 h 1197429"/>
              <a:gd name="connsiteX1" fmla="*/ 6445802 w 6511116"/>
              <a:gd name="connsiteY1" fmla="*/ 108858 h 1197429"/>
              <a:gd name="connsiteX2" fmla="*/ 6467574 w 6511116"/>
              <a:gd name="connsiteY2" fmla="*/ 130629 h 1197429"/>
              <a:gd name="connsiteX3" fmla="*/ 6511116 w 6511116"/>
              <a:gd name="connsiteY3" fmla="*/ 195943 h 1197429"/>
              <a:gd name="connsiteX4" fmla="*/ 6500231 w 6511116"/>
              <a:gd name="connsiteY4" fmla="*/ 348343 h 1197429"/>
              <a:gd name="connsiteX5" fmla="*/ 6402259 w 6511116"/>
              <a:gd name="connsiteY5" fmla="*/ 424543 h 1197429"/>
              <a:gd name="connsiteX6" fmla="*/ 6369602 w 6511116"/>
              <a:gd name="connsiteY6" fmla="*/ 435429 h 1197429"/>
              <a:gd name="connsiteX7" fmla="*/ 6326059 w 6511116"/>
              <a:gd name="connsiteY7" fmla="*/ 457200 h 1197429"/>
              <a:gd name="connsiteX8" fmla="*/ 6238974 w 6511116"/>
              <a:gd name="connsiteY8" fmla="*/ 478972 h 1197429"/>
              <a:gd name="connsiteX9" fmla="*/ 6119231 w 6511116"/>
              <a:gd name="connsiteY9" fmla="*/ 511629 h 1197429"/>
              <a:gd name="connsiteX10" fmla="*/ 5912402 w 6511116"/>
              <a:gd name="connsiteY10" fmla="*/ 555172 h 1197429"/>
              <a:gd name="connsiteX11" fmla="*/ 5509631 w 6511116"/>
              <a:gd name="connsiteY11" fmla="*/ 566058 h 1197429"/>
              <a:gd name="connsiteX12" fmla="*/ 4802059 w 6511116"/>
              <a:gd name="connsiteY12" fmla="*/ 598715 h 1197429"/>
              <a:gd name="connsiteX13" fmla="*/ 3321602 w 6511116"/>
              <a:gd name="connsiteY13" fmla="*/ 609600 h 1197429"/>
              <a:gd name="connsiteX14" fmla="*/ 2973259 w 6511116"/>
              <a:gd name="connsiteY14" fmla="*/ 620486 h 1197429"/>
              <a:gd name="connsiteX15" fmla="*/ 2886174 w 6511116"/>
              <a:gd name="connsiteY15" fmla="*/ 631372 h 1197429"/>
              <a:gd name="connsiteX16" fmla="*/ 2439859 w 6511116"/>
              <a:gd name="connsiteY16" fmla="*/ 642258 h 1197429"/>
              <a:gd name="connsiteX17" fmla="*/ 1079145 w 6511116"/>
              <a:gd name="connsiteY17" fmla="*/ 631372 h 1197429"/>
              <a:gd name="connsiteX18" fmla="*/ 817888 w 6511116"/>
              <a:gd name="connsiteY18" fmla="*/ 642258 h 1197429"/>
              <a:gd name="connsiteX19" fmla="*/ 741688 w 6511116"/>
              <a:gd name="connsiteY19" fmla="*/ 653143 h 1197429"/>
              <a:gd name="connsiteX20" fmla="*/ 709031 w 6511116"/>
              <a:gd name="connsiteY20" fmla="*/ 664029 h 1197429"/>
              <a:gd name="connsiteX21" fmla="*/ 284488 w 6511116"/>
              <a:gd name="connsiteY21" fmla="*/ 707572 h 1197429"/>
              <a:gd name="connsiteX22" fmla="*/ 219174 w 6511116"/>
              <a:gd name="connsiteY22" fmla="*/ 729343 h 1197429"/>
              <a:gd name="connsiteX23" fmla="*/ 1459 w 6511116"/>
              <a:gd name="connsiteY23" fmla="*/ 794658 h 1197429"/>
              <a:gd name="connsiteX24" fmla="*/ 338916 w 6511116"/>
              <a:gd name="connsiteY24" fmla="*/ 1197429 h 1197429"/>
              <a:gd name="connsiteX0" fmla="*/ 6239707 w 6511849"/>
              <a:gd name="connsiteY0" fmla="*/ 0 h 1197429"/>
              <a:gd name="connsiteX1" fmla="*/ 6446535 w 6511849"/>
              <a:gd name="connsiteY1" fmla="*/ 108858 h 1197429"/>
              <a:gd name="connsiteX2" fmla="*/ 6468307 w 6511849"/>
              <a:gd name="connsiteY2" fmla="*/ 130629 h 1197429"/>
              <a:gd name="connsiteX3" fmla="*/ 6511849 w 6511849"/>
              <a:gd name="connsiteY3" fmla="*/ 195943 h 1197429"/>
              <a:gd name="connsiteX4" fmla="*/ 6500964 w 6511849"/>
              <a:gd name="connsiteY4" fmla="*/ 348343 h 1197429"/>
              <a:gd name="connsiteX5" fmla="*/ 6402992 w 6511849"/>
              <a:gd name="connsiteY5" fmla="*/ 424543 h 1197429"/>
              <a:gd name="connsiteX6" fmla="*/ 6370335 w 6511849"/>
              <a:gd name="connsiteY6" fmla="*/ 435429 h 1197429"/>
              <a:gd name="connsiteX7" fmla="*/ 6326792 w 6511849"/>
              <a:gd name="connsiteY7" fmla="*/ 457200 h 1197429"/>
              <a:gd name="connsiteX8" fmla="*/ 6239707 w 6511849"/>
              <a:gd name="connsiteY8" fmla="*/ 478972 h 1197429"/>
              <a:gd name="connsiteX9" fmla="*/ 6119964 w 6511849"/>
              <a:gd name="connsiteY9" fmla="*/ 511629 h 1197429"/>
              <a:gd name="connsiteX10" fmla="*/ 5913135 w 6511849"/>
              <a:gd name="connsiteY10" fmla="*/ 555172 h 1197429"/>
              <a:gd name="connsiteX11" fmla="*/ 5510364 w 6511849"/>
              <a:gd name="connsiteY11" fmla="*/ 566058 h 1197429"/>
              <a:gd name="connsiteX12" fmla="*/ 4802792 w 6511849"/>
              <a:gd name="connsiteY12" fmla="*/ 598715 h 1197429"/>
              <a:gd name="connsiteX13" fmla="*/ 3322335 w 6511849"/>
              <a:gd name="connsiteY13" fmla="*/ 609600 h 1197429"/>
              <a:gd name="connsiteX14" fmla="*/ 2973992 w 6511849"/>
              <a:gd name="connsiteY14" fmla="*/ 620486 h 1197429"/>
              <a:gd name="connsiteX15" fmla="*/ 2886907 w 6511849"/>
              <a:gd name="connsiteY15" fmla="*/ 631372 h 1197429"/>
              <a:gd name="connsiteX16" fmla="*/ 2440592 w 6511849"/>
              <a:gd name="connsiteY16" fmla="*/ 642258 h 1197429"/>
              <a:gd name="connsiteX17" fmla="*/ 1079878 w 6511849"/>
              <a:gd name="connsiteY17" fmla="*/ 631372 h 1197429"/>
              <a:gd name="connsiteX18" fmla="*/ 818621 w 6511849"/>
              <a:gd name="connsiteY18" fmla="*/ 642258 h 1197429"/>
              <a:gd name="connsiteX19" fmla="*/ 742421 w 6511849"/>
              <a:gd name="connsiteY19" fmla="*/ 653143 h 1197429"/>
              <a:gd name="connsiteX20" fmla="*/ 709764 w 6511849"/>
              <a:gd name="connsiteY20" fmla="*/ 664029 h 1197429"/>
              <a:gd name="connsiteX21" fmla="*/ 219907 w 6511849"/>
              <a:gd name="connsiteY21" fmla="*/ 729343 h 1197429"/>
              <a:gd name="connsiteX22" fmla="*/ 2192 w 6511849"/>
              <a:gd name="connsiteY22" fmla="*/ 794658 h 1197429"/>
              <a:gd name="connsiteX23" fmla="*/ 339649 w 6511849"/>
              <a:gd name="connsiteY23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223518 w 6515460"/>
              <a:gd name="connsiteY21" fmla="*/ 729343 h 1197429"/>
              <a:gd name="connsiteX22" fmla="*/ 136433 w 6515460"/>
              <a:gd name="connsiteY22" fmla="*/ 740229 h 1197429"/>
              <a:gd name="connsiteX23" fmla="*/ 5803 w 6515460"/>
              <a:gd name="connsiteY23" fmla="*/ 794658 h 1197429"/>
              <a:gd name="connsiteX24" fmla="*/ 343260 w 6515460"/>
              <a:gd name="connsiteY24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136433 w 6515460"/>
              <a:gd name="connsiteY21" fmla="*/ 740229 h 1197429"/>
              <a:gd name="connsiteX22" fmla="*/ 5803 w 6515460"/>
              <a:gd name="connsiteY22" fmla="*/ 794658 h 1197429"/>
              <a:gd name="connsiteX23" fmla="*/ 343260 w 6515460"/>
              <a:gd name="connsiteY23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0 w 6509657"/>
              <a:gd name="connsiteY21" fmla="*/ 794658 h 1197429"/>
              <a:gd name="connsiteX22" fmla="*/ 337457 w 6509657"/>
              <a:gd name="connsiteY22" fmla="*/ 1197429 h 1197429"/>
              <a:gd name="connsiteX0" fmla="*/ 6237515 w 6514278"/>
              <a:gd name="connsiteY0" fmla="*/ 0 h 1197429"/>
              <a:gd name="connsiteX1" fmla="*/ 6444343 w 6514278"/>
              <a:gd name="connsiteY1" fmla="*/ 108858 h 1197429"/>
              <a:gd name="connsiteX2" fmla="*/ 6509657 w 6514278"/>
              <a:gd name="connsiteY2" fmla="*/ 195943 h 1197429"/>
              <a:gd name="connsiteX3" fmla="*/ 6498772 w 6514278"/>
              <a:gd name="connsiteY3" fmla="*/ 348343 h 1197429"/>
              <a:gd name="connsiteX4" fmla="*/ 6400800 w 6514278"/>
              <a:gd name="connsiteY4" fmla="*/ 424543 h 1197429"/>
              <a:gd name="connsiteX5" fmla="*/ 6368143 w 6514278"/>
              <a:gd name="connsiteY5" fmla="*/ 435429 h 1197429"/>
              <a:gd name="connsiteX6" fmla="*/ 6324600 w 6514278"/>
              <a:gd name="connsiteY6" fmla="*/ 457200 h 1197429"/>
              <a:gd name="connsiteX7" fmla="*/ 6237515 w 6514278"/>
              <a:gd name="connsiteY7" fmla="*/ 478972 h 1197429"/>
              <a:gd name="connsiteX8" fmla="*/ 6117772 w 6514278"/>
              <a:gd name="connsiteY8" fmla="*/ 511629 h 1197429"/>
              <a:gd name="connsiteX9" fmla="*/ 5910943 w 6514278"/>
              <a:gd name="connsiteY9" fmla="*/ 555172 h 1197429"/>
              <a:gd name="connsiteX10" fmla="*/ 5508172 w 6514278"/>
              <a:gd name="connsiteY10" fmla="*/ 566058 h 1197429"/>
              <a:gd name="connsiteX11" fmla="*/ 4800600 w 6514278"/>
              <a:gd name="connsiteY11" fmla="*/ 598715 h 1197429"/>
              <a:gd name="connsiteX12" fmla="*/ 3320143 w 6514278"/>
              <a:gd name="connsiteY12" fmla="*/ 609600 h 1197429"/>
              <a:gd name="connsiteX13" fmla="*/ 2971800 w 6514278"/>
              <a:gd name="connsiteY13" fmla="*/ 620486 h 1197429"/>
              <a:gd name="connsiteX14" fmla="*/ 2884715 w 6514278"/>
              <a:gd name="connsiteY14" fmla="*/ 631372 h 1197429"/>
              <a:gd name="connsiteX15" fmla="*/ 2438400 w 6514278"/>
              <a:gd name="connsiteY15" fmla="*/ 642258 h 1197429"/>
              <a:gd name="connsiteX16" fmla="*/ 1077686 w 6514278"/>
              <a:gd name="connsiteY16" fmla="*/ 631372 h 1197429"/>
              <a:gd name="connsiteX17" fmla="*/ 816429 w 6514278"/>
              <a:gd name="connsiteY17" fmla="*/ 642258 h 1197429"/>
              <a:gd name="connsiteX18" fmla="*/ 740229 w 6514278"/>
              <a:gd name="connsiteY18" fmla="*/ 653143 h 1197429"/>
              <a:gd name="connsiteX19" fmla="*/ 707572 w 6514278"/>
              <a:gd name="connsiteY19" fmla="*/ 664029 h 1197429"/>
              <a:gd name="connsiteX20" fmla="*/ 0 w 6514278"/>
              <a:gd name="connsiteY20" fmla="*/ 794658 h 1197429"/>
              <a:gd name="connsiteX21" fmla="*/ 337457 w 6514278"/>
              <a:gd name="connsiteY21" fmla="*/ 1197429 h 1197429"/>
              <a:gd name="connsiteX0" fmla="*/ 6237515 w 6500327"/>
              <a:gd name="connsiteY0" fmla="*/ 0 h 1197429"/>
              <a:gd name="connsiteX1" fmla="*/ 6444343 w 6500327"/>
              <a:gd name="connsiteY1" fmla="*/ 108858 h 1197429"/>
              <a:gd name="connsiteX2" fmla="*/ 6498772 w 6500327"/>
              <a:gd name="connsiteY2" fmla="*/ 348343 h 1197429"/>
              <a:gd name="connsiteX3" fmla="*/ 6400800 w 6500327"/>
              <a:gd name="connsiteY3" fmla="*/ 424543 h 1197429"/>
              <a:gd name="connsiteX4" fmla="*/ 6368143 w 6500327"/>
              <a:gd name="connsiteY4" fmla="*/ 435429 h 1197429"/>
              <a:gd name="connsiteX5" fmla="*/ 6324600 w 6500327"/>
              <a:gd name="connsiteY5" fmla="*/ 457200 h 1197429"/>
              <a:gd name="connsiteX6" fmla="*/ 6237515 w 6500327"/>
              <a:gd name="connsiteY6" fmla="*/ 478972 h 1197429"/>
              <a:gd name="connsiteX7" fmla="*/ 6117772 w 6500327"/>
              <a:gd name="connsiteY7" fmla="*/ 511629 h 1197429"/>
              <a:gd name="connsiteX8" fmla="*/ 5910943 w 6500327"/>
              <a:gd name="connsiteY8" fmla="*/ 555172 h 1197429"/>
              <a:gd name="connsiteX9" fmla="*/ 5508172 w 6500327"/>
              <a:gd name="connsiteY9" fmla="*/ 566058 h 1197429"/>
              <a:gd name="connsiteX10" fmla="*/ 4800600 w 6500327"/>
              <a:gd name="connsiteY10" fmla="*/ 598715 h 1197429"/>
              <a:gd name="connsiteX11" fmla="*/ 3320143 w 6500327"/>
              <a:gd name="connsiteY11" fmla="*/ 609600 h 1197429"/>
              <a:gd name="connsiteX12" fmla="*/ 2971800 w 6500327"/>
              <a:gd name="connsiteY12" fmla="*/ 620486 h 1197429"/>
              <a:gd name="connsiteX13" fmla="*/ 2884715 w 6500327"/>
              <a:gd name="connsiteY13" fmla="*/ 631372 h 1197429"/>
              <a:gd name="connsiteX14" fmla="*/ 2438400 w 6500327"/>
              <a:gd name="connsiteY14" fmla="*/ 642258 h 1197429"/>
              <a:gd name="connsiteX15" fmla="*/ 1077686 w 6500327"/>
              <a:gd name="connsiteY15" fmla="*/ 631372 h 1197429"/>
              <a:gd name="connsiteX16" fmla="*/ 816429 w 6500327"/>
              <a:gd name="connsiteY16" fmla="*/ 642258 h 1197429"/>
              <a:gd name="connsiteX17" fmla="*/ 740229 w 6500327"/>
              <a:gd name="connsiteY17" fmla="*/ 653143 h 1197429"/>
              <a:gd name="connsiteX18" fmla="*/ 707572 w 6500327"/>
              <a:gd name="connsiteY18" fmla="*/ 664029 h 1197429"/>
              <a:gd name="connsiteX19" fmla="*/ 0 w 6500327"/>
              <a:gd name="connsiteY19" fmla="*/ 794658 h 1197429"/>
              <a:gd name="connsiteX20" fmla="*/ 337457 w 6500327"/>
              <a:gd name="connsiteY20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324600 w 6503679"/>
              <a:gd name="connsiteY4" fmla="*/ 457200 h 1197429"/>
              <a:gd name="connsiteX5" fmla="*/ 6237515 w 6503679"/>
              <a:gd name="connsiteY5" fmla="*/ 478972 h 1197429"/>
              <a:gd name="connsiteX6" fmla="*/ 6117772 w 6503679"/>
              <a:gd name="connsiteY6" fmla="*/ 511629 h 1197429"/>
              <a:gd name="connsiteX7" fmla="*/ 5910943 w 6503679"/>
              <a:gd name="connsiteY7" fmla="*/ 555172 h 1197429"/>
              <a:gd name="connsiteX8" fmla="*/ 5508172 w 6503679"/>
              <a:gd name="connsiteY8" fmla="*/ 566058 h 1197429"/>
              <a:gd name="connsiteX9" fmla="*/ 4800600 w 6503679"/>
              <a:gd name="connsiteY9" fmla="*/ 598715 h 1197429"/>
              <a:gd name="connsiteX10" fmla="*/ 3320143 w 6503679"/>
              <a:gd name="connsiteY10" fmla="*/ 609600 h 1197429"/>
              <a:gd name="connsiteX11" fmla="*/ 2971800 w 6503679"/>
              <a:gd name="connsiteY11" fmla="*/ 620486 h 1197429"/>
              <a:gd name="connsiteX12" fmla="*/ 2884715 w 6503679"/>
              <a:gd name="connsiteY12" fmla="*/ 631372 h 1197429"/>
              <a:gd name="connsiteX13" fmla="*/ 2438400 w 6503679"/>
              <a:gd name="connsiteY13" fmla="*/ 642258 h 1197429"/>
              <a:gd name="connsiteX14" fmla="*/ 1077686 w 6503679"/>
              <a:gd name="connsiteY14" fmla="*/ 631372 h 1197429"/>
              <a:gd name="connsiteX15" fmla="*/ 816429 w 6503679"/>
              <a:gd name="connsiteY15" fmla="*/ 642258 h 1197429"/>
              <a:gd name="connsiteX16" fmla="*/ 740229 w 6503679"/>
              <a:gd name="connsiteY16" fmla="*/ 653143 h 1197429"/>
              <a:gd name="connsiteX17" fmla="*/ 707572 w 6503679"/>
              <a:gd name="connsiteY17" fmla="*/ 664029 h 1197429"/>
              <a:gd name="connsiteX18" fmla="*/ 0 w 6503679"/>
              <a:gd name="connsiteY18" fmla="*/ 794658 h 1197429"/>
              <a:gd name="connsiteX19" fmla="*/ 337457 w 6503679"/>
              <a:gd name="connsiteY19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237515 w 6503679"/>
              <a:gd name="connsiteY4" fmla="*/ 478972 h 1197429"/>
              <a:gd name="connsiteX5" fmla="*/ 6117772 w 6503679"/>
              <a:gd name="connsiteY5" fmla="*/ 511629 h 1197429"/>
              <a:gd name="connsiteX6" fmla="*/ 5910943 w 6503679"/>
              <a:gd name="connsiteY6" fmla="*/ 555172 h 1197429"/>
              <a:gd name="connsiteX7" fmla="*/ 5508172 w 6503679"/>
              <a:gd name="connsiteY7" fmla="*/ 566058 h 1197429"/>
              <a:gd name="connsiteX8" fmla="*/ 4800600 w 6503679"/>
              <a:gd name="connsiteY8" fmla="*/ 598715 h 1197429"/>
              <a:gd name="connsiteX9" fmla="*/ 3320143 w 6503679"/>
              <a:gd name="connsiteY9" fmla="*/ 609600 h 1197429"/>
              <a:gd name="connsiteX10" fmla="*/ 2971800 w 6503679"/>
              <a:gd name="connsiteY10" fmla="*/ 620486 h 1197429"/>
              <a:gd name="connsiteX11" fmla="*/ 2884715 w 6503679"/>
              <a:gd name="connsiteY11" fmla="*/ 631372 h 1197429"/>
              <a:gd name="connsiteX12" fmla="*/ 2438400 w 6503679"/>
              <a:gd name="connsiteY12" fmla="*/ 642258 h 1197429"/>
              <a:gd name="connsiteX13" fmla="*/ 1077686 w 6503679"/>
              <a:gd name="connsiteY13" fmla="*/ 631372 h 1197429"/>
              <a:gd name="connsiteX14" fmla="*/ 816429 w 6503679"/>
              <a:gd name="connsiteY14" fmla="*/ 642258 h 1197429"/>
              <a:gd name="connsiteX15" fmla="*/ 740229 w 6503679"/>
              <a:gd name="connsiteY15" fmla="*/ 653143 h 1197429"/>
              <a:gd name="connsiteX16" fmla="*/ 707572 w 6503679"/>
              <a:gd name="connsiteY16" fmla="*/ 664029 h 1197429"/>
              <a:gd name="connsiteX17" fmla="*/ 0 w 6503679"/>
              <a:gd name="connsiteY17" fmla="*/ 794658 h 1197429"/>
              <a:gd name="connsiteX18" fmla="*/ 337457 w 6503679"/>
              <a:gd name="connsiteY18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117772 w 6503679"/>
              <a:gd name="connsiteY4" fmla="*/ 511629 h 1197429"/>
              <a:gd name="connsiteX5" fmla="*/ 5910943 w 6503679"/>
              <a:gd name="connsiteY5" fmla="*/ 555172 h 1197429"/>
              <a:gd name="connsiteX6" fmla="*/ 5508172 w 6503679"/>
              <a:gd name="connsiteY6" fmla="*/ 566058 h 1197429"/>
              <a:gd name="connsiteX7" fmla="*/ 4800600 w 6503679"/>
              <a:gd name="connsiteY7" fmla="*/ 598715 h 1197429"/>
              <a:gd name="connsiteX8" fmla="*/ 3320143 w 6503679"/>
              <a:gd name="connsiteY8" fmla="*/ 609600 h 1197429"/>
              <a:gd name="connsiteX9" fmla="*/ 2971800 w 6503679"/>
              <a:gd name="connsiteY9" fmla="*/ 620486 h 1197429"/>
              <a:gd name="connsiteX10" fmla="*/ 2884715 w 6503679"/>
              <a:gd name="connsiteY10" fmla="*/ 631372 h 1197429"/>
              <a:gd name="connsiteX11" fmla="*/ 2438400 w 6503679"/>
              <a:gd name="connsiteY11" fmla="*/ 642258 h 1197429"/>
              <a:gd name="connsiteX12" fmla="*/ 1077686 w 6503679"/>
              <a:gd name="connsiteY12" fmla="*/ 631372 h 1197429"/>
              <a:gd name="connsiteX13" fmla="*/ 816429 w 6503679"/>
              <a:gd name="connsiteY13" fmla="*/ 642258 h 1197429"/>
              <a:gd name="connsiteX14" fmla="*/ 740229 w 6503679"/>
              <a:gd name="connsiteY14" fmla="*/ 653143 h 1197429"/>
              <a:gd name="connsiteX15" fmla="*/ 707572 w 6503679"/>
              <a:gd name="connsiteY15" fmla="*/ 664029 h 1197429"/>
              <a:gd name="connsiteX16" fmla="*/ 0 w 6503679"/>
              <a:gd name="connsiteY16" fmla="*/ 794658 h 1197429"/>
              <a:gd name="connsiteX17" fmla="*/ 337457 w 6503679"/>
              <a:gd name="connsiteY17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910943 w 6503679"/>
              <a:gd name="connsiteY4" fmla="*/ 555172 h 1197429"/>
              <a:gd name="connsiteX5" fmla="*/ 5508172 w 6503679"/>
              <a:gd name="connsiteY5" fmla="*/ 566058 h 1197429"/>
              <a:gd name="connsiteX6" fmla="*/ 4800600 w 6503679"/>
              <a:gd name="connsiteY6" fmla="*/ 598715 h 1197429"/>
              <a:gd name="connsiteX7" fmla="*/ 3320143 w 6503679"/>
              <a:gd name="connsiteY7" fmla="*/ 609600 h 1197429"/>
              <a:gd name="connsiteX8" fmla="*/ 2971800 w 6503679"/>
              <a:gd name="connsiteY8" fmla="*/ 620486 h 1197429"/>
              <a:gd name="connsiteX9" fmla="*/ 2884715 w 6503679"/>
              <a:gd name="connsiteY9" fmla="*/ 631372 h 1197429"/>
              <a:gd name="connsiteX10" fmla="*/ 2438400 w 6503679"/>
              <a:gd name="connsiteY10" fmla="*/ 642258 h 1197429"/>
              <a:gd name="connsiteX11" fmla="*/ 1077686 w 6503679"/>
              <a:gd name="connsiteY11" fmla="*/ 631372 h 1197429"/>
              <a:gd name="connsiteX12" fmla="*/ 816429 w 6503679"/>
              <a:gd name="connsiteY12" fmla="*/ 642258 h 1197429"/>
              <a:gd name="connsiteX13" fmla="*/ 740229 w 6503679"/>
              <a:gd name="connsiteY13" fmla="*/ 653143 h 1197429"/>
              <a:gd name="connsiteX14" fmla="*/ 707572 w 6503679"/>
              <a:gd name="connsiteY14" fmla="*/ 664029 h 1197429"/>
              <a:gd name="connsiteX15" fmla="*/ 0 w 6503679"/>
              <a:gd name="connsiteY15" fmla="*/ 794658 h 1197429"/>
              <a:gd name="connsiteX16" fmla="*/ 337457 w 6503679"/>
              <a:gd name="connsiteY16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508172 w 6503679"/>
              <a:gd name="connsiteY4" fmla="*/ 566058 h 1197429"/>
              <a:gd name="connsiteX5" fmla="*/ 4800600 w 6503679"/>
              <a:gd name="connsiteY5" fmla="*/ 598715 h 1197429"/>
              <a:gd name="connsiteX6" fmla="*/ 3320143 w 6503679"/>
              <a:gd name="connsiteY6" fmla="*/ 609600 h 1197429"/>
              <a:gd name="connsiteX7" fmla="*/ 2971800 w 6503679"/>
              <a:gd name="connsiteY7" fmla="*/ 620486 h 1197429"/>
              <a:gd name="connsiteX8" fmla="*/ 2884715 w 6503679"/>
              <a:gd name="connsiteY8" fmla="*/ 631372 h 1197429"/>
              <a:gd name="connsiteX9" fmla="*/ 2438400 w 6503679"/>
              <a:gd name="connsiteY9" fmla="*/ 642258 h 1197429"/>
              <a:gd name="connsiteX10" fmla="*/ 1077686 w 6503679"/>
              <a:gd name="connsiteY10" fmla="*/ 631372 h 1197429"/>
              <a:gd name="connsiteX11" fmla="*/ 816429 w 6503679"/>
              <a:gd name="connsiteY11" fmla="*/ 642258 h 1197429"/>
              <a:gd name="connsiteX12" fmla="*/ 740229 w 6503679"/>
              <a:gd name="connsiteY12" fmla="*/ 653143 h 1197429"/>
              <a:gd name="connsiteX13" fmla="*/ 707572 w 6503679"/>
              <a:gd name="connsiteY13" fmla="*/ 664029 h 1197429"/>
              <a:gd name="connsiteX14" fmla="*/ 0 w 6503679"/>
              <a:gd name="connsiteY14" fmla="*/ 794658 h 1197429"/>
              <a:gd name="connsiteX15" fmla="*/ 337457 w 6503679"/>
              <a:gd name="connsiteY15" fmla="*/ 1197429 h 1197429"/>
              <a:gd name="connsiteX0" fmla="*/ 6237515 w 6523655"/>
              <a:gd name="connsiteY0" fmla="*/ 0 h 1197429"/>
              <a:gd name="connsiteX1" fmla="*/ 6498772 w 6523655"/>
              <a:gd name="connsiteY1" fmla="*/ 348343 h 1197429"/>
              <a:gd name="connsiteX2" fmla="*/ 6400800 w 6523655"/>
              <a:gd name="connsiteY2" fmla="*/ 424543 h 1197429"/>
              <a:gd name="connsiteX3" fmla="*/ 5508172 w 6523655"/>
              <a:gd name="connsiteY3" fmla="*/ 566058 h 1197429"/>
              <a:gd name="connsiteX4" fmla="*/ 4800600 w 6523655"/>
              <a:gd name="connsiteY4" fmla="*/ 598715 h 1197429"/>
              <a:gd name="connsiteX5" fmla="*/ 3320143 w 6523655"/>
              <a:gd name="connsiteY5" fmla="*/ 609600 h 1197429"/>
              <a:gd name="connsiteX6" fmla="*/ 2971800 w 6523655"/>
              <a:gd name="connsiteY6" fmla="*/ 620486 h 1197429"/>
              <a:gd name="connsiteX7" fmla="*/ 2884715 w 6523655"/>
              <a:gd name="connsiteY7" fmla="*/ 631372 h 1197429"/>
              <a:gd name="connsiteX8" fmla="*/ 2438400 w 6523655"/>
              <a:gd name="connsiteY8" fmla="*/ 642258 h 1197429"/>
              <a:gd name="connsiteX9" fmla="*/ 1077686 w 6523655"/>
              <a:gd name="connsiteY9" fmla="*/ 631372 h 1197429"/>
              <a:gd name="connsiteX10" fmla="*/ 816429 w 6523655"/>
              <a:gd name="connsiteY10" fmla="*/ 642258 h 1197429"/>
              <a:gd name="connsiteX11" fmla="*/ 740229 w 6523655"/>
              <a:gd name="connsiteY11" fmla="*/ 653143 h 1197429"/>
              <a:gd name="connsiteX12" fmla="*/ 707572 w 6523655"/>
              <a:gd name="connsiteY12" fmla="*/ 664029 h 1197429"/>
              <a:gd name="connsiteX13" fmla="*/ 0 w 6523655"/>
              <a:gd name="connsiteY13" fmla="*/ 794658 h 1197429"/>
              <a:gd name="connsiteX14" fmla="*/ 337457 w 6523655"/>
              <a:gd name="connsiteY14" fmla="*/ 1197429 h 1197429"/>
              <a:gd name="connsiteX0" fmla="*/ 6237515 w 6525562"/>
              <a:gd name="connsiteY0" fmla="*/ 0 h 1197429"/>
              <a:gd name="connsiteX1" fmla="*/ 6498772 w 6525562"/>
              <a:gd name="connsiteY1" fmla="*/ 348343 h 1197429"/>
              <a:gd name="connsiteX2" fmla="*/ 5508172 w 6525562"/>
              <a:gd name="connsiteY2" fmla="*/ 566058 h 1197429"/>
              <a:gd name="connsiteX3" fmla="*/ 4800600 w 6525562"/>
              <a:gd name="connsiteY3" fmla="*/ 598715 h 1197429"/>
              <a:gd name="connsiteX4" fmla="*/ 3320143 w 6525562"/>
              <a:gd name="connsiteY4" fmla="*/ 609600 h 1197429"/>
              <a:gd name="connsiteX5" fmla="*/ 2971800 w 6525562"/>
              <a:gd name="connsiteY5" fmla="*/ 620486 h 1197429"/>
              <a:gd name="connsiteX6" fmla="*/ 2884715 w 6525562"/>
              <a:gd name="connsiteY6" fmla="*/ 631372 h 1197429"/>
              <a:gd name="connsiteX7" fmla="*/ 2438400 w 6525562"/>
              <a:gd name="connsiteY7" fmla="*/ 642258 h 1197429"/>
              <a:gd name="connsiteX8" fmla="*/ 1077686 w 6525562"/>
              <a:gd name="connsiteY8" fmla="*/ 631372 h 1197429"/>
              <a:gd name="connsiteX9" fmla="*/ 816429 w 6525562"/>
              <a:gd name="connsiteY9" fmla="*/ 642258 h 1197429"/>
              <a:gd name="connsiteX10" fmla="*/ 740229 w 6525562"/>
              <a:gd name="connsiteY10" fmla="*/ 653143 h 1197429"/>
              <a:gd name="connsiteX11" fmla="*/ 707572 w 6525562"/>
              <a:gd name="connsiteY11" fmla="*/ 664029 h 1197429"/>
              <a:gd name="connsiteX12" fmla="*/ 0 w 6525562"/>
              <a:gd name="connsiteY12" fmla="*/ 794658 h 1197429"/>
              <a:gd name="connsiteX13" fmla="*/ 337457 w 6525562"/>
              <a:gd name="connsiteY13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884715 w 6568898"/>
              <a:gd name="connsiteY5" fmla="*/ 631372 h 1197429"/>
              <a:gd name="connsiteX6" fmla="*/ 2438400 w 6568898"/>
              <a:gd name="connsiteY6" fmla="*/ 642258 h 1197429"/>
              <a:gd name="connsiteX7" fmla="*/ 1077686 w 6568898"/>
              <a:gd name="connsiteY7" fmla="*/ 631372 h 1197429"/>
              <a:gd name="connsiteX8" fmla="*/ 816429 w 6568898"/>
              <a:gd name="connsiteY8" fmla="*/ 642258 h 1197429"/>
              <a:gd name="connsiteX9" fmla="*/ 740229 w 6568898"/>
              <a:gd name="connsiteY9" fmla="*/ 653143 h 1197429"/>
              <a:gd name="connsiteX10" fmla="*/ 707572 w 6568898"/>
              <a:gd name="connsiteY10" fmla="*/ 664029 h 1197429"/>
              <a:gd name="connsiteX11" fmla="*/ 0 w 6568898"/>
              <a:gd name="connsiteY11" fmla="*/ 794658 h 1197429"/>
              <a:gd name="connsiteX12" fmla="*/ 337457 w 6568898"/>
              <a:gd name="connsiteY12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438400 w 6568898"/>
              <a:gd name="connsiteY5" fmla="*/ 642258 h 1197429"/>
              <a:gd name="connsiteX6" fmla="*/ 1077686 w 6568898"/>
              <a:gd name="connsiteY6" fmla="*/ 631372 h 1197429"/>
              <a:gd name="connsiteX7" fmla="*/ 816429 w 6568898"/>
              <a:gd name="connsiteY7" fmla="*/ 642258 h 1197429"/>
              <a:gd name="connsiteX8" fmla="*/ 740229 w 6568898"/>
              <a:gd name="connsiteY8" fmla="*/ 653143 h 1197429"/>
              <a:gd name="connsiteX9" fmla="*/ 707572 w 6568898"/>
              <a:gd name="connsiteY9" fmla="*/ 664029 h 1197429"/>
              <a:gd name="connsiteX10" fmla="*/ 0 w 6568898"/>
              <a:gd name="connsiteY10" fmla="*/ 794658 h 1197429"/>
              <a:gd name="connsiteX11" fmla="*/ 337457 w 6568898"/>
              <a:gd name="connsiteY11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40229 w 6568898"/>
              <a:gd name="connsiteY7" fmla="*/ 653143 h 1197429"/>
              <a:gd name="connsiteX8" fmla="*/ 707572 w 6568898"/>
              <a:gd name="connsiteY8" fmla="*/ 664029 h 1197429"/>
              <a:gd name="connsiteX9" fmla="*/ 0 w 6568898"/>
              <a:gd name="connsiteY9" fmla="*/ 794658 h 1197429"/>
              <a:gd name="connsiteX10" fmla="*/ 337457 w 6568898"/>
              <a:gd name="connsiteY10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07572 w 6568898"/>
              <a:gd name="connsiteY7" fmla="*/ 664029 h 1197429"/>
              <a:gd name="connsiteX8" fmla="*/ 0 w 6568898"/>
              <a:gd name="connsiteY8" fmla="*/ 794658 h 1197429"/>
              <a:gd name="connsiteX9" fmla="*/ 337457 w 6568898"/>
              <a:gd name="connsiteY9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0 w 6568898"/>
              <a:gd name="connsiteY7" fmla="*/ 794658 h 1197429"/>
              <a:gd name="connsiteX8" fmla="*/ 337457 w 6568898"/>
              <a:gd name="connsiteY8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816429 w 6568898"/>
              <a:gd name="connsiteY5" fmla="*/ 642258 h 1197429"/>
              <a:gd name="connsiteX6" fmla="*/ 0 w 6568898"/>
              <a:gd name="connsiteY6" fmla="*/ 794658 h 1197429"/>
              <a:gd name="connsiteX7" fmla="*/ 337457 w 6568898"/>
              <a:gd name="connsiteY7" fmla="*/ 1197429 h 1197429"/>
              <a:gd name="connsiteX0" fmla="*/ 6239991 w 6571374"/>
              <a:gd name="connsiteY0" fmla="*/ 0 h 1197429"/>
              <a:gd name="connsiteX1" fmla="*/ 6501248 w 6571374"/>
              <a:gd name="connsiteY1" fmla="*/ 348343 h 1197429"/>
              <a:gd name="connsiteX2" fmla="*/ 4803076 w 6571374"/>
              <a:gd name="connsiteY2" fmla="*/ 598715 h 1197429"/>
              <a:gd name="connsiteX3" fmla="*/ 3322619 w 6571374"/>
              <a:gd name="connsiteY3" fmla="*/ 609600 h 1197429"/>
              <a:gd name="connsiteX4" fmla="*/ 2440876 w 6571374"/>
              <a:gd name="connsiteY4" fmla="*/ 642258 h 1197429"/>
              <a:gd name="connsiteX5" fmla="*/ 818905 w 6571374"/>
              <a:gd name="connsiteY5" fmla="*/ 642258 h 1197429"/>
              <a:gd name="connsiteX6" fmla="*/ 2476 w 6571374"/>
              <a:gd name="connsiteY6" fmla="*/ 794658 h 1197429"/>
              <a:gd name="connsiteX7" fmla="*/ 339933 w 6571374"/>
              <a:gd name="connsiteY7" fmla="*/ 1197429 h 1197429"/>
              <a:gd name="connsiteX0" fmla="*/ 6244418 w 6575801"/>
              <a:gd name="connsiteY0" fmla="*/ 0 h 1197429"/>
              <a:gd name="connsiteX1" fmla="*/ 6505675 w 6575801"/>
              <a:gd name="connsiteY1" fmla="*/ 348343 h 1197429"/>
              <a:gd name="connsiteX2" fmla="*/ 4807503 w 6575801"/>
              <a:gd name="connsiteY2" fmla="*/ 598715 h 1197429"/>
              <a:gd name="connsiteX3" fmla="*/ 3327046 w 6575801"/>
              <a:gd name="connsiteY3" fmla="*/ 609600 h 1197429"/>
              <a:gd name="connsiteX4" fmla="*/ 2445303 w 6575801"/>
              <a:gd name="connsiteY4" fmla="*/ 642258 h 1197429"/>
              <a:gd name="connsiteX5" fmla="*/ 823332 w 6575801"/>
              <a:gd name="connsiteY5" fmla="*/ 642258 h 1197429"/>
              <a:gd name="connsiteX6" fmla="*/ 6903 w 6575801"/>
              <a:gd name="connsiteY6" fmla="*/ 794658 h 1197429"/>
              <a:gd name="connsiteX7" fmla="*/ 344360 w 6575801"/>
              <a:gd name="connsiteY7" fmla="*/ 1197429 h 1197429"/>
              <a:gd name="connsiteX0" fmla="*/ 6299187 w 6630570"/>
              <a:gd name="connsiteY0" fmla="*/ 0 h 1338943"/>
              <a:gd name="connsiteX1" fmla="*/ 6560444 w 6630570"/>
              <a:gd name="connsiteY1" fmla="*/ 348343 h 1338943"/>
              <a:gd name="connsiteX2" fmla="*/ 4862272 w 6630570"/>
              <a:gd name="connsiteY2" fmla="*/ 598715 h 1338943"/>
              <a:gd name="connsiteX3" fmla="*/ 3381815 w 6630570"/>
              <a:gd name="connsiteY3" fmla="*/ 609600 h 1338943"/>
              <a:gd name="connsiteX4" fmla="*/ 2500072 w 6630570"/>
              <a:gd name="connsiteY4" fmla="*/ 642258 h 1338943"/>
              <a:gd name="connsiteX5" fmla="*/ 878101 w 6630570"/>
              <a:gd name="connsiteY5" fmla="*/ 642258 h 1338943"/>
              <a:gd name="connsiteX6" fmla="*/ 61672 w 6630570"/>
              <a:gd name="connsiteY6" fmla="*/ 794658 h 1338943"/>
              <a:gd name="connsiteX7" fmla="*/ 105215 w 6630570"/>
              <a:gd name="connsiteY7" fmla="*/ 1338943 h 1338943"/>
              <a:gd name="connsiteX0" fmla="*/ 6250154 w 6581537"/>
              <a:gd name="connsiteY0" fmla="*/ 0 h 1208314"/>
              <a:gd name="connsiteX1" fmla="*/ 6511411 w 6581537"/>
              <a:gd name="connsiteY1" fmla="*/ 348343 h 1208314"/>
              <a:gd name="connsiteX2" fmla="*/ 4813239 w 6581537"/>
              <a:gd name="connsiteY2" fmla="*/ 598715 h 1208314"/>
              <a:gd name="connsiteX3" fmla="*/ 3332782 w 6581537"/>
              <a:gd name="connsiteY3" fmla="*/ 609600 h 1208314"/>
              <a:gd name="connsiteX4" fmla="*/ 2451039 w 6581537"/>
              <a:gd name="connsiteY4" fmla="*/ 642258 h 1208314"/>
              <a:gd name="connsiteX5" fmla="*/ 829068 w 6581537"/>
              <a:gd name="connsiteY5" fmla="*/ 642258 h 1208314"/>
              <a:gd name="connsiteX6" fmla="*/ 12639 w 6581537"/>
              <a:gd name="connsiteY6" fmla="*/ 794658 h 1208314"/>
              <a:gd name="connsiteX7" fmla="*/ 339211 w 6581537"/>
              <a:gd name="connsiteY7" fmla="*/ 1208314 h 1208314"/>
              <a:gd name="connsiteX0" fmla="*/ 6272338 w 6603721"/>
              <a:gd name="connsiteY0" fmla="*/ 0 h 1208337"/>
              <a:gd name="connsiteX1" fmla="*/ 6533595 w 6603721"/>
              <a:gd name="connsiteY1" fmla="*/ 348343 h 1208337"/>
              <a:gd name="connsiteX2" fmla="*/ 4835423 w 6603721"/>
              <a:gd name="connsiteY2" fmla="*/ 598715 h 1208337"/>
              <a:gd name="connsiteX3" fmla="*/ 3354966 w 6603721"/>
              <a:gd name="connsiteY3" fmla="*/ 609600 h 1208337"/>
              <a:gd name="connsiteX4" fmla="*/ 2473223 w 6603721"/>
              <a:gd name="connsiteY4" fmla="*/ 642258 h 1208337"/>
              <a:gd name="connsiteX5" fmla="*/ 851252 w 6603721"/>
              <a:gd name="connsiteY5" fmla="*/ 642258 h 1208337"/>
              <a:gd name="connsiteX6" fmla="*/ 34823 w 6603721"/>
              <a:gd name="connsiteY6" fmla="*/ 794658 h 1208337"/>
              <a:gd name="connsiteX7" fmla="*/ 361395 w 6603721"/>
              <a:gd name="connsiteY7" fmla="*/ 1208314 h 1208337"/>
              <a:gd name="connsiteX0" fmla="*/ 6252647 w 6584030"/>
              <a:gd name="connsiteY0" fmla="*/ 0 h 1132142"/>
              <a:gd name="connsiteX1" fmla="*/ 6513904 w 6584030"/>
              <a:gd name="connsiteY1" fmla="*/ 348343 h 1132142"/>
              <a:gd name="connsiteX2" fmla="*/ 4815732 w 6584030"/>
              <a:gd name="connsiteY2" fmla="*/ 598715 h 1132142"/>
              <a:gd name="connsiteX3" fmla="*/ 3335275 w 6584030"/>
              <a:gd name="connsiteY3" fmla="*/ 609600 h 1132142"/>
              <a:gd name="connsiteX4" fmla="*/ 2453532 w 6584030"/>
              <a:gd name="connsiteY4" fmla="*/ 642258 h 1132142"/>
              <a:gd name="connsiteX5" fmla="*/ 831561 w 6584030"/>
              <a:gd name="connsiteY5" fmla="*/ 642258 h 1132142"/>
              <a:gd name="connsiteX6" fmla="*/ 15132 w 6584030"/>
              <a:gd name="connsiteY6" fmla="*/ 794658 h 1132142"/>
              <a:gd name="connsiteX7" fmla="*/ 450561 w 6584030"/>
              <a:gd name="connsiteY7" fmla="*/ 1132114 h 1132142"/>
              <a:gd name="connsiteX0" fmla="*/ 6232472 w 6563855"/>
              <a:gd name="connsiteY0" fmla="*/ 0 h 1132148"/>
              <a:gd name="connsiteX1" fmla="*/ 6493729 w 6563855"/>
              <a:gd name="connsiteY1" fmla="*/ 348343 h 1132148"/>
              <a:gd name="connsiteX2" fmla="*/ 4795557 w 6563855"/>
              <a:gd name="connsiteY2" fmla="*/ 598715 h 1132148"/>
              <a:gd name="connsiteX3" fmla="*/ 3315100 w 6563855"/>
              <a:gd name="connsiteY3" fmla="*/ 609600 h 1132148"/>
              <a:gd name="connsiteX4" fmla="*/ 2433357 w 6563855"/>
              <a:gd name="connsiteY4" fmla="*/ 642258 h 1132148"/>
              <a:gd name="connsiteX5" fmla="*/ 811386 w 6563855"/>
              <a:gd name="connsiteY5" fmla="*/ 642258 h 1132148"/>
              <a:gd name="connsiteX6" fmla="*/ 16728 w 6563855"/>
              <a:gd name="connsiteY6" fmla="*/ 838201 h 1132148"/>
              <a:gd name="connsiteX7" fmla="*/ 430386 w 6563855"/>
              <a:gd name="connsiteY7" fmla="*/ 1132114 h 1132148"/>
              <a:gd name="connsiteX0" fmla="*/ 6215751 w 6547134"/>
              <a:gd name="connsiteY0" fmla="*/ 0 h 1132226"/>
              <a:gd name="connsiteX1" fmla="*/ 6477008 w 6547134"/>
              <a:gd name="connsiteY1" fmla="*/ 348343 h 1132226"/>
              <a:gd name="connsiteX2" fmla="*/ 4778836 w 6547134"/>
              <a:gd name="connsiteY2" fmla="*/ 598715 h 1132226"/>
              <a:gd name="connsiteX3" fmla="*/ 3298379 w 6547134"/>
              <a:gd name="connsiteY3" fmla="*/ 609600 h 1132226"/>
              <a:gd name="connsiteX4" fmla="*/ 2416636 w 6547134"/>
              <a:gd name="connsiteY4" fmla="*/ 642258 h 1132226"/>
              <a:gd name="connsiteX5" fmla="*/ 794665 w 6547134"/>
              <a:gd name="connsiteY5" fmla="*/ 642258 h 1132226"/>
              <a:gd name="connsiteX6" fmla="*/ 7 w 6547134"/>
              <a:gd name="connsiteY6" fmla="*/ 838201 h 1132226"/>
              <a:gd name="connsiteX7" fmla="*/ 413665 w 6547134"/>
              <a:gd name="connsiteY7" fmla="*/ 1132114 h 1132226"/>
              <a:gd name="connsiteX0" fmla="*/ 6237520 w 6568903"/>
              <a:gd name="connsiteY0" fmla="*/ 0 h 1132211"/>
              <a:gd name="connsiteX1" fmla="*/ 6498777 w 6568903"/>
              <a:gd name="connsiteY1" fmla="*/ 348343 h 1132211"/>
              <a:gd name="connsiteX2" fmla="*/ 4800605 w 6568903"/>
              <a:gd name="connsiteY2" fmla="*/ 598715 h 1132211"/>
              <a:gd name="connsiteX3" fmla="*/ 3320148 w 6568903"/>
              <a:gd name="connsiteY3" fmla="*/ 609600 h 1132211"/>
              <a:gd name="connsiteX4" fmla="*/ 2438405 w 6568903"/>
              <a:gd name="connsiteY4" fmla="*/ 642258 h 1132211"/>
              <a:gd name="connsiteX5" fmla="*/ 816434 w 6568903"/>
              <a:gd name="connsiteY5" fmla="*/ 642258 h 1132211"/>
              <a:gd name="connsiteX6" fmla="*/ 5 w 6568903"/>
              <a:gd name="connsiteY6" fmla="*/ 827315 h 1132211"/>
              <a:gd name="connsiteX7" fmla="*/ 435434 w 6568903"/>
              <a:gd name="connsiteY7" fmla="*/ 1132114 h 1132211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2438405 w 6568903"/>
              <a:gd name="connsiteY4" fmla="*/ 642258 h 1132163"/>
              <a:gd name="connsiteX5" fmla="*/ 816434 w 6568903"/>
              <a:gd name="connsiteY5" fmla="*/ 642258 h 1132163"/>
              <a:gd name="connsiteX6" fmla="*/ 5 w 6568903"/>
              <a:gd name="connsiteY6" fmla="*/ 827315 h 1132163"/>
              <a:gd name="connsiteX7" fmla="*/ 435434 w 6568903"/>
              <a:gd name="connsiteY7" fmla="*/ 1132114 h 1132163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816434 w 6568903"/>
              <a:gd name="connsiteY4" fmla="*/ 642258 h 1132163"/>
              <a:gd name="connsiteX5" fmla="*/ 5 w 6568903"/>
              <a:gd name="connsiteY5" fmla="*/ 827315 h 1132163"/>
              <a:gd name="connsiteX6" fmla="*/ 435434 w 6568903"/>
              <a:gd name="connsiteY6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700481 w 7031864"/>
              <a:gd name="connsiteY0" fmla="*/ 0 h 1132145"/>
              <a:gd name="connsiteX1" fmla="*/ 6961738 w 7031864"/>
              <a:gd name="connsiteY1" fmla="*/ 348343 h 1132145"/>
              <a:gd name="connsiteX2" fmla="*/ 5263566 w 7031864"/>
              <a:gd name="connsiteY2" fmla="*/ 598715 h 1132145"/>
              <a:gd name="connsiteX3" fmla="*/ 3783109 w 7031864"/>
              <a:gd name="connsiteY3" fmla="*/ 609600 h 1132145"/>
              <a:gd name="connsiteX4" fmla="*/ 462966 w 7031864"/>
              <a:gd name="connsiteY4" fmla="*/ 827315 h 1132145"/>
              <a:gd name="connsiteX5" fmla="*/ 898395 w 7031864"/>
              <a:gd name="connsiteY5" fmla="*/ 1132114 h 1132145"/>
              <a:gd name="connsiteX0" fmla="*/ 6239720 w 6571103"/>
              <a:gd name="connsiteY0" fmla="*/ 0 h 1132177"/>
              <a:gd name="connsiteX1" fmla="*/ 6500977 w 6571103"/>
              <a:gd name="connsiteY1" fmla="*/ 348343 h 1132177"/>
              <a:gd name="connsiteX2" fmla="*/ 4802805 w 6571103"/>
              <a:gd name="connsiteY2" fmla="*/ 598715 h 1132177"/>
              <a:gd name="connsiteX3" fmla="*/ 3322348 w 6571103"/>
              <a:gd name="connsiteY3" fmla="*/ 609600 h 1132177"/>
              <a:gd name="connsiteX4" fmla="*/ 2205 w 6571103"/>
              <a:gd name="connsiteY4" fmla="*/ 827315 h 1132177"/>
              <a:gd name="connsiteX5" fmla="*/ 437634 w 6571103"/>
              <a:gd name="connsiteY5" fmla="*/ 1132114 h 1132177"/>
              <a:gd name="connsiteX0" fmla="*/ 6237962 w 6569345"/>
              <a:gd name="connsiteY0" fmla="*/ 0 h 1132777"/>
              <a:gd name="connsiteX1" fmla="*/ 6499219 w 6569345"/>
              <a:gd name="connsiteY1" fmla="*/ 348343 h 1132777"/>
              <a:gd name="connsiteX2" fmla="*/ 4801047 w 6569345"/>
              <a:gd name="connsiteY2" fmla="*/ 598715 h 1132777"/>
              <a:gd name="connsiteX3" fmla="*/ 3320590 w 6569345"/>
              <a:gd name="connsiteY3" fmla="*/ 609600 h 1132777"/>
              <a:gd name="connsiteX4" fmla="*/ 447 w 6569345"/>
              <a:gd name="connsiteY4" fmla="*/ 827315 h 1132777"/>
              <a:gd name="connsiteX5" fmla="*/ 435876 w 6569345"/>
              <a:gd name="connsiteY5" fmla="*/ 1132114 h 1132777"/>
              <a:gd name="connsiteX0" fmla="*/ 6237962 w 6569345"/>
              <a:gd name="connsiteY0" fmla="*/ 0 h 1132183"/>
              <a:gd name="connsiteX1" fmla="*/ 6499219 w 6569345"/>
              <a:gd name="connsiteY1" fmla="*/ 348343 h 1132183"/>
              <a:gd name="connsiteX2" fmla="*/ 4801047 w 6569345"/>
              <a:gd name="connsiteY2" fmla="*/ 598715 h 1132183"/>
              <a:gd name="connsiteX3" fmla="*/ 3320590 w 6569345"/>
              <a:gd name="connsiteY3" fmla="*/ 609600 h 1132183"/>
              <a:gd name="connsiteX4" fmla="*/ 447 w 6569345"/>
              <a:gd name="connsiteY4" fmla="*/ 718458 h 1132183"/>
              <a:gd name="connsiteX5" fmla="*/ 435876 w 6569345"/>
              <a:gd name="connsiteY5" fmla="*/ 1132114 h 1132183"/>
              <a:gd name="connsiteX0" fmla="*/ 6343199 w 6674582"/>
              <a:gd name="connsiteY0" fmla="*/ 0 h 1132163"/>
              <a:gd name="connsiteX1" fmla="*/ 6604456 w 6674582"/>
              <a:gd name="connsiteY1" fmla="*/ 348343 h 1132163"/>
              <a:gd name="connsiteX2" fmla="*/ 4906284 w 6674582"/>
              <a:gd name="connsiteY2" fmla="*/ 598715 h 1132163"/>
              <a:gd name="connsiteX3" fmla="*/ 3425827 w 6674582"/>
              <a:gd name="connsiteY3" fmla="*/ 609600 h 1132163"/>
              <a:gd name="connsiteX4" fmla="*/ 105684 w 6674582"/>
              <a:gd name="connsiteY4" fmla="*/ 718458 h 1132163"/>
              <a:gd name="connsiteX5" fmla="*/ 541113 w 6674582"/>
              <a:gd name="connsiteY5" fmla="*/ 1132114 h 1132163"/>
              <a:gd name="connsiteX0" fmla="*/ 6182181 w 6513564"/>
              <a:gd name="connsiteY0" fmla="*/ 0 h 1132163"/>
              <a:gd name="connsiteX1" fmla="*/ 6443438 w 6513564"/>
              <a:gd name="connsiteY1" fmla="*/ 348343 h 1132163"/>
              <a:gd name="connsiteX2" fmla="*/ 4745266 w 6513564"/>
              <a:gd name="connsiteY2" fmla="*/ 598715 h 1132163"/>
              <a:gd name="connsiteX3" fmla="*/ 3264809 w 6513564"/>
              <a:gd name="connsiteY3" fmla="*/ 609600 h 1132163"/>
              <a:gd name="connsiteX4" fmla="*/ 151495 w 6513564"/>
              <a:gd name="connsiteY4" fmla="*/ 718458 h 1132163"/>
              <a:gd name="connsiteX5" fmla="*/ 380095 w 6513564"/>
              <a:gd name="connsiteY5" fmla="*/ 1132114 h 1132163"/>
              <a:gd name="connsiteX0" fmla="*/ 6235202 w 6566585"/>
              <a:gd name="connsiteY0" fmla="*/ 0 h 1132150"/>
              <a:gd name="connsiteX1" fmla="*/ 6496459 w 6566585"/>
              <a:gd name="connsiteY1" fmla="*/ 348343 h 1132150"/>
              <a:gd name="connsiteX2" fmla="*/ 4798287 w 6566585"/>
              <a:gd name="connsiteY2" fmla="*/ 598715 h 1132150"/>
              <a:gd name="connsiteX3" fmla="*/ 3317830 w 6566585"/>
              <a:gd name="connsiteY3" fmla="*/ 609600 h 1132150"/>
              <a:gd name="connsiteX4" fmla="*/ 204516 w 6566585"/>
              <a:gd name="connsiteY4" fmla="*/ 718458 h 1132150"/>
              <a:gd name="connsiteX5" fmla="*/ 433116 w 6566585"/>
              <a:gd name="connsiteY5" fmla="*/ 1132114 h 1132150"/>
              <a:gd name="connsiteX0" fmla="*/ 6296349 w 6627732"/>
              <a:gd name="connsiteY0" fmla="*/ 0 h 1132159"/>
              <a:gd name="connsiteX1" fmla="*/ 6557606 w 6627732"/>
              <a:gd name="connsiteY1" fmla="*/ 348343 h 1132159"/>
              <a:gd name="connsiteX2" fmla="*/ 4859434 w 6627732"/>
              <a:gd name="connsiteY2" fmla="*/ 598715 h 1132159"/>
              <a:gd name="connsiteX3" fmla="*/ 3378977 w 6627732"/>
              <a:gd name="connsiteY3" fmla="*/ 609600 h 1132159"/>
              <a:gd name="connsiteX4" fmla="*/ 265663 w 6627732"/>
              <a:gd name="connsiteY4" fmla="*/ 718458 h 1132159"/>
              <a:gd name="connsiteX5" fmla="*/ 494263 w 6627732"/>
              <a:gd name="connsiteY5" fmla="*/ 1132114 h 1132159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698710"/>
              <a:gd name="connsiteY0" fmla="*/ 0 h 1132137"/>
              <a:gd name="connsiteX1" fmla="*/ 6494047 w 6698710"/>
              <a:gd name="connsiteY1" fmla="*/ 348343 h 1132137"/>
              <a:gd name="connsiteX2" fmla="*/ 2858218 w 6698710"/>
              <a:gd name="connsiteY2" fmla="*/ 576943 h 1132137"/>
              <a:gd name="connsiteX3" fmla="*/ 202104 w 6698710"/>
              <a:gd name="connsiteY3" fmla="*/ 718458 h 1132137"/>
              <a:gd name="connsiteX4" fmla="*/ 430704 w 6698710"/>
              <a:gd name="connsiteY4" fmla="*/ 1132114 h 1132137"/>
              <a:gd name="connsiteX0" fmla="*/ 6232790 w 6511076"/>
              <a:gd name="connsiteY0" fmla="*/ 0 h 1132137"/>
              <a:gd name="connsiteX1" fmla="*/ 6254562 w 6511076"/>
              <a:gd name="connsiteY1" fmla="*/ 511629 h 1132137"/>
              <a:gd name="connsiteX2" fmla="*/ 2858218 w 6511076"/>
              <a:gd name="connsiteY2" fmla="*/ 576943 h 1132137"/>
              <a:gd name="connsiteX3" fmla="*/ 202104 w 6511076"/>
              <a:gd name="connsiteY3" fmla="*/ 718458 h 1132137"/>
              <a:gd name="connsiteX4" fmla="*/ 430704 w 6511076"/>
              <a:gd name="connsiteY4" fmla="*/ 1132114 h 1132137"/>
              <a:gd name="connsiteX0" fmla="*/ 6232790 w 6581566"/>
              <a:gd name="connsiteY0" fmla="*/ 0 h 1132137"/>
              <a:gd name="connsiteX1" fmla="*/ 6254562 w 6581566"/>
              <a:gd name="connsiteY1" fmla="*/ 511629 h 1132137"/>
              <a:gd name="connsiteX2" fmla="*/ 2858218 w 6581566"/>
              <a:gd name="connsiteY2" fmla="*/ 576943 h 1132137"/>
              <a:gd name="connsiteX3" fmla="*/ 202104 w 6581566"/>
              <a:gd name="connsiteY3" fmla="*/ 718458 h 1132137"/>
              <a:gd name="connsiteX4" fmla="*/ 430704 w 6581566"/>
              <a:gd name="connsiteY4" fmla="*/ 1132114 h 1132137"/>
              <a:gd name="connsiteX0" fmla="*/ 6152748 w 6501524"/>
              <a:gd name="connsiteY0" fmla="*/ 0 h 1132134"/>
              <a:gd name="connsiteX1" fmla="*/ 6174520 w 6501524"/>
              <a:gd name="connsiteY1" fmla="*/ 511629 h 1132134"/>
              <a:gd name="connsiteX2" fmla="*/ 2778176 w 6501524"/>
              <a:gd name="connsiteY2" fmla="*/ 576943 h 1132134"/>
              <a:gd name="connsiteX3" fmla="*/ 241805 w 6501524"/>
              <a:gd name="connsiteY3" fmla="*/ 674915 h 1132134"/>
              <a:gd name="connsiteX4" fmla="*/ 350662 w 6501524"/>
              <a:gd name="connsiteY4" fmla="*/ 1132114 h 1132134"/>
              <a:gd name="connsiteX0" fmla="*/ 6152748 w 6469599"/>
              <a:gd name="connsiteY0" fmla="*/ 6689 h 1138823"/>
              <a:gd name="connsiteX1" fmla="*/ 6174520 w 6469599"/>
              <a:gd name="connsiteY1" fmla="*/ 518318 h 1138823"/>
              <a:gd name="connsiteX2" fmla="*/ 2778176 w 6469599"/>
              <a:gd name="connsiteY2" fmla="*/ 583632 h 1138823"/>
              <a:gd name="connsiteX3" fmla="*/ 241805 w 6469599"/>
              <a:gd name="connsiteY3" fmla="*/ 681604 h 1138823"/>
              <a:gd name="connsiteX4" fmla="*/ 350662 w 6469599"/>
              <a:gd name="connsiteY4" fmla="*/ 1138803 h 1138823"/>
              <a:gd name="connsiteX0" fmla="*/ 6152748 w 6395229"/>
              <a:gd name="connsiteY0" fmla="*/ 5655 h 1137789"/>
              <a:gd name="connsiteX1" fmla="*/ 6054778 w 6395229"/>
              <a:gd name="connsiteY1" fmla="*/ 615256 h 1137789"/>
              <a:gd name="connsiteX2" fmla="*/ 2778176 w 6395229"/>
              <a:gd name="connsiteY2" fmla="*/ 582598 h 1137789"/>
              <a:gd name="connsiteX3" fmla="*/ 241805 w 6395229"/>
              <a:gd name="connsiteY3" fmla="*/ 680570 h 1137789"/>
              <a:gd name="connsiteX4" fmla="*/ 350662 w 6395229"/>
              <a:gd name="connsiteY4" fmla="*/ 1137769 h 1137789"/>
              <a:gd name="connsiteX0" fmla="*/ 6152748 w 6343372"/>
              <a:gd name="connsiteY0" fmla="*/ 5561 h 1137695"/>
              <a:gd name="connsiteX1" fmla="*/ 6054778 w 6343372"/>
              <a:gd name="connsiteY1" fmla="*/ 615162 h 1137695"/>
              <a:gd name="connsiteX2" fmla="*/ 2778176 w 6343372"/>
              <a:gd name="connsiteY2" fmla="*/ 582504 h 1137695"/>
              <a:gd name="connsiteX3" fmla="*/ 241805 w 6343372"/>
              <a:gd name="connsiteY3" fmla="*/ 680476 h 1137695"/>
              <a:gd name="connsiteX4" fmla="*/ 350662 w 6343372"/>
              <a:gd name="connsiteY4" fmla="*/ 1137675 h 1137695"/>
              <a:gd name="connsiteX0" fmla="*/ 6152748 w 6360858"/>
              <a:gd name="connsiteY0" fmla="*/ 6074 h 1138208"/>
              <a:gd name="connsiteX1" fmla="*/ 6087435 w 6360858"/>
              <a:gd name="connsiteY1" fmla="*/ 561247 h 1138208"/>
              <a:gd name="connsiteX2" fmla="*/ 2778176 w 6360858"/>
              <a:gd name="connsiteY2" fmla="*/ 583017 h 1138208"/>
              <a:gd name="connsiteX3" fmla="*/ 241805 w 6360858"/>
              <a:gd name="connsiteY3" fmla="*/ 680989 h 1138208"/>
              <a:gd name="connsiteX4" fmla="*/ 350662 w 6360858"/>
              <a:gd name="connsiteY4" fmla="*/ 1138188 h 1138208"/>
              <a:gd name="connsiteX0" fmla="*/ 6152748 w 6349066"/>
              <a:gd name="connsiteY0" fmla="*/ 6189 h 1138323"/>
              <a:gd name="connsiteX1" fmla="*/ 6065663 w 6349066"/>
              <a:gd name="connsiteY1" fmla="*/ 550476 h 1138323"/>
              <a:gd name="connsiteX2" fmla="*/ 2778176 w 6349066"/>
              <a:gd name="connsiteY2" fmla="*/ 583132 h 1138323"/>
              <a:gd name="connsiteX3" fmla="*/ 241805 w 6349066"/>
              <a:gd name="connsiteY3" fmla="*/ 681104 h 1138323"/>
              <a:gd name="connsiteX4" fmla="*/ 350662 w 6349066"/>
              <a:gd name="connsiteY4" fmla="*/ 1138303 h 113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9066" h="1138323">
                <a:moveTo>
                  <a:pt x="6152748" y="6189"/>
                </a:moveTo>
                <a:cubicBezTo>
                  <a:pt x="6359577" y="-62753"/>
                  <a:pt x="6497464" y="465205"/>
                  <a:pt x="6065663" y="550476"/>
                </a:cubicBezTo>
                <a:cubicBezTo>
                  <a:pt x="5505884" y="661020"/>
                  <a:pt x="3748819" y="561361"/>
                  <a:pt x="2778176" y="583132"/>
                </a:cubicBezTo>
                <a:cubicBezTo>
                  <a:pt x="1807533" y="604903"/>
                  <a:pt x="646391" y="588576"/>
                  <a:pt x="241805" y="681104"/>
                </a:cubicBezTo>
                <a:cubicBezTo>
                  <a:pt x="-162781" y="773633"/>
                  <a:pt x="-13555" y="1141479"/>
                  <a:pt x="350662" y="1138303"/>
                </a:cubicBezTo>
              </a:path>
            </a:pathLst>
          </a:custGeom>
          <a:noFill/>
          <a:ln w="31750" cap="rnd">
            <a:solidFill>
              <a:schemeClr val="bg1">
                <a:lumMod val="75000"/>
              </a:schemeClr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211960" y="3861048"/>
            <a:ext cx="1440160" cy="432048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4211960" y="4509120"/>
            <a:ext cx="1440160" cy="432048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899592" y="3356992"/>
            <a:ext cx="504056" cy="504056"/>
          </a:xfrm>
          <a:prstGeom prst="downArrow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1258645" y="3302160"/>
            <a:ext cx="3324113" cy="581351"/>
          </a:xfrm>
          <a:custGeom>
            <a:avLst/>
            <a:gdLst>
              <a:gd name="connsiteX0" fmla="*/ 0 w 3324113"/>
              <a:gd name="connsiteY0" fmla="*/ 581351 h 581351"/>
              <a:gd name="connsiteX1" fmla="*/ 1678193 w 3324113"/>
              <a:gd name="connsiteY1" fmla="*/ 438 h 581351"/>
              <a:gd name="connsiteX2" fmla="*/ 3324113 w 3324113"/>
              <a:gd name="connsiteY2" fmla="*/ 506047 h 581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4113" h="581351">
                <a:moveTo>
                  <a:pt x="0" y="581351"/>
                </a:moveTo>
                <a:cubicBezTo>
                  <a:pt x="562087" y="297170"/>
                  <a:pt x="1124174" y="12989"/>
                  <a:pt x="1678193" y="438"/>
                </a:cubicBezTo>
                <a:cubicBezTo>
                  <a:pt x="2232212" y="-12113"/>
                  <a:pt x="2778162" y="246967"/>
                  <a:pt x="3324113" y="506047"/>
                </a:cubicBezTo>
              </a:path>
            </a:pathLst>
          </a:custGeom>
          <a:noFill/>
          <a:ln w="31750">
            <a:solidFill>
              <a:schemeClr val="accent2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5701553" y="4066391"/>
            <a:ext cx="419570" cy="548640"/>
          </a:xfrm>
          <a:custGeom>
            <a:avLst/>
            <a:gdLst>
              <a:gd name="connsiteX0" fmla="*/ 0 w 419570"/>
              <a:gd name="connsiteY0" fmla="*/ 0 h 548640"/>
              <a:gd name="connsiteX1" fmla="*/ 419548 w 419570"/>
              <a:gd name="connsiteY1" fmla="*/ 322729 h 548640"/>
              <a:gd name="connsiteX2" fmla="*/ 21515 w 419570"/>
              <a:gd name="connsiteY2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570" h="548640">
                <a:moveTo>
                  <a:pt x="0" y="0"/>
                </a:moveTo>
                <a:cubicBezTo>
                  <a:pt x="207981" y="115644"/>
                  <a:pt x="415962" y="231289"/>
                  <a:pt x="419548" y="322729"/>
                </a:cubicBezTo>
                <a:cubicBezTo>
                  <a:pt x="423134" y="414169"/>
                  <a:pt x="-10758" y="539675"/>
                  <a:pt x="21515" y="548640"/>
                </a:cubicBezTo>
              </a:path>
            </a:pathLst>
          </a:custGeom>
          <a:noFill/>
          <a:ln w="31750">
            <a:solidFill>
              <a:schemeClr val="accent2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 22"/>
          <p:cNvSpPr/>
          <p:nvPr/>
        </p:nvSpPr>
        <p:spPr>
          <a:xfrm>
            <a:off x="5658522" y="4808668"/>
            <a:ext cx="505615" cy="1021977"/>
          </a:xfrm>
          <a:custGeom>
            <a:avLst/>
            <a:gdLst>
              <a:gd name="connsiteX0" fmla="*/ 0 w 505615"/>
              <a:gd name="connsiteY0" fmla="*/ 0 h 1021977"/>
              <a:gd name="connsiteX1" fmla="*/ 505610 w 505615"/>
              <a:gd name="connsiteY1" fmla="*/ 656217 h 1021977"/>
              <a:gd name="connsiteX2" fmla="*/ 10758 w 505615"/>
              <a:gd name="connsiteY2" fmla="*/ 1021977 h 102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615" h="1021977">
                <a:moveTo>
                  <a:pt x="0" y="0"/>
                </a:moveTo>
                <a:cubicBezTo>
                  <a:pt x="251908" y="242944"/>
                  <a:pt x="503817" y="485888"/>
                  <a:pt x="505610" y="656217"/>
                </a:cubicBezTo>
                <a:cubicBezTo>
                  <a:pt x="507403" y="826546"/>
                  <a:pt x="84269" y="966396"/>
                  <a:pt x="10758" y="1021977"/>
                </a:cubicBezTo>
              </a:path>
            </a:pathLst>
          </a:custGeom>
          <a:noFill/>
          <a:ln w="31750">
            <a:solidFill>
              <a:schemeClr val="accent2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7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14" grpId="0" animBg="1"/>
      <p:bldP spid="13" grpId="0" animBg="1"/>
      <p:bldP spid="12" grpId="0"/>
      <p:bldP spid="2" grpId="0" animBg="1"/>
      <p:bldP spid="2" grpId="1" animBg="1"/>
      <p:bldP spid="18" grpId="0" animBg="1"/>
      <p:bldP spid="19" grpId="0" animBg="1"/>
      <p:bldP spid="22" grpId="0" animBg="1"/>
      <p:bldP spid="7" grpId="0" animBg="1"/>
      <p:bldP spid="10" grpId="0" animBg="1"/>
      <p:bldP spid="17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251520" y="1412776"/>
            <a:ext cx="864096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200" dirty="0"/>
              <a:t>Синтаксис описания одномерного массива </a:t>
            </a:r>
            <a:endParaRPr lang="ru-RU" sz="2200" b="1" dirty="0"/>
          </a:p>
          <a:p>
            <a:pPr>
              <a:spcBef>
                <a:spcPts val="1200"/>
              </a:spcBef>
            </a:pPr>
            <a:r>
              <a:rPr lang="ru-RU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тип_элемента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имя_массива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размер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ru-RU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тип_элемента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имя_массива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размер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список_значений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ru-RU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тип_элемента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имя_массива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размер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]{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список_значений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200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100392" y="2636912"/>
            <a:ext cx="899592" cy="50405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С++11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23528" y="3717032"/>
            <a:ext cx="6246440" cy="1818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1200"/>
              </a:spcBef>
              <a:buClr>
                <a:srgbClr val="6EAC1C"/>
              </a:buClr>
              <a:buSzPct val="80000"/>
            </a:pPr>
            <a:r>
              <a:rPr lang="ru-RU" sz="2200" dirty="0">
                <a:solidFill>
                  <a:prstClr val="black"/>
                </a:solidFill>
              </a:rPr>
              <a:t>Примеры описаний массивов:</a:t>
            </a: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endParaRPr lang="ru-RU" sz="2200" dirty="0">
              <a:solidFill>
                <a:prstClr val="black"/>
              </a:solidFill>
            </a:endParaRPr>
          </a:p>
          <a:p>
            <a:pPr lvl="0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vfArray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[20];</a:t>
            </a:r>
          </a:p>
          <a:p>
            <a:pPr lvl="0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 lvl="0"/>
            <a:r>
              <a:rPr lang="pt-B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viArray</a:t>
            </a:r>
            <a:r>
              <a:rPr lang="pt-B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5, 6, 7, 8 };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395536" y="0"/>
            <a:ext cx="8496943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90529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411760" y="1772816"/>
            <a:ext cx="655272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buClr>
                <a:srgbClr val="6EAC1C"/>
              </a:buClr>
              <a:buSzPct val="80000"/>
            </a:pPr>
            <a:r>
              <a:rPr lang="ru-RU" sz="1200" strike="sngStrike" dirty="0">
                <a:solidFill>
                  <a:prstClr val="black"/>
                </a:solidFill>
                <a:highlight>
                  <a:srgbClr val="FFFFFF"/>
                </a:highlight>
              </a:rPr>
              <a:t> </a:t>
            </a:r>
            <a:r>
              <a:rPr lang="el-GR" sz="2000" strike="sngStrike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Δ</a:t>
            </a:r>
            <a:r>
              <a:rPr lang="en-US" sz="2000" strike="sngStrike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 = (</a:t>
            </a:r>
            <a:r>
              <a:rPr lang="en-US" sz="2000" strike="sngStrik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000" strike="sngStrike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strike="sngStrik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000" strike="sngStrike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strike="sngStrik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</a:t>
            </a:r>
            <a:r>
              <a:rPr lang="en-US" sz="2000" strike="sngStrike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strike="sngStrik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strike="sngStrike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strike="sngStrik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</a:t>
            </a:r>
            <a:r>
              <a:rPr lang="en-US" sz="2000" strike="sngStrike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strike="sngStrik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N2</a:t>
            </a:r>
            <a:r>
              <a:rPr lang="en-US" sz="2000" strike="sngStrike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)·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strike="sngStrike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strike="sngStrike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60</a:t>
            </a:fld>
            <a:endParaRPr lang="en-US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56485"/>
              </p:ext>
            </p:extLst>
          </p:nvPr>
        </p:nvGraphicFramePr>
        <p:xfrm>
          <a:off x="539552" y="3933056"/>
          <a:ext cx="5000301" cy="2156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0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vF[0][0][0]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vF[0][0][1]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vF[0][0][2]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vF[0][0][3]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vF[0][1][0]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vF[0][1][1]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vF[0][1][2]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vF[0][1][3]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vF[0][2][0]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vF[0][2][1]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vF[0][2][2]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vF[0][2][3]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vF[1][0][0]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vF[1][0][1]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vF[1][0][2]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vF[1][0][3]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vF[1][1][0]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vF[1][1][1]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vF[1][1][2]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vF[1][1][3]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vF[1][2][0]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vF[1][2][1]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vF[1][2][2]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vF[1][2][3]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3528" y="1124744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ru-RU" altLang="ru-RU" sz="2000" dirty="0"/>
              <a:t>Как изменилась бы формула, если бы для индексации элементов массива использовалась последовательность начиная с 1?</a:t>
            </a:r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95536" y="0"/>
            <a:ext cx="8496943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11560" y="54868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Многомерные массивы</a:t>
            </a:r>
          </a:p>
        </p:txBody>
      </p:sp>
      <p:sp>
        <p:nvSpPr>
          <p:cNvPr id="18" name="Полилиния 17"/>
          <p:cNvSpPr/>
          <p:nvPr/>
        </p:nvSpPr>
        <p:spPr>
          <a:xfrm>
            <a:off x="179512" y="4653136"/>
            <a:ext cx="5583967" cy="648072"/>
          </a:xfrm>
          <a:custGeom>
            <a:avLst/>
            <a:gdLst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450568 w 6535682"/>
              <a:gd name="connsiteY25" fmla="*/ 674915 h 1208315"/>
              <a:gd name="connsiteX26" fmla="*/ 309054 w 6535682"/>
              <a:gd name="connsiteY26" fmla="*/ 707572 h 1208315"/>
              <a:gd name="connsiteX27" fmla="*/ 243740 w 6535682"/>
              <a:gd name="connsiteY27" fmla="*/ 729343 h 1208315"/>
              <a:gd name="connsiteX28" fmla="*/ 211082 w 6535682"/>
              <a:gd name="connsiteY28" fmla="*/ 740229 h 1208315"/>
              <a:gd name="connsiteX29" fmla="*/ 123997 w 6535682"/>
              <a:gd name="connsiteY29" fmla="*/ 751115 h 1208315"/>
              <a:gd name="connsiteX30" fmla="*/ 26025 w 6535682"/>
              <a:gd name="connsiteY30" fmla="*/ 794658 h 1208315"/>
              <a:gd name="connsiteX31" fmla="*/ 15140 w 6535682"/>
              <a:gd name="connsiteY31" fmla="*/ 990600 h 1208315"/>
              <a:gd name="connsiteX32" fmla="*/ 36911 w 6535682"/>
              <a:gd name="connsiteY32" fmla="*/ 1023258 h 1208315"/>
              <a:gd name="connsiteX33" fmla="*/ 80454 w 6535682"/>
              <a:gd name="connsiteY33" fmla="*/ 1045029 h 1208315"/>
              <a:gd name="connsiteX34" fmla="*/ 102225 w 6535682"/>
              <a:gd name="connsiteY34" fmla="*/ 1077686 h 1208315"/>
              <a:gd name="connsiteX35" fmla="*/ 167540 w 6535682"/>
              <a:gd name="connsiteY35" fmla="*/ 1121229 h 1208315"/>
              <a:gd name="connsiteX36" fmla="*/ 178425 w 6535682"/>
              <a:gd name="connsiteY36" fmla="*/ 1153886 h 1208315"/>
              <a:gd name="connsiteX37" fmla="*/ 232854 w 6535682"/>
              <a:gd name="connsiteY37" fmla="*/ 1197429 h 1208315"/>
              <a:gd name="connsiteX38" fmla="*/ 276397 w 6535682"/>
              <a:gd name="connsiteY38" fmla="*/ 1208315 h 1208315"/>
              <a:gd name="connsiteX39" fmla="*/ 363482 w 6535682"/>
              <a:gd name="connsiteY39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201682 w 6535682"/>
              <a:gd name="connsiteY20" fmla="*/ 620486 h 1208315"/>
              <a:gd name="connsiteX21" fmla="*/ 1103711 w 6535682"/>
              <a:gd name="connsiteY21" fmla="*/ 631372 h 1208315"/>
              <a:gd name="connsiteX22" fmla="*/ 842454 w 6535682"/>
              <a:gd name="connsiteY22" fmla="*/ 642258 h 1208315"/>
              <a:gd name="connsiteX23" fmla="*/ 766254 w 6535682"/>
              <a:gd name="connsiteY23" fmla="*/ 653143 h 1208315"/>
              <a:gd name="connsiteX24" fmla="*/ 733597 w 6535682"/>
              <a:gd name="connsiteY24" fmla="*/ 664029 h 1208315"/>
              <a:gd name="connsiteX25" fmla="*/ 309054 w 6535682"/>
              <a:gd name="connsiteY25" fmla="*/ 707572 h 1208315"/>
              <a:gd name="connsiteX26" fmla="*/ 243740 w 6535682"/>
              <a:gd name="connsiteY26" fmla="*/ 729343 h 1208315"/>
              <a:gd name="connsiteX27" fmla="*/ 211082 w 6535682"/>
              <a:gd name="connsiteY27" fmla="*/ 740229 h 1208315"/>
              <a:gd name="connsiteX28" fmla="*/ 123997 w 6535682"/>
              <a:gd name="connsiteY28" fmla="*/ 751115 h 1208315"/>
              <a:gd name="connsiteX29" fmla="*/ 26025 w 6535682"/>
              <a:gd name="connsiteY29" fmla="*/ 794658 h 1208315"/>
              <a:gd name="connsiteX30" fmla="*/ 15140 w 6535682"/>
              <a:gd name="connsiteY30" fmla="*/ 990600 h 1208315"/>
              <a:gd name="connsiteX31" fmla="*/ 36911 w 6535682"/>
              <a:gd name="connsiteY31" fmla="*/ 1023258 h 1208315"/>
              <a:gd name="connsiteX32" fmla="*/ 80454 w 6535682"/>
              <a:gd name="connsiteY32" fmla="*/ 1045029 h 1208315"/>
              <a:gd name="connsiteX33" fmla="*/ 102225 w 6535682"/>
              <a:gd name="connsiteY33" fmla="*/ 1077686 h 1208315"/>
              <a:gd name="connsiteX34" fmla="*/ 167540 w 6535682"/>
              <a:gd name="connsiteY34" fmla="*/ 1121229 h 1208315"/>
              <a:gd name="connsiteX35" fmla="*/ 178425 w 6535682"/>
              <a:gd name="connsiteY35" fmla="*/ 1153886 h 1208315"/>
              <a:gd name="connsiteX36" fmla="*/ 232854 w 6535682"/>
              <a:gd name="connsiteY36" fmla="*/ 1197429 h 1208315"/>
              <a:gd name="connsiteX37" fmla="*/ 276397 w 6535682"/>
              <a:gd name="connsiteY37" fmla="*/ 1208315 h 1208315"/>
              <a:gd name="connsiteX38" fmla="*/ 363482 w 6535682"/>
              <a:gd name="connsiteY38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680654 w 6535682"/>
              <a:gd name="connsiteY19" fmla="*/ 609600 h 1208315"/>
              <a:gd name="connsiteX20" fmla="*/ 1103711 w 6535682"/>
              <a:gd name="connsiteY20" fmla="*/ 631372 h 1208315"/>
              <a:gd name="connsiteX21" fmla="*/ 842454 w 6535682"/>
              <a:gd name="connsiteY21" fmla="*/ 642258 h 1208315"/>
              <a:gd name="connsiteX22" fmla="*/ 766254 w 6535682"/>
              <a:gd name="connsiteY22" fmla="*/ 653143 h 1208315"/>
              <a:gd name="connsiteX23" fmla="*/ 733597 w 6535682"/>
              <a:gd name="connsiteY23" fmla="*/ 664029 h 1208315"/>
              <a:gd name="connsiteX24" fmla="*/ 309054 w 6535682"/>
              <a:gd name="connsiteY24" fmla="*/ 707572 h 1208315"/>
              <a:gd name="connsiteX25" fmla="*/ 243740 w 6535682"/>
              <a:gd name="connsiteY25" fmla="*/ 729343 h 1208315"/>
              <a:gd name="connsiteX26" fmla="*/ 211082 w 6535682"/>
              <a:gd name="connsiteY26" fmla="*/ 740229 h 1208315"/>
              <a:gd name="connsiteX27" fmla="*/ 123997 w 6535682"/>
              <a:gd name="connsiteY27" fmla="*/ 751115 h 1208315"/>
              <a:gd name="connsiteX28" fmla="*/ 26025 w 6535682"/>
              <a:gd name="connsiteY28" fmla="*/ 794658 h 1208315"/>
              <a:gd name="connsiteX29" fmla="*/ 15140 w 6535682"/>
              <a:gd name="connsiteY29" fmla="*/ 990600 h 1208315"/>
              <a:gd name="connsiteX30" fmla="*/ 36911 w 6535682"/>
              <a:gd name="connsiteY30" fmla="*/ 1023258 h 1208315"/>
              <a:gd name="connsiteX31" fmla="*/ 80454 w 6535682"/>
              <a:gd name="connsiteY31" fmla="*/ 1045029 h 1208315"/>
              <a:gd name="connsiteX32" fmla="*/ 102225 w 6535682"/>
              <a:gd name="connsiteY32" fmla="*/ 1077686 h 1208315"/>
              <a:gd name="connsiteX33" fmla="*/ 167540 w 6535682"/>
              <a:gd name="connsiteY33" fmla="*/ 1121229 h 1208315"/>
              <a:gd name="connsiteX34" fmla="*/ 178425 w 6535682"/>
              <a:gd name="connsiteY34" fmla="*/ 1153886 h 1208315"/>
              <a:gd name="connsiteX35" fmla="*/ 232854 w 6535682"/>
              <a:gd name="connsiteY35" fmla="*/ 1197429 h 1208315"/>
              <a:gd name="connsiteX36" fmla="*/ 276397 w 6535682"/>
              <a:gd name="connsiteY36" fmla="*/ 1208315 h 1208315"/>
              <a:gd name="connsiteX37" fmla="*/ 363482 w 6535682"/>
              <a:gd name="connsiteY37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833054 w 6535682"/>
              <a:gd name="connsiteY18" fmla="*/ 620486 h 1208315"/>
              <a:gd name="connsiteX19" fmla="*/ 1103711 w 6535682"/>
              <a:gd name="connsiteY19" fmla="*/ 631372 h 1208315"/>
              <a:gd name="connsiteX20" fmla="*/ 842454 w 6535682"/>
              <a:gd name="connsiteY20" fmla="*/ 642258 h 1208315"/>
              <a:gd name="connsiteX21" fmla="*/ 766254 w 6535682"/>
              <a:gd name="connsiteY21" fmla="*/ 653143 h 1208315"/>
              <a:gd name="connsiteX22" fmla="*/ 733597 w 6535682"/>
              <a:gd name="connsiteY22" fmla="*/ 664029 h 1208315"/>
              <a:gd name="connsiteX23" fmla="*/ 309054 w 6535682"/>
              <a:gd name="connsiteY23" fmla="*/ 707572 h 1208315"/>
              <a:gd name="connsiteX24" fmla="*/ 243740 w 6535682"/>
              <a:gd name="connsiteY24" fmla="*/ 729343 h 1208315"/>
              <a:gd name="connsiteX25" fmla="*/ 211082 w 6535682"/>
              <a:gd name="connsiteY25" fmla="*/ 740229 h 1208315"/>
              <a:gd name="connsiteX26" fmla="*/ 123997 w 6535682"/>
              <a:gd name="connsiteY26" fmla="*/ 751115 h 1208315"/>
              <a:gd name="connsiteX27" fmla="*/ 26025 w 6535682"/>
              <a:gd name="connsiteY27" fmla="*/ 794658 h 1208315"/>
              <a:gd name="connsiteX28" fmla="*/ 15140 w 6535682"/>
              <a:gd name="connsiteY28" fmla="*/ 990600 h 1208315"/>
              <a:gd name="connsiteX29" fmla="*/ 36911 w 6535682"/>
              <a:gd name="connsiteY29" fmla="*/ 1023258 h 1208315"/>
              <a:gd name="connsiteX30" fmla="*/ 80454 w 6535682"/>
              <a:gd name="connsiteY30" fmla="*/ 1045029 h 1208315"/>
              <a:gd name="connsiteX31" fmla="*/ 102225 w 6535682"/>
              <a:gd name="connsiteY31" fmla="*/ 1077686 h 1208315"/>
              <a:gd name="connsiteX32" fmla="*/ 167540 w 6535682"/>
              <a:gd name="connsiteY32" fmla="*/ 1121229 h 1208315"/>
              <a:gd name="connsiteX33" fmla="*/ 178425 w 6535682"/>
              <a:gd name="connsiteY33" fmla="*/ 1153886 h 1208315"/>
              <a:gd name="connsiteX34" fmla="*/ 232854 w 6535682"/>
              <a:gd name="connsiteY34" fmla="*/ 1197429 h 1208315"/>
              <a:gd name="connsiteX35" fmla="*/ 276397 w 6535682"/>
              <a:gd name="connsiteY35" fmla="*/ 1208315 h 1208315"/>
              <a:gd name="connsiteX36" fmla="*/ 363482 w 6535682"/>
              <a:gd name="connsiteY36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865711 w 6535682"/>
              <a:gd name="connsiteY17" fmla="*/ 631372 h 1208315"/>
              <a:gd name="connsiteX18" fmla="*/ 1103711 w 6535682"/>
              <a:gd name="connsiteY18" fmla="*/ 631372 h 1208315"/>
              <a:gd name="connsiteX19" fmla="*/ 842454 w 6535682"/>
              <a:gd name="connsiteY19" fmla="*/ 642258 h 1208315"/>
              <a:gd name="connsiteX20" fmla="*/ 766254 w 6535682"/>
              <a:gd name="connsiteY20" fmla="*/ 653143 h 1208315"/>
              <a:gd name="connsiteX21" fmla="*/ 733597 w 6535682"/>
              <a:gd name="connsiteY21" fmla="*/ 664029 h 1208315"/>
              <a:gd name="connsiteX22" fmla="*/ 309054 w 6535682"/>
              <a:gd name="connsiteY22" fmla="*/ 707572 h 1208315"/>
              <a:gd name="connsiteX23" fmla="*/ 243740 w 6535682"/>
              <a:gd name="connsiteY23" fmla="*/ 729343 h 1208315"/>
              <a:gd name="connsiteX24" fmla="*/ 211082 w 6535682"/>
              <a:gd name="connsiteY24" fmla="*/ 740229 h 1208315"/>
              <a:gd name="connsiteX25" fmla="*/ 123997 w 6535682"/>
              <a:gd name="connsiteY25" fmla="*/ 751115 h 1208315"/>
              <a:gd name="connsiteX26" fmla="*/ 26025 w 6535682"/>
              <a:gd name="connsiteY26" fmla="*/ 794658 h 1208315"/>
              <a:gd name="connsiteX27" fmla="*/ 15140 w 6535682"/>
              <a:gd name="connsiteY27" fmla="*/ 990600 h 1208315"/>
              <a:gd name="connsiteX28" fmla="*/ 36911 w 6535682"/>
              <a:gd name="connsiteY28" fmla="*/ 1023258 h 1208315"/>
              <a:gd name="connsiteX29" fmla="*/ 80454 w 6535682"/>
              <a:gd name="connsiteY29" fmla="*/ 1045029 h 1208315"/>
              <a:gd name="connsiteX30" fmla="*/ 102225 w 6535682"/>
              <a:gd name="connsiteY30" fmla="*/ 1077686 h 1208315"/>
              <a:gd name="connsiteX31" fmla="*/ 167540 w 6535682"/>
              <a:gd name="connsiteY31" fmla="*/ 1121229 h 1208315"/>
              <a:gd name="connsiteX32" fmla="*/ 178425 w 6535682"/>
              <a:gd name="connsiteY32" fmla="*/ 1153886 h 1208315"/>
              <a:gd name="connsiteX33" fmla="*/ 232854 w 6535682"/>
              <a:gd name="connsiteY33" fmla="*/ 1197429 h 1208315"/>
              <a:gd name="connsiteX34" fmla="*/ 276397 w 6535682"/>
              <a:gd name="connsiteY34" fmla="*/ 1208315 h 1208315"/>
              <a:gd name="connsiteX35" fmla="*/ 363482 w 6535682"/>
              <a:gd name="connsiteY35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02225 w 6535682"/>
              <a:gd name="connsiteY29" fmla="*/ 1077686 h 1208315"/>
              <a:gd name="connsiteX30" fmla="*/ 167540 w 6535682"/>
              <a:gd name="connsiteY30" fmla="*/ 1121229 h 1208315"/>
              <a:gd name="connsiteX31" fmla="*/ 178425 w 6535682"/>
              <a:gd name="connsiteY31" fmla="*/ 1153886 h 1208315"/>
              <a:gd name="connsiteX32" fmla="*/ 232854 w 6535682"/>
              <a:gd name="connsiteY32" fmla="*/ 1197429 h 1208315"/>
              <a:gd name="connsiteX33" fmla="*/ 276397 w 6535682"/>
              <a:gd name="connsiteY33" fmla="*/ 1208315 h 1208315"/>
              <a:gd name="connsiteX34" fmla="*/ 363482 w 6535682"/>
              <a:gd name="connsiteY34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67540 w 6535682"/>
              <a:gd name="connsiteY29" fmla="*/ 1121229 h 1208315"/>
              <a:gd name="connsiteX30" fmla="*/ 178425 w 6535682"/>
              <a:gd name="connsiteY30" fmla="*/ 1153886 h 1208315"/>
              <a:gd name="connsiteX31" fmla="*/ 232854 w 6535682"/>
              <a:gd name="connsiteY31" fmla="*/ 1197429 h 1208315"/>
              <a:gd name="connsiteX32" fmla="*/ 276397 w 6535682"/>
              <a:gd name="connsiteY32" fmla="*/ 1208315 h 1208315"/>
              <a:gd name="connsiteX33" fmla="*/ 363482 w 6535682"/>
              <a:gd name="connsiteY33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32854 w 6535682"/>
              <a:gd name="connsiteY30" fmla="*/ 1197429 h 1208315"/>
              <a:gd name="connsiteX31" fmla="*/ 276397 w 6535682"/>
              <a:gd name="connsiteY31" fmla="*/ 1208315 h 1208315"/>
              <a:gd name="connsiteX32" fmla="*/ 363482 w 6535682"/>
              <a:gd name="connsiteY32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178425 w 6535682"/>
              <a:gd name="connsiteY29" fmla="*/ 1153886 h 1208315"/>
              <a:gd name="connsiteX30" fmla="*/ 276397 w 6535682"/>
              <a:gd name="connsiteY30" fmla="*/ 1208315 h 1208315"/>
              <a:gd name="connsiteX31" fmla="*/ 363482 w 6535682"/>
              <a:gd name="connsiteY31" fmla="*/ 1197429 h 1208315"/>
              <a:gd name="connsiteX0" fmla="*/ 6263540 w 6535682"/>
              <a:gd name="connsiteY0" fmla="*/ 0 h 1208315"/>
              <a:gd name="connsiteX1" fmla="*/ 6470368 w 6535682"/>
              <a:gd name="connsiteY1" fmla="*/ 108858 h 1208315"/>
              <a:gd name="connsiteX2" fmla="*/ 6492140 w 6535682"/>
              <a:gd name="connsiteY2" fmla="*/ 130629 h 1208315"/>
              <a:gd name="connsiteX3" fmla="*/ 6535682 w 6535682"/>
              <a:gd name="connsiteY3" fmla="*/ 195943 h 1208315"/>
              <a:gd name="connsiteX4" fmla="*/ 6524797 w 6535682"/>
              <a:gd name="connsiteY4" fmla="*/ 348343 h 1208315"/>
              <a:gd name="connsiteX5" fmla="*/ 6426825 w 6535682"/>
              <a:gd name="connsiteY5" fmla="*/ 424543 h 1208315"/>
              <a:gd name="connsiteX6" fmla="*/ 6394168 w 6535682"/>
              <a:gd name="connsiteY6" fmla="*/ 435429 h 1208315"/>
              <a:gd name="connsiteX7" fmla="*/ 6350625 w 6535682"/>
              <a:gd name="connsiteY7" fmla="*/ 457200 h 1208315"/>
              <a:gd name="connsiteX8" fmla="*/ 6263540 w 6535682"/>
              <a:gd name="connsiteY8" fmla="*/ 478972 h 1208315"/>
              <a:gd name="connsiteX9" fmla="*/ 6143797 w 6535682"/>
              <a:gd name="connsiteY9" fmla="*/ 511629 h 1208315"/>
              <a:gd name="connsiteX10" fmla="*/ 5936968 w 6535682"/>
              <a:gd name="connsiteY10" fmla="*/ 555172 h 1208315"/>
              <a:gd name="connsiteX11" fmla="*/ 5534197 w 6535682"/>
              <a:gd name="connsiteY11" fmla="*/ 566058 h 1208315"/>
              <a:gd name="connsiteX12" fmla="*/ 4826625 w 6535682"/>
              <a:gd name="connsiteY12" fmla="*/ 598715 h 1208315"/>
              <a:gd name="connsiteX13" fmla="*/ 3346168 w 6535682"/>
              <a:gd name="connsiteY13" fmla="*/ 609600 h 1208315"/>
              <a:gd name="connsiteX14" fmla="*/ 2997825 w 6535682"/>
              <a:gd name="connsiteY14" fmla="*/ 620486 h 1208315"/>
              <a:gd name="connsiteX15" fmla="*/ 2910740 w 6535682"/>
              <a:gd name="connsiteY15" fmla="*/ 631372 h 1208315"/>
              <a:gd name="connsiteX16" fmla="*/ 2464425 w 6535682"/>
              <a:gd name="connsiteY16" fmla="*/ 642258 h 1208315"/>
              <a:gd name="connsiteX17" fmla="*/ 1103711 w 6535682"/>
              <a:gd name="connsiteY17" fmla="*/ 631372 h 1208315"/>
              <a:gd name="connsiteX18" fmla="*/ 842454 w 6535682"/>
              <a:gd name="connsiteY18" fmla="*/ 642258 h 1208315"/>
              <a:gd name="connsiteX19" fmla="*/ 766254 w 6535682"/>
              <a:gd name="connsiteY19" fmla="*/ 653143 h 1208315"/>
              <a:gd name="connsiteX20" fmla="*/ 733597 w 6535682"/>
              <a:gd name="connsiteY20" fmla="*/ 664029 h 1208315"/>
              <a:gd name="connsiteX21" fmla="*/ 309054 w 6535682"/>
              <a:gd name="connsiteY21" fmla="*/ 707572 h 1208315"/>
              <a:gd name="connsiteX22" fmla="*/ 243740 w 6535682"/>
              <a:gd name="connsiteY22" fmla="*/ 729343 h 1208315"/>
              <a:gd name="connsiteX23" fmla="*/ 211082 w 6535682"/>
              <a:gd name="connsiteY23" fmla="*/ 740229 h 1208315"/>
              <a:gd name="connsiteX24" fmla="*/ 123997 w 6535682"/>
              <a:gd name="connsiteY24" fmla="*/ 751115 h 1208315"/>
              <a:gd name="connsiteX25" fmla="*/ 26025 w 6535682"/>
              <a:gd name="connsiteY25" fmla="*/ 794658 h 1208315"/>
              <a:gd name="connsiteX26" fmla="*/ 15140 w 6535682"/>
              <a:gd name="connsiteY26" fmla="*/ 990600 h 1208315"/>
              <a:gd name="connsiteX27" fmla="*/ 36911 w 6535682"/>
              <a:gd name="connsiteY27" fmla="*/ 1023258 h 1208315"/>
              <a:gd name="connsiteX28" fmla="*/ 80454 w 6535682"/>
              <a:gd name="connsiteY28" fmla="*/ 1045029 h 1208315"/>
              <a:gd name="connsiteX29" fmla="*/ 276397 w 6535682"/>
              <a:gd name="connsiteY29" fmla="*/ 1208315 h 1208315"/>
              <a:gd name="connsiteX30" fmla="*/ 363482 w 6535682"/>
              <a:gd name="connsiteY30" fmla="*/ 1197429 h 1208315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80454 w 6535682"/>
              <a:gd name="connsiteY28" fmla="*/ 1045029 h 1197429"/>
              <a:gd name="connsiteX29" fmla="*/ 363482 w 6535682"/>
              <a:gd name="connsiteY29" fmla="*/ 1197429 h 1197429"/>
              <a:gd name="connsiteX0" fmla="*/ 6263540 w 6535682"/>
              <a:gd name="connsiteY0" fmla="*/ 0 h 1197429"/>
              <a:gd name="connsiteX1" fmla="*/ 6470368 w 6535682"/>
              <a:gd name="connsiteY1" fmla="*/ 108858 h 1197429"/>
              <a:gd name="connsiteX2" fmla="*/ 6492140 w 6535682"/>
              <a:gd name="connsiteY2" fmla="*/ 130629 h 1197429"/>
              <a:gd name="connsiteX3" fmla="*/ 6535682 w 6535682"/>
              <a:gd name="connsiteY3" fmla="*/ 195943 h 1197429"/>
              <a:gd name="connsiteX4" fmla="*/ 6524797 w 6535682"/>
              <a:gd name="connsiteY4" fmla="*/ 348343 h 1197429"/>
              <a:gd name="connsiteX5" fmla="*/ 6426825 w 6535682"/>
              <a:gd name="connsiteY5" fmla="*/ 424543 h 1197429"/>
              <a:gd name="connsiteX6" fmla="*/ 6394168 w 6535682"/>
              <a:gd name="connsiteY6" fmla="*/ 435429 h 1197429"/>
              <a:gd name="connsiteX7" fmla="*/ 6350625 w 6535682"/>
              <a:gd name="connsiteY7" fmla="*/ 457200 h 1197429"/>
              <a:gd name="connsiteX8" fmla="*/ 6263540 w 6535682"/>
              <a:gd name="connsiteY8" fmla="*/ 478972 h 1197429"/>
              <a:gd name="connsiteX9" fmla="*/ 6143797 w 6535682"/>
              <a:gd name="connsiteY9" fmla="*/ 511629 h 1197429"/>
              <a:gd name="connsiteX10" fmla="*/ 5936968 w 6535682"/>
              <a:gd name="connsiteY10" fmla="*/ 555172 h 1197429"/>
              <a:gd name="connsiteX11" fmla="*/ 5534197 w 6535682"/>
              <a:gd name="connsiteY11" fmla="*/ 566058 h 1197429"/>
              <a:gd name="connsiteX12" fmla="*/ 4826625 w 6535682"/>
              <a:gd name="connsiteY12" fmla="*/ 598715 h 1197429"/>
              <a:gd name="connsiteX13" fmla="*/ 3346168 w 6535682"/>
              <a:gd name="connsiteY13" fmla="*/ 609600 h 1197429"/>
              <a:gd name="connsiteX14" fmla="*/ 2997825 w 6535682"/>
              <a:gd name="connsiteY14" fmla="*/ 620486 h 1197429"/>
              <a:gd name="connsiteX15" fmla="*/ 2910740 w 6535682"/>
              <a:gd name="connsiteY15" fmla="*/ 631372 h 1197429"/>
              <a:gd name="connsiteX16" fmla="*/ 2464425 w 6535682"/>
              <a:gd name="connsiteY16" fmla="*/ 642258 h 1197429"/>
              <a:gd name="connsiteX17" fmla="*/ 1103711 w 6535682"/>
              <a:gd name="connsiteY17" fmla="*/ 631372 h 1197429"/>
              <a:gd name="connsiteX18" fmla="*/ 842454 w 6535682"/>
              <a:gd name="connsiteY18" fmla="*/ 642258 h 1197429"/>
              <a:gd name="connsiteX19" fmla="*/ 766254 w 6535682"/>
              <a:gd name="connsiteY19" fmla="*/ 653143 h 1197429"/>
              <a:gd name="connsiteX20" fmla="*/ 733597 w 6535682"/>
              <a:gd name="connsiteY20" fmla="*/ 664029 h 1197429"/>
              <a:gd name="connsiteX21" fmla="*/ 309054 w 6535682"/>
              <a:gd name="connsiteY21" fmla="*/ 707572 h 1197429"/>
              <a:gd name="connsiteX22" fmla="*/ 243740 w 6535682"/>
              <a:gd name="connsiteY22" fmla="*/ 729343 h 1197429"/>
              <a:gd name="connsiteX23" fmla="*/ 211082 w 6535682"/>
              <a:gd name="connsiteY23" fmla="*/ 740229 h 1197429"/>
              <a:gd name="connsiteX24" fmla="*/ 123997 w 6535682"/>
              <a:gd name="connsiteY24" fmla="*/ 751115 h 1197429"/>
              <a:gd name="connsiteX25" fmla="*/ 26025 w 6535682"/>
              <a:gd name="connsiteY25" fmla="*/ 794658 h 1197429"/>
              <a:gd name="connsiteX26" fmla="*/ 15140 w 6535682"/>
              <a:gd name="connsiteY26" fmla="*/ 990600 h 1197429"/>
              <a:gd name="connsiteX27" fmla="*/ 36911 w 6535682"/>
              <a:gd name="connsiteY27" fmla="*/ 1023258 h 1197429"/>
              <a:gd name="connsiteX28" fmla="*/ 363482 w 6535682"/>
              <a:gd name="connsiteY28" fmla="*/ 1197429 h 1197429"/>
              <a:gd name="connsiteX0" fmla="*/ 6277506 w 6549648"/>
              <a:gd name="connsiteY0" fmla="*/ 0 h 1197429"/>
              <a:gd name="connsiteX1" fmla="*/ 6484334 w 6549648"/>
              <a:gd name="connsiteY1" fmla="*/ 108858 h 1197429"/>
              <a:gd name="connsiteX2" fmla="*/ 6506106 w 6549648"/>
              <a:gd name="connsiteY2" fmla="*/ 130629 h 1197429"/>
              <a:gd name="connsiteX3" fmla="*/ 6549648 w 6549648"/>
              <a:gd name="connsiteY3" fmla="*/ 195943 h 1197429"/>
              <a:gd name="connsiteX4" fmla="*/ 6538763 w 6549648"/>
              <a:gd name="connsiteY4" fmla="*/ 348343 h 1197429"/>
              <a:gd name="connsiteX5" fmla="*/ 6440791 w 6549648"/>
              <a:gd name="connsiteY5" fmla="*/ 424543 h 1197429"/>
              <a:gd name="connsiteX6" fmla="*/ 6408134 w 6549648"/>
              <a:gd name="connsiteY6" fmla="*/ 435429 h 1197429"/>
              <a:gd name="connsiteX7" fmla="*/ 6364591 w 6549648"/>
              <a:gd name="connsiteY7" fmla="*/ 457200 h 1197429"/>
              <a:gd name="connsiteX8" fmla="*/ 6277506 w 6549648"/>
              <a:gd name="connsiteY8" fmla="*/ 478972 h 1197429"/>
              <a:gd name="connsiteX9" fmla="*/ 6157763 w 6549648"/>
              <a:gd name="connsiteY9" fmla="*/ 511629 h 1197429"/>
              <a:gd name="connsiteX10" fmla="*/ 5950934 w 6549648"/>
              <a:gd name="connsiteY10" fmla="*/ 555172 h 1197429"/>
              <a:gd name="connsiteX11" fmla="*/ 5548163 w 6549648"/>
              <a:gd name="connsiteY11" fmla="*/ 566058 h 1197429"/>
              <a:gd name="connsiteX12" fmla="*/ 4840591 w 6549648"/>
              <a:gd name="connsiteY12" fmla="*/ 598715 h 1197429"/>
              <a:gd name="connsiteX13" fmla="*/ 3360134 w 6549648"/>
              <a:gd name="connsiteY13" fmla="*/ 609600 h 1197429"/>
              <a:gd name="connsiteX14" fmla="*/ 3011791 w 6549648"/>
              <a:gd name="connsiteY14" fmla="*/ 620486 h 1197429"/>
              <a:gd name="connsiteX15" fmla="*/ 2924706 w 6549648"/>
              <a:gd name="connsiteY15" fmla="*/ 631372 h 1197429"/>
              <a:gd name="connsiteX16" fmla="*/ 2478391 w 6549648"/>
              <a:gd name="connsiteY16" fmla="*/ 642258 h 1197429"/>
              <a:gd name="connsiteX17" fmla="*/ 1117677 w 6549648"/>
              <a:gd name="connsiteY17" fmla="*/ 631372 h 1197429"/>
              <a:gd name="connsiteX18" fmla="*/ 856420 w 6549648"/>
              <a:gd name="connsiteY18" fmla="*/ 642258 h 1197429"/>
              <a:gd name="connsiteX19" fmla="*/ 780220 w 6549648"/>
              <a:gd name="connsiteY19" fmla="*/ 653143 h 1197429"/>
              <a:gd name="connsiteX20" fmla="*/ 747563 w 6549648"/>
              <a:gd name="connsiteY20" fmla="*/ 664029 h 1197429"/>
              <a:gd name="connsiteX21" fmla="*/ 323020 w 6549648"/>
              <a:gd name="connsiteY21" fmla="*/ 707572 h 1197429"/>
              <a:gd name="connsiteX22" fmla="*/ 257706 w 6549648"/>
              <a:gd name="connsiteY22" fmla="*/ 729343 h 1197429"/>
              <a:gd name="connsiteX23" fmla="*/ 225048 w 6549648"/>
              <a:gd name="connsiteY23" fmla="*/ 740229 h 1197429"/>
              <a:gd name="connsiteX24" fmla="*/ 137963 w 6549648"/>
              <a:gd name="connsiteY24" fmla="*/ 751115 h 1197429"/>
              <a:gd name="connsiteX25" fmla="*/ 39991 w 6549648"/>
              <a:gd name="connsiteY25" fmla="*/ 794658 h 1197429"/>
              <a:gd name="connsiteX26" fmla="*/ 29106 w 6549648"/>
              <a:gd name="connsiteY26" fmla="*/ 990600 h 1197429"/>
              <a:gd name="connsiteX27" fmla="*/ 377448 w 6549648"/>
              <a:gd name="connsiteY27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97972 w 6509657"/>
              <a:gd name="connsiteY24" fmla="*/ 751115 h 1197429"/>
              <a:gd name="connsiteX25" fmla="*/ 0 w 6509657"/>
              <a:gd name="connsiteY25" fmla="*/ 794658 h 1197429"/>
              <a:gd name="connsiteX26" fmla="*/ 337457 w 6509657"/>
              <a:gd name="connsiteY26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283029 w 6509657"/>
              <a:gd name="connsiteY21" fmla="*/ 707572 h 1197429"/>
              <a:gd name="connsiteX22" fmla="*/ 217715 w 6509657"/>
              <a:gd name="connsiteY22" fmla="*/ 729343 h 1197429"/>
              <a:gd name="connsiteX23" fmla="*/ 185057 w 6509657"/>
              <a:gd name="connsiteY23" fmla="*/ 740229 h 1197429"/>
              <a:gd name="connsiteX24" fmla="*/ 0 w 6509657"/>
              <a:gd name="connsiteY24" fmla="*/ 794658 h 1197429"/>
              <a:gd name="connsiteX25" fmla="*/ 337457 w 6509657"/>
              <a:gd name="connsiteY25" fmla="*/ 1197429 h 1197429"/>
              <a:gd name="connsiteX0" fmla="*/ 6238974 w 6511116"/>
              <a:gd name="connsiteY0" fmla="*/ 0 h 1197429"/>
              <a:gd name="connsiteX1" fmla="*/ 6445802 w 6511116"/>
              <a:gd name="connsiteY1" fmla="*/ 108858 h 1197429"/>
              <a:gd name="connsiteX2" fmla="*/ 6467574 w 6511116"/>
              <a:gd name="connsiteY2" fmla="*/ 130629 h 1197429"/>
              <a:gd name="connsiteX3" fmla="*/ 6511116 w 6511116"/>
              <a:gd name="connsiteY3" fmla="*/ 195943 h 1197429"/>
              <a:gd name="connsiteX4" fmla="*/ 6500231 w 6511116"/>
              <a:gd name="connsiteY4" fmla="*/ 348343 h 1197429"/>
              <a:gd name="connsiteX5" fmla="*/ 6402259 w 6511116"/>
              <a:gd name="connsiteY5" fmla="*/ 424543 h 1197429"/>
              <a:gd name="connsiteX6" fmla="*/ 6369602 w 6511116"/>
              <a:gd name="connsiteY6" fmla="*/ 435429 h 1197429"/>
              <a:gd name="connsiteX7" fmla="*/ 6326059 w 6511116"/>
              <a:gd name="connsiteY7" fmla="*/ 457200 h 1197429"/>
              <a:gd name="connsiteX8" fmla="*/ 6238974 w 6511116"/>
              <a:gd name="connsiteY8" fmla="*/ 478972 h 1197429"/>
              <a:gd name="connsiteX9" fmla="*/ 6119231 w 6511116"/>
              <a:gd name="connsiteY9" fmla="*/ 511629 h 1197429"/>
              <a:gd name="connsiteX10" fmla="*/ 5912402 w 6511116"/>
              <a:gd name="connsiteY10" fmla="*/ 555172 h 1197429"/>
              <a:gd name="connsiteX11" fmla="*/ 5509631 w 6511116"/>
              <a:gd name="connsiteY11" fmla="*/ 566058 h 1197429"/>
              <a:gd name="connsiteX12" fmla="*/ 4802059 w 6511116"/>
              <a:gd name="connsiteY12" fmla="*/ 598715 h 1197429"/>
              <a:gd name="connsiteX13" fmla="*/ 3321602 w 6511116"/>
              <a:gd name="connsiteY13" fmla="*/ 609600 h 1197429"/>
              <a:gd name="connsiteX14" fmla="*/ 2973259 w 6511116"/>
              <a:gd name="connsiteY14" fmla="*/ 620486 h 1197429"/>
              <a:gd name="connsiteX15" fmla="*/ 2886174 w 6511116"/>
              <a:gd name="connsiteY15" fmla="*/ 631372 h 1197429"/>
              <a:gd name="connsiteX16" fmla="*/ 2439859 w 6511116"/>
              <a:gd name="connsiteY16" fmla="*/ 642258 h 1197429"/>
              <a:gd name="connsiteX17" fmla="*/ 1079145 w 6511116"/>
              <a:gd name="connsiteY17" fmla="*/ 631372 h 1197429"/>
              <a:gd name="connsiteX18" fmla="*/ 817888 w 6511116"/>
              <a:gd name="connsiteY18" fmla="*/ 642258 h 1197429"/>
              <a:gd name="connsiteX19" fmla="*/ 741688 w 6511116"/>
              <a:gd name="connsiteY19" fmla="*/ 653143 h 1197429"/>
              <a:gd name="connsiteX20" fmla="*/ 709031 w 6511116"/>
              <a:gd name="connsiteY20" fmla="*/ 664029 h 1197429"/>
              <a:gd name="connsiteX21" fmla="*/ 284488 w 6511116"/>
              <a:gd name="connsiteY21" fmla="*/ 707572 h 1197429"/>
              <a:gd name="connsiteX22" fmla="*/ 219174 w 6511116"/>
              <a:gd name="connsiteY22" fmla="*/ 729343 h 1197429"/>
              <a:gd name="connsiteX23" fmla="*/ 1459 w 6511116"/>
              <a:gd name="connsiteY23" fmla="*/ 794658 h 1197429"/>
              <a:gd name="connsiteX24" fmla="*/ 338916 w 6511116"/>
              <a:gd name="connsiteY24" fmla="*/ 1197429 h 1197429"/>
              <a:gd name="connsiteX0" fmla="*/ 6239707 w 6511849"/>
              <a:gd name="connsiteY0" fmla="*/ 0 h 1197429"/>
              <a:gd name="connsiteX1" fmla="*/ 6446535 w 6511849"/>
              <a:gd name="connsiteY1" fmla="*/ 108858 h 1197429"/>
              <a:gd name="connsiteX2" fmla="*/ 6468307 w 6511849"/>
              <a:gd name="connsiteY2" fmla="*/ 130629 h 1197429"/>
              <a:gd name="connsiteX3" fmla="*/ 6511849 w 6511849"/>
              <a:gd name="connsiteY3" fmla="*/ 195943 h 1197429"/>
              <a:gd name="connsiteX4" fmla="*/ 6500964 w 6511849"/>
              <a:gd name="connsiteY4" fmla="*/ 348343 h 1197429"/>
              <a:gd name="connsiteX5" fmla="*/ 6402992 w 6511849"/>
              <a:gd name="connsiteY5" fmla="*/ 424543 h 1197429"/>
              <a:gd name="connsiteX6" fmla="*/ 6370335 w 6511849"/>
              <a:gd name="connsiteY6" fmla="*/ 435429 h 1197429"/>
              <a:gd name="connsiteX7" fmla="*/ 6326792 w 6511849"/>
              <a:gd name="connsiteY7" fmla="*/ 457200 h 1197429"/>
              <a:gd name="connsiteX8" fmla="*/ 6239707 w 6511849"/>
              <a:gd name="connsiteY8" fmla="*/ 478972 h 1197429"/>
              <a:gd name="connsiteX9" fmla="*/ 6119964 w 6511849"/>
              <a:gd name="connsiteY9" fmla="*/ 511629 h 1197429"/>
              <a:gd name="connsiteX10" fmla="*/ 5913135 w 6511849"/>
              <a:gd name="connsiteY10" fmla="*/ 555172 h 1197429"/>
              <a:gd name="connsiteX11" fmla="*/ 5510364 w 6511849"/>
              <a:gd name="connsiteY11" fmla="*/ 566058 h 1197429"/>
              <a:gd name="connsiteX12" fmla="*/ 4802792 w 6511849"/>
              <a:gd name="connsiteY12" fmla="*/ 598715 h 1197429"/>
              <a:gd name="connsiteX13" fmla="*/ 3322335 w 6511849"/>
              <a:gd name="connsiteY13" fmla="*/ 609600 h 1197429"/>
              <a:gd name="connsiteX14" fmla="*/ 2973992 w 6511849"/>
              <a:gd name="connsiteY14" fmla="*/ 620486 h 1197429"/>
              <a:gd name="connsiteX15" fmla="*/ 2886907 w 6511849"/>
              <a:gd name="connsiteY15" fmla="*/ 631372 h 1197429"/>
              <a:gd name="connsiteX16" fmla="*/ 2440592 w 6511849"/>
              <a:gd name="connsiteY16" fmla="*/ 642258 h 1197429"/>
              <a:gd name="connsiteX17" fmla="*/ 1079878 w 6511849"/>
              <a:gd name="connsiteY17" fmla="*/ 631372 h 1197429"/>
              <a:gd name="connsiteX18" fmla="*/ 818621 w 6511849"/>
              <a:gd name="connsiteY18" fmla="*/ 642258 h 1197429"/>
              <a:gd name="connsiteX19" fmla="*/ 742421 w 6511849"/>
              <a:gd name="connsiteY19" fmla="*/ 653143 h 1197429"/>
              <a:gd name="connsiteX20" fmla="*/ 709764 w 6511849"/>
              <a:gd name="connsiteY20" fmla="*/ 664029 h 1197429"/>
              <a:gd name="connsiteX21" fmla="*/ 219907 w 6511849"/>
              <a:gd name="connsiteY21" fmla="*/ 729343 h 1197429"/>
              <a:gd name="connsiteX22" fmla="*/ 2192 w 6511849"/>
              <a:gd name="connsiteY22" fmla="*/ 794658 h 1197429"/>
              <a:gd name="connsiteX23" fmla="*/ 339649 w 6511849"/>
              <a:gd name="connsiteY23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223518 w 6515460"/>
              <a:gd name="connsiteY21" fmla="*/ 729343 h 1197429"/>
              <a:gd name="connsiteX22" fmla="*/ 136433 w 6515460"/>
              <a:gd name="connsiteY22" fmla="*/ 740229 h 1197429"/>
              <a:gd name="connsiteX23" fmla="*/ 5803 w 6515460"/>
              <a:gd name="connsiteY23" fmla="*/ 794658 h 1197429"/>
              <a:gd name="connsiteX24" fmla="*/ 343260 w 6515460"/>
              <a:gd name="connsiteY24" fmla="*/ 1197429 h 1197429"/>
              <a:gd name="connsiteX0" fmla="*/ 6243318 w 6515460"/>
              <a:gd name="connsiteY0" fmla="*/ 0 h 1197429"/>
              <a:gd name="connsiteX1" fmla="*/ 6450146 w 6515460"/>
              <a:gd name="connsiteY1" fmla="*/ 108858 h 1197429"/>
              <a:gd name="connsiteX2" fmla="*/ 6471918 w 6515460"/>
              <a:gd name="connsiteY2" fmla="*/ 130629 h 1197429"/>
              <a:gd name="connsiteX3" fmla="*/ 6515460 w 6515460"/>
              <a:gd name="connsiteY3" fmla="*/ 195943 h 1197429"/>
              <a:gd name="connsiteX4" fmla="*/ 6504575 w 6515460"/>
              <a:gd name="connsiteY4" fmla="*/ 348343 h 1197429"/>
              <a:gd name="connsiteX5" fmla="*/ 6406603 w 6515460"/>
              <a:gd name="connsiteY5" fmla="*/ 424543 h 1197429"/>
              <a:gd name="connsiteX6" fmla="*/ 6373946 w 6515460"/>
              <a:gd name="connsiteY6" fmla="*/ 435429 h 1197429"/>
              <a:gd name="connsiteX7" fmla="*/ 6330403 w 6515460"/>
              <a:gd name="connsiteY7" fmla="*/ 457200 h 1197429"/>
              <a:gd name="connsiteX8" fmla="*/ 6243318 w 6515460"/>
              <a:gd name="connsiteY8" fmla="*/ 478972 h 1197429"/>
              <a:gd name="connsiteX9" fmla="*/ 6123575 w 6515460"/>
              <a:gd name="connsiteY9" fmla="*/ 511629 h 1197429"/>
              <a:gd name="connsiteX10" fmla="*/ 5916746 w 6515460"/>
              <a:gd name="connsiteY10" fmla="*/ 555172 h 1197429"/>
              <a:gd name="connsiteX11" fmla="*/ 5513975 w 6515460"/>
              <a:gd name="connsiteY11" fmla="*/ 566058 h 1197429"/>
              <a:gd name="connsiteX12" fmla="*/ 4806403 w 6515460"/>
              <a:gd name="connsiteY12" fmla="*/ 598715 h 1197429"/>
              <a:gd name="connsiteX13" fmla="*/ 3325946 w 6515460"/>
              <a:gd name="connsiteY13" fmla="*/ 609600 h 1197429"/>
              <a:gd name="connsiteX14" fmla="*/ 2977603 w 6515460"/>
              <a:gd name="connsiteY14" fmla="*/ 620486 h 1197429"/>
              <a:gd name="connsiteX15" fmla="*/ 2890518 w 6515460"/>
              <a:gd name="connsiteY15" fmla="*/ 631372 h 1197429"/>
              <a:gd name="connsiteX16" fmla="*/ 2444203 w 6515460"/>
              <a:gd name="connsiteY16" fmla="*/ 642258 h 1197429"/>
              <a:gd name="connsiteX17" fmla="*/ 1083489 w 6515460"/>
              <a:gd name="connsiteY17" fmla="*/ 631372 h 1197429"/>
              <a:gd name="connsiteX18" fmla="*/ 822232 w 6515460"/>
              <a:gd name="connsiteY18" fmla="*/ 642258 h 1197429"/>
              <a:gd name="connsiteX19" fmla="*/ 746032 w 6515460"/>
              <a:gd name="connsiteY19" fmla="*/ 653143 h 1197429"/>
              <a:gd name="connsiteX20" fmla="*/ 713375 w 6515460"/>
              <a:gd name="connsiteY20" fmla="*/ 664029 h 1197429"/>
              <a:gd name="connsiteX21" fmla="*/ 136433 w 6515460"/>
              <a:gd name="connsiteY21" fmla="*/ 740229 h 1197429"/>
              <a:gd name="connsiteX22" fmla="*/ 5803 w 6515460"/>
              <a:gd name="connsiteY22" fmla="*/ 794658 h 1197429"/>
              <a:gd name="connsiteX23" fmla="*/ 343260 w 6515460"/>
              <a:gd name="connsiteY23" fmla="*/ 1197429 h 1197429"/>
              <a:gd name="connsiteX0" fmla="*/ 6237515 w 6509657"/>
              <a:gd name="connsiteY0" fmla="*/ 0 h 1197429"/>
              <a:gd name="connsiteX1" fmla="*/ 6444343 w 6509657"/>
              <a:gd name="connsiteY1" fmla="*/ 108858 h 1197429"/>
              <a:gd name="connsiteX2" fmla="*/ 6466115 w 6509657"/>
              <a:gd name="connsiteY2" fmla="*/ 130629 h 1197429"/>
              <a:gd name="connsiteX3" fmla="*/ 6509657 w 6509657"/>
              <a:gd name="connsiteY3" fmla="*/ 195943 h 1197429"/>
              <a:gd name="connsiteX4" fmla="*/ 6498772 w 6509657"/>
              <a:gd name="connsiteY4" fmla="*/ 348343 h 1197429"/>
              <a:gd name="connsiteX5" fmla="*/ 6400800 w 6509657"/>
              <a:gd name="connsiteY5" fmla="*/ 424543 h 1197429"/>
              <a:gd name="connsiteX6" fmla="*/ 6368143 w 6509657"/>
              <a:gd name="connsiteY6" fmla="*/ 435429 h 1197429"/>
              <a:gd name="connsiteX7" fmla="*/ 6324600 w 6509657"/>
              <a:gd name="connsiteY7" fmla="*/ 457200 h 1197429"/>
              <a:gd name="connsiteX8" fmla="*/ 6237515 w 6509657"/>
              <a:gd name="connsiteY8" fmla="*/ 478972 h 1197429"/>
              <a:gd name="connsiteX9" fmla="*/ 6117772 w 6509657"/>
              <a:gd name="connsiteY9" fmla="*/ 511629 h 1197429"/>
              <a:gd name="connsiteX10" fmla="*/ 5910943 w 6509657"/>
              <a:gd name="connsiteY10" fmla="*/ 555172 h 1197429"/>
              <a:gd name="connsiteX11" fmla="*/ 5508172 w 6509657"/>
              <a:gd name="connsiteY11" fmla="*/ 566058 h 1197429"/>
              <a:gd name="connsiteX12" fmla="*/ 4800600 w 6509657"/>
              <a:gd name="connsiteY12" fmla="*/ 598715 h 1197429"/>
              <a:gd name="connsiteX13" fmla="*/ 3320143 w 6509657"/>
              <a:gd name="connsiteY13" fmla="*/ 609600 h 1197429"/>
              <a:gd name="connsiteX14" fmla="*/ 2971800 w 6509657"/>
              <a:gd name="connsiteY14" fmla="*/ 620486 h 1197429"/>
              <a:gd name="connsiteX15" fmla="*/ 2884715 w 6509657"/>
              <a:gd name="connsiteY15" fmla="*/ 631372 h 1197429"/>
              <a:gd name="connsiteX16" fmla="*/ 2438400 w 6509657"/>
              <a:gd name="connsiteY16" fmla="*/ 642258 h 1197429"/>
              <a:gd name="connsiteX17" fmla="*/ 1077686 w 6509657"/>
              <a:gd name="connsiteY17" fmla="*/ 631372 h 1197429"/>
              <a:gd name="connsiteX18" fmla="*/ 816429 w 6509657"/>
              <a:gd name="connsiteY18" fmla="*/ 642258 h 1197429"/>
              <a:gd name="connsiteX19" fmla="*/ 740229 w 6509657"/>
              <a:gd name="connsiteY19" fmla="*/ 653143 h 1197429"/>
              <a:gd name="connsiteX20" fmla="*/ 707572 w 6509657"/>
              <a:gd name="connsiteY20" fmla="*/ 664029 h 1197429"/>
              <a:gd name="connsiteX21" fmla="*/ 0 w 6509657"/>
              <a:gd name="connsiteY21" fmla="*/ 794658 h 1197429"/>
              <a:gd name="connsiteX22" fmla="*/ 337457 w 6509657"/>
              <a:gd name="connsiteY22" fmla="*/ 1197429 h 1197429"/>
              <a:gd name="connsiteX0" fmla="*/ 6237515 w 6514278"/>
              <a:gd name="connsiteY0" fmla="*/ 0 h 1197429"/>
              <a:gd name="connsiteX1" fmla="*/ 6444343 w 6514278"/>
              <a:gd name="connsiteY1" fmla="*/ 108858 h 1197429"/>
              <a:gd name="connsiteX2" fmla="*/ 6509657 w 6514278"/>
              <a:gd name="connsiteY2" fmla="*/ 195943 h 1197429"/>
              <a:gd name="connsiteX3" fmla="*/ 6498772 w 6514278"/>
              <a:gd name="connsiteY3" fmla="*/ 348343 h 1197429"/>
              <a:gd name="connsiteX4" fmla="*/ 6400800 w 6514278"/>
              <a:gd name="connsiteY4" fmla="*/ 424543 h 1197429"/>
              <a:gd name="connsiteX5" fmla="*/ 6368143 w 6514278"/>
              <a:gd name="connsiteY5" fmla="*/ 435429 h 1197429"/>
              <a:gd name="connsiteX6" fmla="*/ 6324600 w 6514278"/>
              <a:gd name="connsiteY6" fmla="*/ 457200 h 1197429"/>
              <a:gd name="connsiteX7" fmla="*/ 6237515 w 6514278"/>
              <a:gd name="connsiteY7" fmla="*/ 478972 h 1197429"/>
              <a:gd name="connsiteX8" fmla="*/ 6117772 w 6514278"/>
              <a:gd name="connsiteY8" fmla="*/ 511629 h 1197429"/>
              <a:gd name="connsiteX9" fmla="*/ 5910943 w 6514278"/>
              <a:gd name="connsiteY9" fmla="*/ 555172 h 1197429"/>
              <a:gd name="connsiteX10" fmla="*/ 5508172 w 6514278"/>
              <a:gd name="connsiteY10" fmla="*/ 566058 h 1197429"/>
              <a:gd name="connsiteX11" fmla="*/ 4800600 w 6514278"/>
              <a:gd name="connsiteY11" fmla="*/ 598715 h 1197429"/>
              <a:gd name="connsiteX12" fmla="*/ 3320143 w 6514278"/>
              <a:gd name="connsiteY12" fmla="*/ 609600 h 1197429"/>
              <a:gd name="connsiteX13" fmla="*/ 2971800 w 6514278"/>
              <a:gd name="connsiteY13" fmla="*/ 620486 h 1197429"/>
              <a:gd name="connsiteX14" fmla="*/ 2884715 w 6514278"/>
              <a:gd name="connsiteY14" fmla="*/ 631372 h 1197429"/>
              <a:gd name="connsiteX15" fmla="*/ 2438400 w 6514278"/>
              <a:gd name="connsiteY15" fmla="*/ 642258 h 1197429"/>
              <a:gd name="connsiteX16" fmla="*/ 1077686 w 6514278"/>
              <a:gd name="connsiteY16" fmla="*/ 631372 h 1197429"/>
              <a:gd name="connsiteX17" fmla="*/ 816429 w 6514278"/>
              <a:gd name="connsiteY17" fmla="*/ 642258 h 1197429"/>
              <a:gd name="connsiteX18" fmla="*/ 740229 w 6514278"/>
              <a:gd name="connsiteY18" fmla="*/ 653143 h 1197429"/>
              <a:gd name="connsiteX19" fmla="*/ 707572 w 6514278"/>
              <a:gd name="connsiteY19" fmla="*/ 664029 h 1197429"/>
              <a:gd name="connsiteX20" fmla="*/ 0 w 6514278"/>
              <a:gd name="connsiteY20" fmla="*/ 794658 h 1197429"/>
              <a:gd name="connsiteX21" fmla="*/ 337457 w 6514278"/>
              <a:gd name="connsiteY21" fmla="*/ 1197429 h 1197429"/>
              <a:gd name="connsiteX0" fmla="*/ 6237515 w 6500327"/>
              <a:gd name="connsiteY0" fmla="*/ 0 h 1197429"/>
              <a:gd name="connsiteX1" fmla="*/ 6444343 w 6500327"/>
              <a:gd name="connsiteY1" fmla="*/ 108858 h 1197429"/>
              <a:gd name="connsiteX2" fmla="*/ 6498772 w 6500327"/>
              <a:gd name="connsiteY2" fmla="*/ 348343 h 1197429"/>
              <a:gd name="connsiteX3" fmla="*/ 6400800 w 6500327"/>
              <a:gd name="connsiteY3" fmla="*/ 424543 h 1197429"/>
              <a:gd name="connsiteX4" fmla="*/ 6368143 w 6500327"/>
              <a:gd name="connsiteY4" fmla="*/ 435429 h 1197429"/>
              <a:gd name="connsiteX5" fmla="*/ 6324600 w 6500327"/>
              <a:gd name="connsiteY5" fmla="*/ 457200 h 1197429"/>
              <a:gd name="connsiteX6" fmla="*/ 6237515 w 6500327"/>
              <a:gd name="connsiteY6" fmla="*/ 478972 h 1197429"/>
              <a:gd name="connsiteX7" fmla="*/ 6117772 w 6500327"/>
              <a:gd name="connsiteY7" fmla="*/ 511629 h 1197429"/>
              <a:gd name="connsiteX8" fmla="*/ 5910943 w 6500327"/>
              <a:gd name="connsiteY8" fmla="*/ 555172 h 1197429"/>
              <a:gd name="connsiteX9" fmla="*/ 5508172 w 6500327"/>
              <a:gd name="connsiteY9" fmla="*/ 566058 h 1197429"/>
              <a:gd name="connsiteX10" fmla="*/ 4800600 w 6500327"/>
              <a:gd name="connsiteY10" fmla="*/ 598715 h 1197429"/>
              <a:gd name="connsiteX11" fmla="*/ 3320143 w 6500327"/>
              <a:gd name="connsiteY11" fmla="*/ 609600 h 1197429"/>
              <a:gd name="connsiteX12" fmla="*/ 2971800 w 6500327"/>
              <a:gd name="connsiteY12" fmla="*/ 620486 h 1197429"/>
              <a:gd name="connsiteX13" fmla="*/ 2884715 w 6500327"/>
              <a:gd name="connsiteY13" fmla="*/ 631372 h 1197429"/>
              <a:gd name="connsiteX14" fmla="*/ 2438400 w 6500327"/>
              <a:gd name="connsiteY14" fmla="*/ 642258 h 1197429"/>
              <a:gd name="connsiteX15" fmla="*/ 1077686 w 6500327"/>
              <a:gd name="connsiteY15" fmla="*/ 631372 h 1197429"/>
              <a:gd name="connsiteX16" fmla="*/ 816429 w 6500327"/>
              <a:gd name="connsiteY16" fmla="*/ 642258 h 1197429"/>
              <a:gd name="connsiteX17" fmla="*/ 740229 w 6500327"/>
              <a:gd name="connsiteY17" fmla="*/ 653143 h 1197429"/>
              <a:gd name="connsiteX18" fmla="*/ 707572 w 6500327"/>
              <a:gd name="connsiteY18" fmla="*/ 664029 h 1197429"/>
              <a:gd name="connsiteX19" fmla="*/ 0 w 6500327"/>
              <a:gd name="connsiteY19" fmla="*/ 794658 h 1197429"/>
              <a:gd name="connsiteX20" fmla="*/ 337457 w 6500327"/>
              <a:gd name="connsiteY20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324600 w 6503679"/>
              <a:gd name="connsiteY4" fmla="*/ 457200 h 1197429"/>
              <a:gd name="connsiteX5" fmla="*/ 6237515 w 6503679"/>
              <a:gd name="connsiteY5" fmla="*/ 478972 h 1197429"/>
              <a:gd name="connsiteX6" fmla="*/ 6117772 w 6503679"/>
              <a:gd name="connsiteY6" fmla="*/ 511629 h 1197429"/>
              <a:gd name="connsiteX7" fmla="*/ 5910943 w 6503679"/>
              <a:gd name="connsiteY7" fmla="*/ 555172 h 1197429"/>
              <a:gd name="connsiteX8" fmla="*/ 5508172 w 6503679"/>
              <a:gd name="connsiteY8" fmla="*/ 566058 h 1197429"/>
              <a:gd name="connsiteX9" fmla="*/ 4800600 w 6503679"/>
              <a:gd name="connsiteY9" fmla="*/ 598715 h 1197429"/>
              <a:gd name="connsiteX10" fmla="*/ 3320143 w 6503679"/>
              <a:gd name="connsiteY10" fmla="*/ 609600 h 1197429"/>
              <a:gd name="connsiteX11" fmla="*/ 2971800 w 6503679"/>
              <a:gd name="connsiteY11" fmla="*/ 620486 h 1197429"/>
              <a:gd name="connsiteX12" fmla="*/ 2884715 w 6503679"/>
              <a:gd name="connsiteY12" fmla="*/ 631372 h 1197429"/>
              <a:gd name="connsiteX13" fmla="*/ 2438400 w 6503679"/>
              <a:gd name="connsiteY13" fmla="*/ 642258 h 1197429"/>
              <a:gd name="connsiteX14" fmla="*/ 1077686 w 6503679"/>
              <a:gd name="connsiteY14" fmla="*/ 631372 h 1197429"/>
              <a:gd name="connsiteX15" fmla="*/ 816429 w 6503679"/>
              <a:gd name="connsiteY15" fmla="*/ 642258 h 1197429"/>
              <a:gd name="connsiteX16" fmla="*/ 740229 w 6503679"/>
              <a:gd name="connsiteY16" fmla="*/ 653143 h 1197429"/>
              <a:gd name="connsiteX17" fmla="*/ 707572 w 6503679"/>
              <a:gd name="connsiteY17" fmla="*/ 664029 h 1197429"/>
              <a:gd name="connsiteX18" fmla="*/ 0 w 6503679"/>
              <a:gd name="connsiteY18" fmla="*/ 794658 h 1197429"/>
              <a:gd name="connsiteX19" fmla="*/ 337457 w 6503679"/>
              <a:gd name="connsiteY19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237515 w 6503679"/>
              <a:gd name="connsiteY4" fmla="*/ 478972 h 1197429"/>
              <a:gd name="connsiteX5" fmla="*/ 6117772 w 6503679"/>
              <a:gd name="connsiteY5" fmla="*/ 511629 h 1197429"/>
              <a:gd name="connsiteX6" fmla="*/ 5910943 w 6503679"/>
              <a:gd name="connsiteY6" fmla="*/ 555172 h 1197429"/>
              <a:gd name="connsiteX7" fmla="*/ 5508172 w 6503679"/>
              <a:gd name="connsiteY7" fmla="*/ 566058 h 1197429"/>
              <a:gd name="connsiteX8" fmla="*/ 4800600 w 6503679"/>
              <a:gd name="connsiteY8" fmla="*/ 598715 h 1197429"/>
              <a:gd name="connsiteX9" fmla="*/ 3320143 w 6503679"/>
              <a:gd name="connsiteY9" fmla="*/ 609600 h 1197429"/>
              <a:gd name="connsiteX10" fmla="*/ 2971800 w 6503679"/>
              <a:gd name="connsiteY10" fmla="*/ 620486 h 1197429"/>
              <a:gd name="connsiteX11" fmla="*/ 2884715 w 6503679"/>
              <a:gd name="connsiteY11" fmla="*/ 631372 h 1197429"/>
              <a:gd name="connsiteX12" fmla="*/ 2438400 w 6503679"/>
              <a:gd name="connsiteY12" fmla="*/ 642258 h 1197429"/>
              <a:gd name="connsiteX13" fmla="*/ 1077686 w 6503679"/>
              <a:gd name="connsiteY13" fmla="*/ 631372 h 1197429"/>
              <a:gd name="connsiteX14" fmla="*/ 816429 w 6503679"/>
              <a:gd name="connsiteY14" fmla="*/ 642258 h 1197429"/>
              <a:gd name="connsiteX15" fmla="*/ 740229 w 6503679"/>
              <a:gd name="connsiteY15" fmla="*/ 653143 h 1197429"/>
              <a:gd name="connsiteX16" fmla="*/ 707572 w 6503679"/>
              <a:gd name="connsiteY16" fmla="*/ 664029 h 1197429"/>
              <a:gd name="connsiteX17" fmla="*/ 0 w 6503679"/>
              <a:gd name="connsiteY17" fmla="*/ 794658 h 1197429"/>
              <a:gd name="connsiteX18" fmla="*/ 337457 w 6503679"/>
              <a:gd name="connsiteY18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6117772 w 6503679"/>
              <a:gd name="connsiteY4" fmla="*/ 511629 h 1197429"/>
              <a:gd name="connsiteX5" fmla="*/ 5910943 w 6503679"/>
              <a:gd name="connsiteY5" fmla="*/ 555172 h 1197429"/>
              <a:gd name="connsiteX6" fmla="*/ 5508172 w 6503679"/>
              <a:gd name="connsiteY6" fmla="*/ 566058 h 1197429"/>
              <a:gd name="connsiteX7" fmla="*/ 4800600 w 6503679"/>
              <a:gd name="connsiteY7" fmla="*/ 598715 h 1197429"/>
              <a:gd name="connsiteX8" fmla="*/ 3320143 w 6503679"/>
              <a:gd name="connsiteY8" fmla="*/ 609600 h 1197429"/>
              <a:gd name="connsiteX9" fmla="*/ 2971800 w 6503679"/>
              <a:gd name="connsiteY9" fmla="*/ 620486 h 1197429"/>
              <a:gd name="connsiteX10" fmla="*/ 2884715 w 6503679"/>
              <a:gd name="connsiteY10" fmla="*/ 631372 h 1197429"/>
              <a:gd name="connsiteX11" fmla="*/ 2438400 w 6503679"/>
              <a:gd name="connsiteY11" fmla="*/ 642258 h 1197429"/>
              <a:gd name="connsiteX12" fmla="*/ 1077686 w 6503679"/>
              <a:gd name="connsiteY12" fmla="*/ 631372 h 1197429"/>
              <a:gd name="connsiteX13" fmla="*/ 816429 w 6503679"/>
              <a:gd name="connsiteY13" fmla="*/ 642258 h 1197429"/>
              <a:gd name="connsiteX14" fmla="*/ 740229 w 6503679"/>
              <a:gd name="connsiteY14" fmla="*/ 653143 h 1197429"/>
              <a:gd name="connsiteX15" fmla="*/ 707572 w 6503679"/>
              <a:gd name="connsiteY15" fmla="*/ 664029 h 1197429"/>
              <a:gd name="connsiteX16" fmla="*/ 0 w 6503679"/>
              <a:gd name="connsiteY16" fmla="*/ 794658 h 1197429"/>
              <a:gd name="connsiteX17" fmla="*/ 337457 w 6503679"/>
              <a:gd name="connsiteY17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910943 w 6503679"/>
              <a:gd name="connsiteY4" fmla="*/ 555172 h 1197429"/>
              <a:gd name="connsiteX5" fmla="*/ 5508172 w 6503679"/>
              <a:gd name="connsiteY5" fmla="*/ 566058 h 1197429"/>
              <a:gd name="connsiteX6" fmla="*/ 4800600 w 6503679"/>
              <a:gd name="connsiteY6" fmla="*/ 598715 h 1197429"/>
              <a:gd name="connsiteX7" fmla="*/ 3320143 w 6503679"/>
              <a:gd name="connsiteY7" fmla="*/ 609600 h 1197429"/>
              <a:gd name="connsiteX8" fmla="*/ 2971800 w 6503679"/>
              <a:gd name="connsiteY8" fmla="*/ 620486 h 1197429"/>
              <a:gd name="connsiteX9" fmla="*/ 2884715 w 6503679"/>
              <a:gd name="connsiteY9" fmla="*/ 631372 h 1197429"/>
              <a:gd name="connsiteX10" fmla="*/ 2438400 w 6503679"/>
              <a:gd name="connsiteY10" fmla="*/ 642258 h 1197429"/>
              <a:gd name="connsiteX11" fmla="*/ 1077686 w 6503679"/>
              <a:gd name="connsiteY11" fmla="*/ 631372 h 1197429"/>
              <a:gd name="connsiteX12" fmla="*/ 816429 w 6503679"/>
              <a:gd name="connsiteY12" fmla="*/ 642258 h 1197429"/>
              <a:gd name="connsiteX13" fmla="*/ 740229 w 6503679"/>
              <a:gd name="connsiteY13" fmla="*/ 653143 h 1197429"/>
              <a:gd name="connsiteX14" fmla="*/ 707572 w 6503679"/>
              <a:gd name="connsiteY14" fmla="*/ 664029 h 1197429"/>
              <a:gd name="connsiteX15" fmla="*/ 0 w 6503679"/>
              <a:gd name="connsiteY15" fmla="*/ 794658 h 1197429"/>
              <a:gd name="connsiteX16" fmla="*/ 337457 w 6503679"/>
              <a:gd name="connsiteY16" fmla="*/ 1197429 h 1197429"/>
              <a:gd name="connsiteX0" fmla="*/ 6237515 w 6503679"/>
              <a:gd name="connsiteY0" fmla="*/ 0 h 1197429"/>
              <a:gd name="connsiteX1" fmla="*/ 6498772 w 6503679"/>
              <a:gd name="connsiteY1" fmla="*/ 348343 h 1197429"/>
              <a:gd name="connsiteX2" fmla="*/ 6400800 w 6503679"/>
              <a:gd name="connsiteY2" fmla="*/ 424543 h 1197429"/>
              <a:gd name="connsiteX3" fmla="*/ 6368143 w 6503679"/>
              <a:gd name="connsiteY3" fmla="*/ 435429 h 1197429"/>
              <a:gd name="connsiteX4" fmla="*/ 5508172 w 6503679"/>
              <a:gd name="connsiteY4" fmla="*/ 566058 h 1197429"/>
              <a:gd name="connsiteX5" fmla="*/ 4800600 w 6503679"/>
              <a:gd name="connsiteY5" fmla="*/ 598715 h 1197429"/>
              <a:gd name="connsiteX6" fmla="*/ 3320143 w 6503679"/>
              <a:gd name="connsiteY6" fmla="*/ 609600 h 1197429"/>
              <a:gd name="connsiteX7" fmla="*/ 2971800 w 6503679"/>
              <a:gd name="connsiteY7" fmla="*/ 620486 h 1197429"/>
              <a:gd name="connsiteX8" fmla="*/ 2884715 w 6503679"/>
              <a:gd name="connsiteY8" fmla="*/ 631372 h 1197429"/>
              <a:gd name="connsiteX9" fmla="*/ 2438400 w 6503679"/>
              <a:gd name="connsiteY9" fmla="*/ 642258 h 1197429"/>
              <a:gd name="connsiteX10" fmla="*/ 1077686 w 6503679"/>
              <a:gd name="connsiteY10" fmla="*/ 631372 h 1197429"/>
              <a:gd name="connsiteX11" fmla="*/ 816429 w 6503679"/>
              <a:gd name="connsiteY11" fmla="*/ 642258 h 1197429"/>
              <a:gd name="connsiteX12" fmla="*/ 740229 w 6503679"/>
              <a:gd name="connsiteY12" fmla="*/ 653143 h 1197429"/>
              <a:gd name="connsiteX13" fmla="*/ 707572 w 6503679"/>
              <a:gd name="connsiteY13" fmla="*/ 664029 h 1197429"/>
              <a:gd name="connsiteX14" fmla="*/ 0 w 6503679"/>
              <a:gd name="connsiteY14" fmla="*/ 794658 h 1197429"/>
              <a:gd name="connsiteX15" fmla="*/ 337457 w 6503679"/>
              <a:gd name="connsiteY15" fmla="*/ 1197429 h 1197429"/>
              <a:gd name="connsiteX0" fmla="*/ 6237515 w 6523655"/>
              <a:gd name="connsiteY0" fmla="*/ 0 h 1197429"/>
              <a:gd name="connsiteX1" fmla="*/ 6498772 w 6523655"/>
              <a:gd name="connsiteY1" fmla="*/ 348343 h 1197429"/>
              <a:gd name="connsiteX2" fmla="*/ 6400800 w 6523655"/>
              <a:gd name="connsiteY2" fmla="*/ 424543 h 1197429"/>
              <a:gd name="connsiteX3" fmla="*/ 5508172 w 6523655"/>
              <a:gd name="connsiteY3" fmla="*/ 566058 h 1197429"/>
              <a:gd name="connsiteX4" fmla="*/ 4800600 w 6523655"/>
              <a:gd name="connsiteY4" fmla="*/ 598715 h 1197429"/>
              <a:gd name="connsiteX5" fmla="*/ 3320143 w 6523655"/>
              <a:gd name="connsiteY5" fmla="*/ 609600 h 1197429"/>
              <a:gd name="connsiteX6" fmla="*/ 2971800 w 6523655"/>
              <a:gd name="connsiteY6" fmla="*/ 620486 h 1197429"/>
              <a:gd name="connsiteX7" fmla="*/ 2884715 w 6523655"/>
              <a:gd name="connsiteY7" fmla="*/ 631372 h 1197429"/>
              <a:gd name="connsiteX8" fmla="*/ 2438400 w 6523655"/>
              <a:gd name="connsiteY8" fmla="*/ 642258 h 1197429"/>
              <a:gd name="connsiteX9" fmla="*/ 1077686 w 6523655"/>
              <a:gd name="connsiteY9" fmla="*/ 631372 h 1197429"/>
              <a:gd name="connsiteX10" fmla="*/ 816429 w 6523655"/>
              <a:gd name="connsiteY10" fmla="*/ 642258 h 1197429"/>
              <a:gd name="connsiteX11" fmla="*/ 740229 w 6523655"/>
              <a:gd name="connsiteY11" fmla="*/ 653143 h 1197429"/>
              <a:gd name="connsiteX12" fmla="*/ 707572 w 6523655"/>
              <a:gd name="connsiteY12" fmla="*/ 664029 h 1197429"/>
              <a:gd name="connsiteX13" fmla="*/ 0 w 6523655"/>
              <a:gd name="connsiteY13" fmla="*/ 794658 h 1197429"/>
              <a:gd name="connsiteX14" fmla="*/ 337457 w 6523655"/>
              <a:gd name="connsiteY14" fmla="*/ 1197429 h 1197429"/>
              <a:gd name="connsiteX0" fmla="*/ 6237515 w 6525562"/>
              <a:gd name="connsiteY0" fmla="*/ 0 h 1197429"/>
              <a:gd name="connsiteX1" fmla="*/ 6498772 w 6525562"/>
              <a:gd name="connsiteY1" fmla="*/ 348343 h 1197429"/>
              <a:gd name="connsiteX2" fmla="*/ 5508172 w 6525562"/>
              <a:gd name="connsiteY2" fmla="*/ 566058 h 1197429"/>
              <a:gd name="connsiteX3" fmla="*/ 4800600 w 6525562"/>
              <a:gd name="connsiteY3" fmla="*/ 598715 h 1197429"/>
              <a:gd name="connsiteX4" fmla="*/ 3320143 w 6525562"/>
              <a:gd name="connsiteY4" fmla="*/ 609600 h 1197429"/>
              <a:gd name="connsiteX5" fmla="*/ 2971800 w 6525562"/>
              <a:gd name="connsiteY5" fmla="*/ 620486 h 1197429"/>
              <a:gd name="connsiteX6" fmla="*/ 2884715 w 6525562"/>
              <a:gd name="connsiteY6" fmla="*/ 631372 h 1197429"/>
              <a:gd name="connsiteX7" fmla="*/ 2438400 w 6525562"/>
              <a:gd name="connsiteY7" fmla="*/ 642258 h 1197429"/>
              <a:gd name="connsiteX8" fmla="*/ 1077686 w 6525562"/>
              <a:gd name="connsiteY8" fmla="*/ 631372 h 1197429"/>
              <a:gd name="connsiteX9" fmla="*/ 816429 w 6525562"/>
              <a:gd name="connsiteY9" fmla="*/ 642258 h 1197429"/>
              <a:gd name="connsiteX10" fmla="*/ 740229 w 6525562"/>
              <a:gd name="connsiteY10" fmla="*/ 653143 h 1197429"/>
              <a:gd name="connsiteX11" fmla="*/ 707572 w 6525562"/>
              <a:gd name="connsiteY11" fmla="*/ 664029 h 1197429"/>
              <a:gd name="connsiteX12" fmla="*/ 0 w 6525562"/>
              <a:gd name="connsiteY12" fmla="*/ 794658 h 1197429"/>
              <a:gd name="connsiteX13" fmla="*/ 337457 w 6525562"/>
              <a:gd name="connsiteY13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884715 w 6568898"/>
              <a:gd name="connsiteY5" fmla="*/ 631372 h 1197429"/>
              <a:gd name="connsiteX6" fmla="*/ 2438400 w 6568898"/>
              <a:gd name="connsiteY6" fmla="*/ 642258 h 1197429"/>
              <a:gd name="connsiteX7" fmla="*/ 1077686 w 6568898"/>
              <a:gd name="connsiteY7" fmla="*/ 631372 h 1197429"/>
              <a:gd name="connsiteX8" fmla="*/ 816429 w 6568898"/>
              <a:gd name="connsiteY8" fmla="*/ 642258 h 1197429"/>
              <a:gd name="connsiteX9" fmla="*/ 740229 w 6568898"/>
              <a:gd name="connsiteY9" fmla="*/ 653143 h 1197429"/>
              <a:gd name="connsiteX10" fmla="*/ 707572 w 6568898"/>
              <a:gd name="connsiteY10" fmla="*/ 664029 h 1197429"/>
              <a:gd name="connsiteX11" fmla="*/ 0 w 6568898"/>
              <a:gd name="connsiteY11" fmla="*/ 794658 h 1197429"/>
              <a:gd name="connsiteX12" fmla="*/ 337457 w 6568898"/>
              <a:gd name="connsiteY12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971800 w 6568898"/>
              <a:gd name="connsiteY4" fmla="*/ 620486 h 1197429"/>
              <a:gd name="connsiteX5" fmla="*/ 2438400 w 6568898"/>
              <a:gd name="connsiteY5" fmla="*/ 642258 h 1197429"/>
              <a:gd name="connsiteX6" fmla="*/ 1077686 w 6568898"/>
              <a:gd name="connsiteY6" fmla="*/ 631372 h 1197429"/>
              <a:gd name="connsiteX7" fmla="*/ 816429 w 6568898"/>
              <a:gd name="connsiteY7" fmla="*/ 642258 h 1197429"/>
              <a:gd name="connsiteX8" fmla="*/ 740229 w 6568898"/>
              <a:gd name="connsiteY8" fmla="*/ 653143 h 1197429"/>
              <a:gd name="connsiteX9" fmla="*/ 707572 w 6568898"/>
              <a:gd name="connsiteY9" fmla="*/ 664029 h 1197429"/>
              <a:gd name="connsiteX10" fmla="*/ 0 w 6568898"/>
              <a:gd name="connsiteY10" fmla="*/ 794658 h 1197429"/>
              <a:gd name="connsiteX11" fmla="*/ 337457 w 6568898"/>
              <a:gd name="connsiteY11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40229 w 6568898"/>
              <a:gd name="connsiteY7" fmla="*/ 653143 h 1197429"/>
              <a:gd name="connsiteX8" fmla="*/ 707572 w 6568898"/>
              <a:gd name="connsiteY8" fmla="*/ 664029 h 1197429"/>
              <a:gd name="connsiteX9" fmla="*/ 0 w 6568898"/>
              <a:gd name="connsiteY9" fmla="*/ 794658 h 1197429"/>
              <a:gd name="connsiteX10" fmla="*/ 337457 w 6568898"/>
              <a:gd name="connsiteY10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707572 w 6568898"/>
              <a:gd name="connsiteY7" fmla="*/ 664029 h 1197429"/>
              <a:gd name="connsiteX8" fmla="*/ 0 w 6568898"/>
              <a:gd name="connsiteY8" fmla="*/ 794658 h 1197429"/>
              <a:gd name="connsiteX9" fmla="*/ 337457 w 6568898"/>
              <a:gd name="connsiteY9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1077686 w 6568898"/>
              <a:gd name="connsiteY5" fmla="*/ 631372 h 1197429"/>
              <a:gd name="connsiteX6" fmla="*/ 816429 w 6568898"/>
              <a:gd name="connsiteY6" fmla="*/ 642258 h 1197429"/>
              <a:gd name="connsiteX7" fmla="*/ 0 w 6568898"/>
              <a:gd name="connsiteY7" fmla="*/ 794658 h 1197429"/>
              <a:gd name="connsiteX8" fmla="*/ 337457 w 6568898"/>
              <a:gd name="connsiteY8" fmla="*/ 1197429 h 1197429"/>
              <a:gd name="connsiteX0" fmla="*/ 6237515 w 6568898"/>
              <a:gd name="connsiteY0" fmla="*/ 0 h 1197429"/>
              <a:gd name="connsiteX1" fmla="*/ 6498772 w 6568898"/>
              <a:gd name="connsiteY1" fmla="*/ 348343 h 1197429"/>
              <a:gd name="connsiteX2" fmla="*/ 4800600 w 6568898"/>
              <a:gd name="connsiteY2" fmla="*/ 598715 h 1197429"/>
              <a:gd name="connsiteX3" fmla="*/ 3320143 w 6568898"/>
              <a:gd name="connsiteY3" fmla="*/ 609600 h 1197429"/>
              <a:gd name="connsiteX4" fmla="*/ 2438400 w 6568898"/>
              <a:gd name="connsiteY4" fmla="*/ 642258 h 1197429"/>
              <a:gd name="connsiteX5" fmla="*/ 816429 w 6568898"/>
              <a:gd name="connsiteY5" fmla="*/ 642258 h 1197429"/>
              <a:gd name="connsiteX6" fmla="*/ 0 w 6568898"/>
              <a:gd name="connsiteY6" fmla="*/ 794658 h 1197429"/>
              <a:gd name="connsiteX7" fmla="*/ 337457 w 6568898"/>
              <a:gd name="connsiteY7" fmla="*/ 1197429 h 1197429"/>
              <a:gd name="connsiteX0" fmla="*/ 6239991 w 6571374"/>
              <a:gd name="connsiteY0" fmla="*/ 0 h 1197429"/>
              <a:gd name="connsiteX1" fmla="*/ 6501248 w 6571374"/>
              <a:gd name="connsiteY1" fmla="*/ 348343 h 1197429"/>
              <a:gd name="connsiteX2" fmla="*/ 4803076 w 6571374"/>
              <a:gd name="connsiteY2" fmla="*/ 598715 h 1197429"/>
              <a:gd name="connsiteX3" fmla="*/ 3322619 w 6571374"/>
              <a:gd name="connsiteY3" fmla="*/ 609600 h 1197429"/>
              <a:gd name="connsiteX4" fmla="*/ 2440876 w 6571374"/>
              <a:gd name="connsiteY4" fmla="*/ 642258 h 1197429"/>
              <a:gd name="connsiteX5" fmla="*/ 818905 w 6571374"/>
              <a:gd name="connsiteY5" fmla="*/ 642258 h 1197429"/>
              <a:gd name="connsiteX6" fmla="*/ 2476 w 6571374"/>
              <a:gd name="connsiteY6" fmla="*/ 794658 h 1197429"/>
              <a:gd name="connsiteX7" fmla="*/ 339933 w 6571374"/>
              <a:gd name="connsiteY7" fmla="*/ 1197429 h 1197429"/>
              <a:gd name="connsiteX0" fmla="*/ 6244418 w 6575801"/>
              <a:gd name="connsiteY0" fmla="*/ 0 h 1197429"/>
              <a:gd name="connsiteX1" fmla="*/ 6505675 w 6575801"/>
              <a:gd name="connsiteY1" fmla="*/ 348343 h 1197429"/>
              <a:gd name="connsiteX2" fmla="*/ 4807503 w 6575801"/>
              <a:gd name="connsiteY2" fmla="*/ 598715 h 1197429"/>
              <a:gd name="connsiteX3" fmla="*/ 3327046 w 6575801"/>
              <a:gd name="connsiteY3" fmla="*/ 609600 h 1197429"/>
              <a:gd name="connsiteX4" fmla="*/ 2445303 w 6575801"/>
              <a:gd name="connsiteY4" fmla="*/ 642258 h 1197429"/>
              <a:gd name="connsiteX5" fmla="*/ 823332 w 6575801"/>
              <a:gd name="connsiteY5" fmla="*/ 642258 h 1197429"/>
              <a:gd name="connsiteX6" fmla="*/ 6903 w 6575801"/>
              <a:gd name="connsiteY6" fmla="*/ 794658 h 1197429"/>
              <a:gd name="connsiteX7" fmla="*/ 344360 w 6575801"/>
              <a:gd name="connsiteY7" fmla="*/ 1197429 h 1197429"/>
              <a:gd name="connsiteX0" fmla="*/ 6299187 w 6630570"/>
              <a:gd name="connsiteY0" fmla="*/ 0 h 1338943"/>
              <a:gd name="connsiteX1" fmla="*/ 6560444 w 6630570"/>
              <a:gd name="connsiteY1" fmla="*/ 348343 h 1338943"/>
              <a:gd name="connsiteX2" fmla="*/ 4862272 w 6630570"/>
              <a:gd name="connsiteY2" fmla="*/ 598715 h 1338943"/>
              <a:gd name="connsiteX3" fmla="*/ 3381815 w 6630570"/>
              <a:gd name="connsiteY3" fmla="*/ 609600 h 1338943"/>
              <a:gd name="connsiteX4" fmla="*/ 2500072 w 6630570"/>
              <a:gd name="connsiteY4" fmla="*/ 642258 h 1338943"/>
              <a:gd name="connsiteX5" fmla="*/ 878101 w 6630570"/>
              <a:gd name="connsiteY5" fmla="*/ 642258 h 1338943"/>
              <a:gd name="connsiteX6" fmla="*/ 61672 w 6630570"/>
              <a:gd name="connsiteY6" fmla="*/ 794658 h 1338943"/>
              <a:gd name="connsiteX7" fmla="*/ 105215 w 6630570"/>
              <a:gd name="connsiteY7" fmla="*/ 1338943 h 1338943"/>
              <a:gd name="connsiteX0" fmla="*/ 6250154 w 6581537"/>
              <a:gd name="connsiteY0" fmla="*/ 0 h 1208314"/>
              <a:gd name="connsiteX1" fmla="*/ 6511411 w 6581537"/>
              <a:gd name="connsiteY1" fmla="*/ 348343 h 1208314"/>
              <a:gd name="connsiteX2" fmla="*/ 4813239 w 6581537"/>
              <a:gd name="connsiteY2" fmla="*/ 598715 h 1208314"/>
              <a:gd name="connsiteX3" fmla="*/ 3332782 w 6581537"/>
              <a:gd name="connsiteY3" fmla="*/ 609600 h 1208314"/>
              <a:gd name="connsiteX4" fmla="*/ 2451039 w 6581537"/>
              <a:gd name="connsiteY4" fmla="*/ 642258 h 1208314"/>
              <a:gd name="connsiteX5" fmla="*/ 829068 w 6581537"/>
              <a:gd name="connsiteY5" fmla="*/ 642258 h 1208314"/>
              <a:gd name="connsiteX6" fmla="*/ 12639 w 6581537"/>
              <a:gd name="connsiteY6" fmla="*/ 794658 h 1208314"/>
              <a:gd name="connsiteX7" fmla="*/ 339211 w 6581537"/>
              <a:gd name="connsiteY7" fmla="*/ 1208314 h 1208314"/>
              <a:gd name="connsiteX0" fmla="*/ 6272338 w 6603721"/>
              <a:gd name="connsiteY0" fmla="*/ 0 h 1208337"/>
              <a:gd name="connsiteX1" fmla="*/ 6533595 w 6603721"/>
              <a:gd name="connsiteY1" fmla="*/ 348343 h 1208337"/>
              <a:gd name="connsiteX2" fmla="*/ 4835423 w 6603721"/>
              <a:gd name="connsiteY2" fmla="*/ 598715 h 1208337"/>
              <a:gd name="connsiteX3" fmla="*/ 3354966 w 6603721"/>
              <a:gd name="connsiteY3" fmla="*/ 609600 h 1208337"/>
              <a:gd name="connsiteX4" fmla="*/ 2473223 w 6603721"/>
              <a:gd name="connsiteY4" fmla="*/ 642258 h 1208337"/>
              <a:gd name="connsiteX5" fmla="*/ 851252 w 6603721"/>
              <a:gd name="connsiteY5" fmla="*/ 642258 h 1208337"/>
              <a:gd name="connsiteX6" fmla="*/ 34823 w 6603721"/>
              <a:gd name="connsiteY6" fmla="*/ 794658 h 1208337"/>
              <a:gd name="connsiteX7" fmla="*/ 361395 w 6603721"/>
              <a:gd name="connsiteY7" fmla="*/ 1208314 h 1208337"/>
              <a:gd name="connsiteX0" fmla="*/ 6252647 w 6584030"/>
              <a:gd name="connsiteY0" fmla="*/ 0 h 1132142"/>
              <a:gd name="connsiteX1" fmla="*/ 6513904 w 6584030"/>
              <a:gd name="connsiteY1" fmla="*/ 348343 h 1132142"/>
              <a:gd name="connsiteX2" fmla="*/ 4815732 w 6584030"/>
              <a:gd name="connsiteY2" fmla="*/ 598715 h 1132142"/>
              <a:gd name="connsiteX3" fmla="*/ 3335275 w 6584030"/>
              <a:gd name="connsiteY3" fmla="*/ 609600 h 1132142"/>
              <a:gd name="connsiteX4" fmla="*/ 2453532 w 6584030"/>
              <a:gd name="connsiteY4" fmla="*/ 642258 h 1132142"/>
              <a:gd name="connsiteX5" fmla="*/ 831561 w 6584030"/>
              <a:gd name="connsiteY5" fmla="*/ 642258 h 1132142"/>
              <a:gd name="connsiteX6" fmla="*/ 15132 w 6584030"/>
              <a:gd name="connsiteY6" fmla="*/ 794658 h 1132142"/>
              <a:gd name="connsiteX7" fmla="*/ 450561 w 6584030"/>
              <a:gd name="connsiteY7" fmla="*/ 1132114 h 1132142"/>
              <a:gd name="connsiteX0" fmla="*/ 6232472 w 6563855"/>
              <a:gd name="connsiteY0" fmla="*/ 0 h 1132148"/>
              <a:gd name="connsiteX1" fmla="*/ 6493729 w 6563855"/>
              <a:gd name="connsiteY1" fmla="*/ 348343 h 1132148"/>
              <a:gd name="connsiteX2" fmla="*/ 4795557 w 6563855"/>
              <a:gd name="connsiteY2" fmla="*/ 598715 h 1132148"/>
              <a:gd name="connsiteX3" fmla="*/ 3315100 w 6563855"/>
              <a:gd name="connsiteY3" fmla="*/ 609600 h 1132148"/>
              <a:gd name="connsiteX4" fmla="*/ 2433357 w 6563855"/>
              <a:gd name="connsiteY4" fmla="*/ 642258 h 1132148"/>
              <a:gd name="connsiteX5" fmla="*/ 811386 w 6563855"/>
              <a:gd name="connsiteY5" fmla="*/ 642258 h 1132148"/>
              <a:gd name="connsiteX6" fmla="*/ 16728 w 6563855"/>
              <a:gd name="connsiteY6" fmla="*/ 838201 h 1132148"/>
              <a:gd name="connsiteX7" fmla="*/ 430386 w 6563855"/>
              <a:gd name="connsiteY7" fmla="*/ 1132114 h 1132148"/>
              <a:gd name="connsiteX0" fmla="*/ 6215751 w 6547134"/>
              <a:gd name="connsiteY0" fmla="*/ 0 h 1132226"/>
              <a:gd name="connsiteX1" fmla="*/ 6477008 w 6547134"/>
              <a:gd name="connsiteY1" fmla="*/ 348343 h 1132226"/>
              <a:gd name="connsiteX2" fmla="*/ 4778836 w 6547134"/>
              <a:gd name="connsiteY2" fmla="*/ 598715 h 1132226"/>
              <a:gd name="connsiteX3" fmla="*/ 3298379 w 6547134"/>
              <a:gd name="connsiteY3" fmla="*/ 609600 h 1132226"/>
              <a:gd name="connsiteX4" fmla="*/ 2416636 w 6547134"/>
              <a:gd name="connsiteY4" fmla="*/ 642258 h 1132226"/>
              <a:gd name="connsiteX5" fmla="*/ 794665 w 6547134"/>
              <a:gd name="connsiteY5" fmla="*/ 642258 h 1132226"/>
              <a:gd name="connsiteX6" fmla="*/ 7 w 6547134"/>
              <a:gd name="connsiteY6" fmla="*/ 838201 h 1132226"/>
              <a:gd name="connsiteX7" fmla="*/ 413665 w 6547134"/>
              <a:gd name="connsiteY7" fmla="*/ 1132114 h 1132226"/>
              <a:gd name="connsiteX0" fmla="*/ 6237520 w 6568903"/>
              <a:gd name="connsiteY0" fmla="*/ 0 h 1132211"/>
              <a:gd name="connsiteX1" fmla="*/ 6498777 w 6568903"/>
              <a:gd name="connsiteY1" fmla="*/ 348343 h 1132211"/>
              <a:gd name="connsiteX2" fmla="*/ 4800605 w 6568903"/>
              <a:gd name="connsiteY2" fmla="*/ 598715 h 1132211"/>
              <a:gd name="connsiteX3" fmla="*/ 3320148 w 6568903"/>
              <a:gd name="connsiteY3" fmla="*/ 609600 h 1132211"/>
              <a:gd name="connsiteX4" fmla="*/ 2438405 w 6568903"/>
              <a:gd name="connsiteY4" fmla="*/ 642258 h 1132211"/>
              <a:gd name="connsiteX5" fmla="*/ 816434 w 6568903"/>
              <a:gd name="connsiteY5" fmla="*/ 642258 h 1132211"/>
              <a:gd name="connsiteX6" fmla="*/ 5 w 6568903"/>
              <a:gd name="connsiteY6" fmla="*/ 827315 h 1132211"/>
              <a:gd name="connsiteX7" fmla="*/ 435434 w 6568903"/>
              <a:gd name="connsiteY7" fmla="*/ 1132114 h 1132211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2438405 w 6568903"/>
              <a:gd name="connsiteY4" fmla="*/ 642258 h 1132163"/>
              <a:gd name="connsiteX5" fmla="*/ 816434 w 6568903"/>
              <a:gd name="connsiteY5" fmla="*/ 642258 h 1132163"/>
              <a:gd name="connsiteX6" fmla="*/ 5 w 6568903"/>
              <a:gd name="connsiteY6" fmla="*/ 827315 h 1132163"/>
              <a:gd name="connsiteX7" fmla="*/ 435434 w 6568903"/>
              <a:gd name="connsiteY7" fmla="*/ 1132114 h 1132163"/>
              <a:gd name="connsiteX0" fmla="*/ 6237520 w 6568903"/>
              <a:gd name="connsiteY0" fmla="*/ 0 h 1132163"/>
              <a:gd name="connsiteX1" fmla="*/ 6498777 w 6568903"/>
              <a:gd name="connsiteY1" fmla="*/ 348343 h 1132163"/>
              <a:gd name="connsiteX2" fmla="*/ 4800605 w 6568903"/>
              <a:gd name="connsiteY2" fmla="*/ 598715 h 1132163"/>
              <a:gd name="connsiteX3" fmla="*/ 3320148 w 6568903"/>
              <a:gd name="connsiteY3" fmla="*/ 609600 h 1132163"/>
              <a:gd name="connsiteX4" fmla="*/ 816434 w 6568903"/>
              <a:gd name="connsiteY4" fmla="*/ 642258 h 1132163"/>
              <a:gd name="connsiteX5" fmla="*/ 5 w 6568903"/>
              <a:gd name="connsiteY5" fmla="*/ 827315 h 1132163"/>
              <a:gd name="connsiteX6" fmla="*/ 435434 w 6568903"/>
              <a:gd name="connsiteY6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237515 w 6568898"/>
              <a:gd name="connsiteY0" fmla="*/ 0 h 1132163"/>
              <a:gd name="connsiteX1" fmla="*/ 6498772 w 6568898"/>
              <a:gd name="connsiteY1" fmla="*/ 348343 h 1132163"/>
              <a:gd name="connsiteX2" fmla="*/ 4800600 w 6568898"/>
              <a:gd name="connsiteY2" fmla="*/ 598715 h 1132163"/>
              <a:gd name="connsiteX3" fmla="*/ 3320143 w 6568898"/>
              <a:gd name="connsiteY3" fmla="*/ 609600 h 1132163"/>
              <a:gd name="connsiteX4" fmla="*/ 0 w 6568898"/>
              <a:gd name="connsiteY4" fmla="*/ 827315 h 1132163"/>
              <a:gd name="connsiteX5" fmla="*/ 435429 w 6568898"/>
              <a:gd name="connsiteY5" fmla="*/ 1132114 h 1132163"/>
              <a:gd name="connsiteX0" fmla="*/ 6700481 w 7031864"/>
              <a:gd name="connsiteY0" fmla="*/ 0 h 1132145"/>
              <a:gd name="connsiteX1" fmla="*/ 6961738 w 7031864"/>
              <a:gd name="connsiteY1" fmla="*/ 348343 h 1132145"/>
              <a:gd name="connsiteX2" fmla="*/ 5263566 w 7031864"/>
              <a:gd name="connsiteY2" fmla="*/ 598715 h 1132145"/>
              <a:gd name="connsiteX3" fmla="*/ 3783109 w 7031864"/>
              <a:gd name="connsiteY3" fmla="*/ 609600 h 1132145"/>
              <a:gd name="connsiteX4" fmla="*/ 462966 w 7031864"/>
              <a:gd name="connsiteY4" fmla="*/ 827315 h 1132145"/>
              <a:gd name="connsiteX5" fmla="*/ 898395 w 7031864"/>
              <a:gd name="connsiteY5" fmla="*/ 1132114 h 1132145"/>
              <a:gd name="connsiteX0" fmla="*/ 6239720 w 6571103"/>
              <a:gd name="connsiteY0" fmla="*/ 0 h 1132177"/>
              <a:gd name="connsiteX1" fmla="*/ 6500977 w 6571103"/>
              <a:gd name="connsiteY1" fmla="*/ 348343 h 1132177"/>
              <a:gd name="connsiteX2" fmla="*/ 4802805 w 6571103"/>
              <a:gd name="connsiteY2" fmla="*/ 598715 h 1132177"/>
              <a:gd name="connsiteX3" fmla="*/ 3322348 w 6571103"/>
              <a:gd name="connsiteY3" fmla="*/ 609600 h 1132177"/>
              <a:gd name="connsiteX4" fmla="*/ 2205 w 6571103"/>
              <a:gd name="connsiteY4" fmla="*/ 827315 h 1132177"/>
              <a:gd name="connsiteX5" fmla="*/ 437634 w 6571103"/>
              <a:gd name="connsiteY5" fmla="*/ 1132114 h 1132177"/>
              <a:gd name="connsiteX0" fmla="*/ 6237962 w 6569345"/>
              <a:gd name="connsiteY0" fmla="*/ 0 h 1132777"/>
              <a:gd name="connsiteX1" fmla="*/ 6499219 w 6569345"/>
              <a:gd name="connsiteY1" fmla="*/ 348343 h 1132777"/>
              <a:gd name="connsiteX2" fmla="*/ 4801047 w 6569345"/>
              <a:gd name="connsiteY2" fmla="*/ 598715 h 1132777"/>
              <a:gd name="connsiteX3" fmla="*/ 3320590 w 6569345"/>
              <a:gd name="connsiteY3" fmla="*/ 609600 h 1132777"/>
              <a:gd name="connsiteX4" fmla="*/ 447 w 6569345"/>
              <a:gd name="connsiteY4" fmla="*/ 827315 h 1132777"/>
              <a:gd name="connsiteX5" fmla="*/ 435876 w 6569345"/>
              <a:gd name="connsiteY5" fmla="*/ 1132114 h 1132777"/>
              <a:gd name="connsiteX0" fmla="*/ 6237962 w 6569345"/>
              <a:gd name="connsiteY0" fmla="*/ 0 h 1132183"/>
              <a:gd name="connsiteX1" fmla="*/ 6499219 w 6569345"/>
              <a:gd name="connsiteY1" fmla="*/ 348343 h 1132183"/>
              <a:gd name="connsiteX2" fmla="*/ 4801047 w 6569345"/>
              <a:gd name="connsiteY2" fmla="*/ 598715 h 1132183"/>
              <a:gd name="connsiteX3" fmla="*/ 3320590 w 6569345"/>
              <a:gd name="connsiteY3" fmla="*/ 609600 h 1132183"/>
              <a:gd name="connsiteX4" fmla="*/ 447 w 6569345"/>
              <a:gd name="connsiteY4" fmla="*/ 718458 h 1132183"/>
              <a:gd name="connsiteX5" fmla="*/ 435876 w 6569345"/>
              <a:gd name="connsiteY5" fmla="*/ 1132114 h 1132183"/>
              <a:gd name="connsiteX0" fmla="*/ 6343199 w 6674582"/>
              <a:gd name="connsiteY0" fmla="*/ 0 h 1132163"/>
              <a:gd name="connsiteX1" fmla="*/ 6604456 w 6674582"/>
              <a:gd name="connsiteY1" fmla="*/ 348343 h 1132163"/>
              <a:gd name="connsiteX2" fmla="*/ 4906284 w 6674582"/>
              <a:gd name="connsiteY2" fmla="*/ 598715 h 1132163"/>
              <a:gd name="connsiteX3" fmla="*/ 3425827 w 6674582"/>
              <a:gd name="connsiteY3" fmla="*/ 609600 h 1132163"/>
              <a:gd name="connsiteX4" fmla="*/ 105684 w 6674582"/>
              <a:gd name="connsiteY4" fmla="*/ 718458 h 1132163"/>
              <a:gd name="connsiteX5" fmla="*/ 541113 w 6674582"/>
              <a:gd name="connsiteY5" fmla="*/ 1132114 h 1132163"/>
              <a:gd name="connsiteX0" fmla="*/ 6182181 w 6513564"/>
              <a:gd name="connsiteY0" fmla="*/ 0 h 1132163"/>
              <a:gd name="connsiteX1" fmla="*/ 6443438 w 6513564"/>
              <a:gd name="connsiteY1" fmla="*/ 348343 h 1132163"/>
              <a:gd name="connsiteX2" fmla="*/ 4745266 w 6513564"/>
              <a:gd name="connsiteY2" fmla="*/ 598715 h 1132163"/>
              <a:gd name="connsiteX3" fmla="*/ 3264809 w 6513564"/>
              <a:gd name="connsiteY3" fmla="*/ 609600 h 1132163"/>
              <a:gd name="connsiteX4" fmla="*/ 151495 w 6513564"/>
              <a:gd name="connsiteY4" fmla="*/ 718458 h 1132163"/>
              <a:gd name="connsiteX5" fmla="*/ 380095 w 6513564"/>
              <a:gd name="connsiteY5" fmla="*/ 1132114 h 1132163"/>
              <a:gd name="connsiteX0" fmla="*/ 6235202 w 6566585"/>
              <a:gd name="connsiteY0" fmla="*/ 0 h 1132150"/>
              <a:gd name="connsiteX1" fmla="*/ 6496459 w 6566585"/>
              <a:gd name="connsiteY1" fmla="*/ 348343 h 1132150"/>
              <a:gd name="connsiteX2" fmla="*/ 4798287 w 6566585"/>
              <a:gd name="connsiteY2" fmla="*/ 598715 h 1132150"/>
              <a:gd name="connsiteX3" fmla="*/ 3317830 w 6566585"/>
              <a:gd name="connsiteY3" fmla="*/ 609600 h 1132150"/>
              <a:gd name="connsiteX4" fmla="*/ 204516 w 6566585"/>
              <a:gd name="connsiteY4" fmla="*/ 718458 h 1132150"/>
              <a:gd name="connsiteX5" fmla="*/ 433116 w 6566585"/>
              <a:gd name="connsiteY5" fmla="*/ 1132114 h 1132150"/>
              <a:gd name="connsiteX0" fmla="*/ 6296349 w 6627732"/>
              <a:gd name="connsiteY0" fmla="*/ 0 h 1132159"/>
              <a:gd name="connsiteX1" fmla="*/ 6557606 w 6627732"/>
              <a:gd name="connsiteY1" fmla="*/ 348343 h 1132159"/>
              <a:gd name="connsiteX2" fmla="*/ 4859434 w 6627732"/>
              <a:gd name="connsiteY2" fmla="*/ 598715 h 1132159"/>
              <a:gd name="connsiteX3" fmla="*/ 3378977 w 6627732"/>
              <a:gd name="connsiteY3" fmla="*/ 609600 h 1132159"/>
              <a:gd name="connsiteX4" fmla="*/ 265663 w 6627732"/>
              <a:gd name="connsiteY4" fmla="*/ 718458 h 1132159"/>
              <a:gd name="connsiteX5" fmla="*/ 494263 w 6627732"/>
              <a:gd name="connsiteY5" fmla="*/ 1132114 h 1132159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564173"/>
              <a:gd name="connsiteY0" fmla="*/ 0 h 1132137"/>
              <a:gd name="connsiteX1" fmla="*/ 6494047 w 6564173"/>
              <a:gd name="connsiteY1" fmla="*/ 348343 h 1132137"/>
              <a:gd name="connsiteX2" fmla="*/ 4795875 w 6564173"/>
              <a:gd name="connsiteY2" fmla="*/ 598715 h 1132137"/>
              <a:gd name="connsiteX3" fmla="*/ 2858218 w 6564173"/>
              <a:gd name="connsiteY3" fmla="*/ 576943 h 1132137"/>
              <a:gd name="connsiteX4" fmla="*/ 202104 w 6564173"/>
              <a:gd name="connsiteY4" fmla="*/ 718458 h 1132137"/>
              <a:gd name="connsiteX5" fmla="*/ 430704 w 6564173"/>
              <a:gd name="connsiteY5" fmla="*/ 1132114 h 1132137"/>
              <a:gd name="connsiteX0" fmla="*/ 6232790 w 6698710"/>
              <a:gd name="connsiteY0" fmla="*/ 0 h 1132137"/>
              <a:gd name="connsiteX1" fmla="*/ 6494047 w 6698710"/>
              <a:gd name="connsiteY1" fmla="*/ 348343 h 1132137"/>
              <a:gd name="connsiteX2" fmla="*/ 2858218 w 6698710"/>
              <a:gd name="connsiteY2" fmla="*/ 576943 h 1132137"/>
              <a:gd name="connsiteX3" fmla="*/ 202104 w 6698710"/>
              <a:gd name="connsiteY3" fmla="*/ 718458 h 1132137"/>
              <a:gd name="connsiteX4" fmla="*/ 430704 w 6698710"/>
              <a:gd name="connsiteY4" fmla="*/ 1132114 h 1132137"/>
              <a:gd name="connsiteX0" fmla="*/ 6232790 w 6511076"/>
              <a:gd name="connsiteY0" fmla="*/ 0 h 1132137"/>
              <a:gd name="connsiteX1" fmla="*/ 6254562 w 6511076"/>
              <a:gd name="connsiteY1" fmla="*/ 511629 h 1132137"/>
              <a:gd name="connsiteX2" fmla="*/ 2858218 w 6511076"/>
              <a:gd name="connsiteY2" fmla="*/ 576943 h 1132137"/>
              <a:gd name="connsiteX3" fmla="*/ 202104 w 6511076"/>
              <a:gd name="connsiteY3" fmla="*/ 718458 h 1132137"/>
              <a:gd name="connsiteX4" fmla="*/ 430704 w 6511076"/>
              <a:gd name="connsiteY4" fmla="*/ 1132114 h 1132137"/>
              <a:gd name="connsiteX0" fmla="*/ 6232790 w 6581566"/>
              <a:gd name="connsiteY0" fmla="*/ 0 h 1132137"/>
              <a:gd name="connsiteX1" fmla="*/ 6254562 w 6581566"/>
              <a:gd name="connsiteY1" fmla="*/ 511629 h 1132137"/>
              <a:gd name="connsiteX2" fmla="*/ 2858218 w 6581566"/>
              <a:gd name="connsiteY2" fmla="*/ 576943 h 1132137"/>
              <a:gd name="connsiteX3" fmla="*/ 202104 w 6581566"/>
              <a:gd name="connsiteY3" fmla="*/ 718458 h 1132137"/>
              <a:gd name="connsiteX4" fmla="*/ 430704 w 6581566"/>
              <a:gd name="connsiteY4" fmla="*/ 1132114 h 1132137"/>
              <a:gd name="connsiteX0" fmla="*/ 6152748 w 6501524"/>
              <a:gd name="connsiteY0" fmla="*/ 0 h 1132134"/>
              <a:gd name="connsiteX1" fmla="*/ 6174520 w 6501524"/>
              <a:gd name="connsiteY1" fmla="*/ 511629 h 1132134"/>
              <a:gd name="connsiteX2" fmla="*/ 2778176 w 6501524"/>
              <a:gd name="connsiteY2" fmla="*/ 576943 h 1132134"/>
              <a:gd name="connsiteX3" fmla="*/ 241805 w 6501524"/>
              <a:gd name="connsiteY3" fmla="*/ 674915 h 1132134"/>
              <a:gd name="connsiteX4" fmla="*/ 350662 w 6501524"/>
              <a:gd name="connsiteY4" fmla="*/ 1132114 h 1132134"/>
              <a:gd name="connsiteX0" fmla="*/ 6152748 w 6469599"/>
              <a:gd name="connsiteY0" fmla="*/ 6689 h 1138823"/>
              <a:gd name="connsiteX1" fmla="*/ 6174520 w 6469599"/>
              <a:gd name="connsiteY1" fmla="*/ 518318 h 1138823"/>
              <a:gd name="connsiteX2" fmla="*/ 2778176 w 6469599"/>
              <a:gd name="connsiteY2" fmla="*/ 583632 h 1138823"/>
              <a:gd name="connsiteX3" fmla="*/ 241805 w 6469599"/>
              <a:gd name="connsiteY3" fmla="*/ 681604 h 1138823"/>
              <a:gd name="connsiteX4" fmla="*/ 350662 w 6469599"/>
              <a:gd name="connsiteY4" fmla="*/ 1138803 h 1138823"/>
              <a:gd name="connsiteX0" fmla="*/ 6152748 w 6395229"/>
              <a:gd name="connsiteY0" fmla="*/ 5655 h 1137789"/>
              <a:gd name="connsiteX1" fmla="*/ 6054778 w 6395229"/>
              <a:gd name="connsiteY1" fmla="*/ 615256 h 1137789"/>
              <a:gd name="connsiteX2" fmla="*/ 2778176 w 6395229"/>
              <a:gd name="connsiteY2" fmla="*/ 582598 h 1137789"/>
              <a:gd name="connsiteX3" fmla="*/ 241805 w 6395229"/>
              <a:gd name="connsiteY3" fmla="*/ 680570 h 1137789"/>
              <a:gd name="connsiteX4" fmla="*/ 350662 w 6395229"/>
              <a:gd name="connsiteY4" fmla="*/ 1137769 h 1137789"/>
              <a:gd name="connsiteX0" fmla="*/ 6152748 w 6343372"/>
              <a:gd name="connsiteY0" fmla="*/ 5561 h 1137695"/>
              <a:gd name="connsiteX1" fmla="*/ 6054778 w 6343372"/>
              <a:gd name="connsiteY1" fmla="*/ 615162 h 1137695"/>
              <a:gd name="connsiteX2" fmla="*/ 2778176 w 6343372"/>
              <a:gd name="connsiteY2" fmla="*/ 582504 h 1137695"/>
              <a:gd name="connsiteX3" fmla="*/ 241805 w 6343372"/>
              <a:gd name="connsiteY3" fmla="*/ 680476 h 1137695"/>
              <a:gd name="connsiteX4" fmla="*/ 350662 w 6343372"/>
              <a:gd name="connsiteY4" fmla="*/ 1137675 h 1137695"/>
              <a:gd name="connsiteX0" fmla="*/ 6152748 w 6360858"/>
              <a:gd name="connsiteY0" fmla="*/ 6074 h 1138208"/>
              <a:gd name="connsiteX1" fmla="*/ 6087435 w 6360858"/>
              <a:gd name="connsiteY1" fmla="*/ 561247 h 1138208"/>
              <a:gd name="connsiteX2" fmla="*/ 2778176 w 6360858"/>
              <a:gd name="connsiteY2" fmla="*/ 583017 h 1138208"/>
              <a:gd name="connsiteX3" fmla="*/ 241805 w 6360858"/>
              <a:gd name="connsiteY3" fmla="*/ 680989 h 1138208"/>
              <a:gd name="connsiteX4" fmla="*/ 350662 w 6360858"/>
              <a:gd name="connsiteY4" fmla="*/ 1138188 h 1138208"/>
              <a:gd name="connsiteX0" fmla="*/ 6152748 w 6349066"/>
              <a:gd name="connsiteY0" fmla="*/ 6189 h 1138323"/>
              <a:gd name="connsiteX1" fmla="*/ 6065663 w 6349066"/>
              <a:gd name="connsiteY1" fmla="*/ 550476 h 1138323"/>
              <a:gd name="connsiteX2" fmla="*/ 2778176 w 6349066"/>
              <a:gd name="connsiteY2" fmla="*/ 583132 h 1138323"/>
              <a:gd name="connsiteX3" fmla="*/ 241805 w 6349066"/>
              <a:gd name="connsiteY3" fmla="*/ 681104 h 1138323"/>
              <a:gd name="connsiteX4" fmla="*/ 350662 w 6349066"/>
              <a:gd name="connsiteY4" fmla="*/ 1138303 h 113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9066" h="1138323">
                <a:moveTo>
                  <a:pt x="6152748" y="6189"/>
                </a:moveTo>
                <a:cubicBezTo>
                  <a:pt x="6359577" y="-62753"/>
                  <a:pt x="6497464" y="465205"/>
                  <a:pt x="6065663" y="550476"/>
                </a:cubicBezTo>
                <a:cubicBezTo>
                  <a:pt x="5505884" y="661020"/>
                  <a:pt x="3748819" y="561361"/>
                  <a:pt x="2778176" y="583132"/>
                </a:cubicBezTo>
                <a:cubicBezTo>
                  <a:pt x="1807533" y="604903"/>
                  <a:pt x="646391" y="588576"/>
                  <a:pt x="241805" y="681104"/>
                </a:cubicBezTo>
                <a:cubicBezTo>
                  <a:pt x="-162781" y="773633"/>
                  <a:pt x="-13555" y="1141479"/>
                  <a:pt x="350662" y="1138303"/>
                </a:cubicBezTo>
              </a:path>
            </a:pathLst>
          </a:custGeom>
          <a:noFill/>
          <a:ln w="31750" cap="rnd">
            <a:solidFill>
              <a:schemeClr val="bg1">
                <a:lumMod val="75000"/>
              </a:schemeClr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51520" y="2348880"/>
            <a:ext cx="8712968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pPr lvl="0">
              <a:buClr>
                <a:srgbClr val="6EAC1C"/>
              </a:buClr>
              <a:buSzPct val="80000"/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Ответ: </a:t>
            </a:r>
            <a:r>
              <a:rPr lang="el-GR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Δ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 = 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-1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-1)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1)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·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N2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)·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55776" y="1844824"/>
            <a:ext cx="6336704" cy="3600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5868144" y="3356992"/>
            <a:ext cx="3168352" cy="2304256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Благодаря индексации элементов массива с 0 экономится одна операция (-1) при каждом обращении к элементам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329179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 использования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3D 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массива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79512" y="1340768"/>
            <a:ext cx="86409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проинициализировать 3D массив v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[2][3][4] значениями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i+j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*k)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vfX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spcBef>
                <a:spcPts val="1200"/>
              </a:spcBef>
            </a:pP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vfX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 &lt;&lt;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vfX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highlight>
                  <a:srgbClr val="FFFFFF"/>
                </a:highlight>
                <a:latin typeface="Consolas" panose="020B0609020204030204" pitchFamily="49" charset="0"/>
              </a:rPr>
              <a:t>- 1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highlight>
                  <a:srgbClr val="FFFFFF"/>
                </a:highlight>
                <a:latin typeface="Consolas" panose="020B0609020204030204" pitchFamily="49" charset="0"/>
              </a:rPr>
              <a:t>- 1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b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highlight>
                  <a:srgbClr val="FFFFFF"/>
                </a:highlight>
                <a:latin typeface="Consolas" panose="020B0609020204030204" pitchFamily="49" charset="0"/>
              </a:rPr>
              <a:t>- 1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39952" y="4365104"/>
            <a:ext cx="5004048" cy="1959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0         0         0         0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0  0.841471  0.909297   0.14112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  0.909297 -0.756802 -0.279415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0.841471  0.841471  0.841471  0.841471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0.841471  0.909297   0.14112 -0.756802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0.841471   0.14112 -0.958924  0.656987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402918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 использования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3D </a:t>
            </a: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340768"/>
            <a:ext cx="842493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проинициализировать 3D массив v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[2][3][4] значениями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i+j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*k)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vfX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spcBef>
                <a:spcPts val="1200"/>
              </a:spcBef>
            </a:pP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vfX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 &lt;&lt;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vfX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i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u="sng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u="sng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139952" y="4365104"/>
            <a:ext cx="5004048" cy="1959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0         0         0         0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0  0.841471  0.909297   0.14112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  0.909297 -0.756802 -0.279415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0.841471  0.841471  0.841471  0.841471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0.841471  0.909297   0.14112 -0.756802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0.841471   0.14112 -0.958924  0.656987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43118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251520" y="3604512"/>
            <a:ext cx="8712968" cy="234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endParaRPr lang="ru-RU" sz="2000" dirty="0"/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ru-RU" sz="2000" dirty="0"/>
              <a:t>Нумерация элементов может выполняться одним или</a:t>
            </a:r>
            <a:br>
              <a:rPr lang="ru-RU" sz="2000" dirty="0"/>
            </a:br>
            <a:r>
              <a:rPr lang="ru-RU" sz="2000" dirty="0"/>
              <a:t>несколькими целыми числами – индексными последовательностями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[1][2][3]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 обращение к элементу</a:t>
            </a:r>
            <a:br>
              <a:rPr lang="ru-RU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 3х-мерного массива</a:t>
            </a:r>
            <a:endParaRPr lang="ru-RU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95536" y="0"/>
            <a:ext cx="8496943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0638E5A-D2E6-455B-85D1-19E239D8B826}"/>
              </a:ext>
            </a:extLst>
          </p:cNvPr>
          <p:cNvGrpSpPr/>
          <p:nvPr/>
        </p:nvGrpSpPr>
        <p:grpSpPr>
          <a:xfrm>
            <a:off x="482140" y="2211030"/>
            <a:ext cx="1642017" cy="356961"/>
            <a:chOff x="1122621" y="1559870"/>
            <a:chExt cx="1642017" cy="356961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3702CC98-B448-421E-915B-7F9E3C1024EF}"/>
                </a:ext>
              </a:extLst>
            </p:cNvPr>
            <p:cNvSpPr/>
            <p:nvPr/>
          </p:nvSpPr>
          <p:spPr>
            <a:xfrm>
              <a:off x="1122621" y="1559870"/>
              <a:ext cx="1642017" cy="3569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9274C607-E587-4940-980D-F568815B3136}"/>
                </a:ext>
              </a:extLst>
            </p:cNvPr>
            <p:cNvSpPr/>
            <p:nvPr/>
          </p:nvSpPr>
          <p:spPr>
            <a:xfrm>
              <a:off x="1259632" y="1653506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4901CD33-C46A-4C5C-AA50-17523BB04A28}"/>
                </a:ext>
              </a:extLst>
            </p:cNvPr>
            <p:cNvSpPr/>
            <p:nvPr/>
          </p:nvSpPr>
          <p:spPr>
            <a:xfrm>
              <a:off x="1547664" y="1653506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E88C91A5-4373-4D0B-813E-E82E45526DC5}"/>
                </a:ext>
              </a:extLst>
            </p:cNvPr>
            <p:cNvSpPr/>
            <p:nvPr/>
          </p:nvSpPr>
          <p:spPr>
            <a:xfrm>
              <a:off x="1841704" y="1653506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90DAF3B9-914E-4B15-8434-FA5E960278B3}"/>
                </a:ext>
              </a:extLst>
            </p:cNvPr>
            <p:cNvSpPr/>
            <p:nvPr/>
          </p:nvSpPr>
          <p:spPr>
            <a:xfrm>
              <a:off x="2130428" y="1653506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A53EA7B-2BA9-4AAB-BF03-080161B3156F}"/>
                </a:ext>
              </a:extLst>
            </p:cNvPr>
            <p:cNvSpPr/>
            <p:nvPr/>
          </p:nvSpPr>
          <p:spPr>
            <a:xfrm>
              <a:off x="2404448" y="1653506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44F18B59-DFE7-488E-A723-DAF4465556DE}"/>
              </a:ext>
            </a:extLst>
          </p:cNvPr>
          <p:cNvGrpSpPr/>
          <p:nvPr/>
        </p:nvGrpSpPr>
        <p:grpSpPr>
          <a:xfrm>
            <a:off x="3068285" y="2211030"/>
            <a:ext cx="1642017" cy="1204218"/>
            <a:chOff x="3750991" y="1772816"/>
            <a:chExt cx="1642017" cy="1204218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8F09D324-5A00-46DB-B817-79C731C29354}"/>
                </a:ext>
              </a:extLst>
            </p:cNvPr>
            <p:cNvSpPr/>
            <p:nvPr/>
          </p:nvSpPr>
          <p:spPr>
            <a:xfrm>
              <a:off x="3750991" y="1772816"/>
              <a:ext cx="1642017" cy="12042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4FED1AE6-FEA4-4C87-AEB7-8CB39C85A97E}"/>
                </a:ext>
              </a:extLst>
            </p:cNvPr>
            <p:cNvSpPr/>
            <p:nvPr/>
          </p:nvSpPr>
          <p:spPr>
            <a:xfrm>
              <a:off x="3888002" y="1866452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B88078B9-D0F2-4FB2-BFA4-38A43E3C8124}"/>
                </a:ext>
              </a:extLst>
            </p:cNvPr>
            <p:cNvSpPr/>
            <p:nvPr/>
          </p:nvSpPr>
          <p:spPr>
            <a:xfrm>
              <a:off x="4176034" y="1866452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873F1331-2550-4220-A90D-36A1F2EB2D7C}"/>
                </a:ext>
              </a:extLst>
            </p:cNvPr>
            <p:cNvSpPr/>
            <p:nvPr/>
          </p:nvSpPr>
          <p:spPr>
            <a:xfrm>
              <a:off x="4470074" y="1866452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C54EB357-FFC7-496C-9518-3380126FA8E7}"/>
                </a:ext>
              </a:extLst>
            </p:cNvPr>
            <p:cNvSpPr/>
            <p:nvPr/>
          </p:nvSpPr>
          <p:spPr>
            <a:xfrm>
              <a:off x="4758798" y="1866452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E386C434-C48A-4C42-AC65-4B54170F9F08}"/>
                </a:ext>
              </a:extLst>
            </p:cNvPr>
            <p:cNvSpPr/>
            <p:nvPr/>
          </p:nvSpPr>
          <p:spPr>
            <a:xfrm>
              <a:off x="5032818" y="1866452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F2C02CFB-A7FE-4F8E-A767-DA20ABE5ED3A}"/>
                </a:ext>
              </a:extLst>
            </p:cNvPr>
            <p:cNvSpPr/>
            <p:nvPr/>
          </p:nvSpPr>
          <p:spPr>
            <a:xfrm>
              <a:off x="3884946" y="2136227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6A9238EB-7323-494F-B44A-7679585D9C76}"/>
                </a:ext>
              </a:extLst>
            </p:cNvPr>
            <p:cNvSpPr/>
            <p:nvPr/>
          </p:nvSpPr>
          <p:spPr>
            <a:xfrm>
              <a:off x="4172978" y="2136227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0006E09F-7C17-4CCF-A7DA-5426A38E925C}"/>
                </a:ext>
              </a:extLst>
            </p:cNvPr>
            <p:cNvSpPr/>
            <p:nvPr/>
          </p:nvSpPr>
          <p:spPr>
            <a:xfrm>
              <a:off x="4467018" y="2136227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C42C7CC8-5DA5-4883-86A1-44F3D446EB11}"/>
                </a:ext>
              </a:extLst>
            </p:cNvPr>
            <p:cNvSpPr/>
            <p:nvPr/>
          </p:nvSpPr>
          <p:spPr>
            <a:xfrm>
              <a:off x="4755742" y="2136227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60B7E571-F52A-450E-9BAB-FE1D1ED39888}"/>
                </a:ext>
              </a:extLst>
            </p:cNvPr>
            <p:cNvSpPr/>
            <p:nvPr/>
          </p:nvSpPr>
          <p:spPr>
            <a:xfrm>
              <a:off x="5029762" y="2136227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F5FE6796-63F2-447D-8242-4C4941587790}"/>
                </a:ext>
              </a:extLst>
            </p:cNvPr>
            <p:cNvSpPr/>
            <p:nvPr/>
          </p:nvSpPr>
          <p:spPr>
            <a:xfrm>
              <a:off x="3884946" y="2378981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BBE79F28-38C5-407E-B149-F6E30B3BB936}"/>
                </a:ext>
              </a:extLst>
            </p:cNvPr>
            <p:cNvSpPr/>
            <p:nvPr/>
          </p:nvSpPr>
          <p:spPr>
            <a:xfrm>
              <a:off x="4172978" y="2378981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EF7A3EB7-3431-40A2-A7F5-1D3B79E545F8}"/>
                </a:ext>
              </a:extLst>
            </p:cNvPr>
            <p:cNvSpPr/>
            <p:nvPr/>
          </p:nvSpPr>
          <p:spPr>
            <a:xfrm>
              <a:off x="4467018" y="2378981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10D1FA12-610A-4556-BD12-7393FFC4DD7B}"/>
                </a:ext>
              </a:extLst>
            </p:cNvPr>
            <p:cNvSpPr/>
            <p:nvPr/>
          </p:nvSpPr>
          <p:spPr>
            <a:xfrm>
              <a:off x="4755742" y="2378981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A5BE7591-F721-43D1-A52F-B2A694629BCD}"/>
                </a:ext>
              </a:extLst>
            </p:cNvPr>
            <p:cNvSpPr/>
            <p:nvPr/>
          </p:nvSpPr>
          <p:spPr>
            <a:xfrm>
              <a:off x="5029762" y="2378981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D3FCA819-8F6E-443B-AB1E-3C371675975A}"/>
                </a:ext>
              </a:extLst>
            </p:cNvPr>
            <p:cNvSpPr/>
            <p:nvPr/>
          </p:nvSpPr>
          <p:spPr>
            <a:xfrm>
              <a:off x="3884946" y="2634234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F1A911D3-D941-4E97-8EE2-9487D6221D0F}"/>
                </a:ext>
              </a:extLst>
            </p:cNvPr>
            <p:cNvSpPr/>
            <p:nvPr/>
          </p:nvSpPr>
          <p:spPr>
            <a:xfrm>
              <a:off x="4172978" y="2634234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B4777FF8-EA87-4C97-8A9D-C05C67F4488B}"/>
                </a:ext>
              </a:extLst>
            </p:cNvPr>
            <p:cNvSpPr/>
            <p:nvPr/>
          </p:nvSpPr>
          <p:spPr>
            <a:xfrm>
              <a:off x="4467018" y="2634234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9D48DC8E-9B2C-446E-B8B4-F8DF142AADBB}"/>
                </a:ext>
              </a:extLst>
            </p:cNvPr>
            <p:cNvSpPr/>
            <p:nvPr/>
          </p:nvSpPr>
          <p:spPr>
            <a:xfrm>
              <a:off x="4755742" y="2634234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EC82A7C3-7F60-4F06-B2E9-3FC45ED06BA1}"/>
                </a:ext>
              </a:extLst>
            </p:cNvPr>
            <p:cNvSpPr/>
            <p:nvPr/>
          </p:nvSpPr>
          <p:spPr>
            <a:xfrm>
              <a:off x="5029762" y="2634234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AE3ED0E1-EF50-4BCF-A848-7627DE4ED41F}"/>
                </a:ext>
              </a:extLst>
            </p:cNvPr>
            <p:cNvSpPr/>
            <p:nvPr/>
          </p:nvSpPr>
          <p:spPr>
            <a:xfrm>
              <a:off x="3884946" y="1866452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4EAEC852-71F1-4555-A873-2FF6AF72596C}"/>
                </a:ext>
              </a:extLst>
            </p:cNvPr>
            <p:cNvSpPr/>
            <p:nvPr/>
          </p:nvSpPr>
          <p:spPr>
            <a:xfrm>
              <a:off x="4172978" y="1866452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A3A9552A-D4C7-4850-AA31-829170A52AF2}"/>
                </a:ext>
              </a:extLst>
            </p:cNvPr>
            <p:cNvSpPr/>
            <p:nvPr/>
          </p:nvSpPr>
          <p:spPr>
            <a:xfrm>
              <a:off x="4467018" y="1866452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F2B3F737-7177-481F-B475-943F049C3EDD}"/>
                </a:ext>
              </a:extLst>
            </p:cNvPr>
            <p:cNvSpPr/>
            <p:nvPr/>
          </p:nvSpPr>
          <p:spPr>
            <a:xfrm>
              <a:off x="4755742" y="1866452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476F0D43-99E6-463C-B181-24956446A2EF}"/>
                </a:ext>
              </a:extLst>
            </p:cNvPr>
            <p:cNvSpPr/>
            <p:nvPr/>
          </p:nvSpPr>
          <p:spPr>
            <a:xfrm>
              <a:off x="5029762" y="1866452"/>
              <a:ext cx="216024" cy="19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1" name="Группа 150">
            <a:extLst>
              <a:ext uri="{FF2B5EF4-FFF2-40B4-BE49-F238E27FC236}">
                <a16:creationId xmlns:a16="http://schemas.microsoft.com/office/drawing/2014/main" id="{4EE33B1E-10DA-4834-BB34-5EC89803B341}"/>
              </a:ext>
            </a:extLst>
          </p:cNvPr>
          <p:cNvGrpSpPr/>
          <p:nvPr/>
        </p:nvGrpSpPr>
        <p:grpSpPr>
          <a:xfrm>
            <a:off x="6094528" y="2180855"/>
            <a:ext cx="2303927" cy="1783186"/>
            <a:chOff x="5613426" y="1717822"/>
            <a:chExt cx="2303927" cy="1783186"/>
          </a:xfrm>
        </p:grpSpPr>
        <p:sp>
          <p:nvSpPr>
            <p:cNvPr id="125" name="Прямоугольник 124">
              <a:extLst>
                <a:ext uri="{FF2B5EF4-FFF2-40B4-BE49-F238E27FC236}">
                  <a16:creationId xmlns:a16="http://schemas.microsoft.com/office/drawing/2014/main" id="{55573FB7-ED43-44D2-AE75-9410A6E4054A}"/>
                </a:ext>
              </a:extLst>
            </p:cNvPr>
            <p:cNvSpPr/>
            <p:nvPr/>
          </p:nvSpPr>
          <p:spPr>
            <a:xfrm>
              <a:off x="5613426" y="1717822"/>
              <a:ext cx="2303927" cy="17831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3" name="Группа 42">
              <a:extLst>
                <a:ext uri="{FF2B5EF4-FFF2-40B4-BE49-F238E27FC236}">
                  <a16:creationId xmlns:a16="http://schemas.microsoft.com/office/drawing/2014/main" id="{AFE57F8F-9FC0-4A80-A8AF-8E335B82E0AF}"/>
                </a:ext>
              </a:extLst>
            </p:cNvPr>
            <p:cNvGrpSpPr/>
            <p:nvPr/>
          </p:nvGrpSpPr>
          <p:grpSpPr>
            <a:xfrm>
              <a:off x="6123894" y="1860861"/>
              <a:ext cx="1642017" cy="1204218"/>
              <a:chOff x="3750991" y="1772816"/>
              <a:chExt cx="1642017" cy="1204218"/>
            </a:xfrm>
          </p:grpSpPr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693F108E-FE32-4917-9455-9C9A44C4DD37}"/>
                  </a:ext>
                </a:extLst>
              </p:cNvPr>
              <p:cNvSpPr/>
              <p:nvPr/>
            </p:nvSpPr>
            <p:spPr>
              <a:xfrm>
                <a:off x="3750991" y="1772816"/>
                <a:ext cx="1642017" cy="120421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6066775D-C452-4034-AB5E-F63FD6FB993E}"/>
                  </a:ext>
                </a:extLst>
              </p:cNvPr>
              <p:cNvSpPr/>
              <p:nvPr/>
            </p:nvSpPr>
            <p:spPr>
              <a:xfrm>
                <a:off x="3888002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E638A0E5-67BA-4805-BF8E-1A6F3136E7DC}"/>
                  </a:ext>
                </a:extLst>
              </p:cNvPr>
              <p:cNvSpPr/>
              <p:nvPr/>
            </p:nvSpPr>
            <p:spPr>
              <a:xfrm>
                <a:off x="4176034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28192014-33A7-42AC-AAC6-CAE0AB746098}"/>
                  </a:ext>
                </a:extLst>
              </p:cNvPr>
              <p:cNvSpPr/>
              <p:nvPr/>
            </p:nvSpPr>
            <p:spPr>
              <a:xfrm>
                <a:off x="4470074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DC495A33-F298-458D-9048-4B6A714433D7}"/>
                  </a:ext>
                </a:extLst>
              </p:cNvPr>
              <p:cNvSpPr/>
              <p:nvPr/>
            </p:nvSpPr>
            <p:spPr>
              <a:xfrm>
                <a:off x="4758798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6FD023CF-CF58-40FD-A975-19FDACB277B0}"/>
                  </a:ext>
                </a:extLst>
              </p:cNvPr>
              <p:cNvSpPr/>
              <p:nvPr/>
            </p:nvSpPr>
            <p:spPr>
              <a:xfrm>
                <a:off x="5032818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4C5DE6AB-F060-4B6B-8036-E3A9B30909AE}"/>
                  </a:ext>
                </a:extLst>
              </p:cNvPr>
              <p:cNvSpPr/>
              <p:nvPr/>
            </p:nvSpPr>
            <p:spPr>
              <a:xfrm>
                <a:off x="3884946" y="2136227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E5B3B21F-9676-4881-AB97-46563D3ED392}"/>
                  </a:ext>
                </a:extLst>
              </p:cNvPr>
              <p:cNvSpPr/>
              <p:nvPr/>
            </p:nvSpPr>
            <p:spPr>
              <a:xfrm>
                <a:off x="4172978" y="2136227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B3BCDAAB-5462-496E-B991-EB83AAA011D2}"/>
                  </a:ext>
                </a:extLst>
              </p:cNvPr>
              <p:cNvSpPr/>
              <p:nvPr/>
            </p:nvSpPr>
            <p:spPr>
              <a:xfrm>
                <a:off x="4467018" y="2136227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E9A02B82-03A9-4EDE-A7F7-9B9A3B4EA072}"/>
                  </a:ext>
                </a:extLst>
              </p:cNvPr>
              <p:cNvSpPr/>
              <p:nvPr/>
            </p:nvSpPr>
            <p:spPr>
              <a:xfrm>
                <a:off x="4755742" y="2136227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CED6E750-1B1F-4AF4-9E26-5C26FBF2F446}"/>
                  </a:ext>
                </a:extLst>
              </p:cNvPr>
              <p:cNvSpPr/>
              <p:nvPr/>
            </p:nvSpPr>
            <p:spPr>
              <a:xfrm>
                <a:off x="5029762" y="2136227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A929FB89-4FC0-4105-A63D-2827ACC356D2}"/>
                  </a:ext>
                </a:extLst>
              </p:cNvPr>
              <p:cNvSpPr/>
              <p:nvPr/>
            </p:nvSpPr>
            <p:spPr>
              <a:xfrm>
                <a:off x="3884946" y="2378981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BD4CA52E-64DB-4BEA-915A-59F4A11ADE8D}"/>
                  </a:ext>
                </a:extLst>
              </p:cNvPr>
              <p:cNvSpPr/>
              <p:nvPr/>
            </p:nvSpPr>
            <p:spPr>
              <a:xfrm>
                <a:off x="4172978" y="2378981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96F513D6-F930-4E4D-AAD6-540315B3EB19}"/>
                  </a:ext>
                </a:extLst>
              </p:cNvPr>
              <p:cNvSpPr/>
              <p:nvPr/>
            </p:nvSpPr>
            <p:spPr>
              <a:xfrm>
                <a:off x="4467018" y="2378981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D35BA48B-916A-4801-AEBC-9661E18B83B2}"/>
                  </a:ext>
                </a:extLst>
              </p:cNvPr>
              <p:cNvSpPr/>
              <p:nvPr/>
            </p:nvSpPr>
            <p:spPr>
              <a:xfrm>
                <a:off x="4755742" y="2378981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73F7E2ED-C0E2-44A3-87AF-3F9E31855D05}"/>
                  </a:ext>
                </a:extLst>
              </p:cNvPr>
              <p:cNvSpPr/>
              <p:nvPr/>
            </p:nvSpPr>
            <p:spPr>
              <a:xfrm>
                <a:off x="5029762" y="2378981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22890FA9-3DDC-4323-913A-1965B3568C6B}"/>
                  </a:ext>
                </a:extLst>
              </p:cNvPr>
              <p:cNvSpPr/>
              <p:nvPr/>
            </p:nvSpPr>
            <p:spPr>
              <a:xfrm>
                <a:off x="3884946" y="2634234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76416EAB-8B83-464C-B1C1-47E20A56C216}"/>
                  </a:ext>
                </a:extLst>
              </p:cNvPr>
              <p:cNvSpPr/>
              <p:nvPr/>
            </p:nvSpPr>
            <p:spPr>
              <a:xfrm>
                <a:off x="4172978" y="2634234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9DAE6064-2BCC-4597-A57D-A8C4AB73614F}"/>
                  </a:ext>
                </a:extLst>
              </p:cNvPr>
              <p:cNvSpPr/>
              <p:nvPr/>
            </p:nvSpPr>
            <p:spPr>
              <a:xfrm>
                <a:off x="4467018" y="2634234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1AD0962B-C949-4792-A627-57A1CCA5E54A}"/>
                  </a:ext>
                </a:extLst>
              </p:cNvPr>
              <p:cNvSpPr/>
              <p:nvPr/>
            </p:nvSpPr>
            <p:spPr>
              <a:xfrm>
                <a:off x="4755742" y="2634234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673E4A08-ABB1-4DBE-91FF-7EC3400FBAC9}"/>
                  </a:ext>
                </a:extLst>
              </p:cNvPr>
              <p:cNvSpPr/>
              <p:nvPr/>
            </p:nvSpPr>
            <p:spPr>
              <a:xfrm>
                <a:off x="5029762" y="2634234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6492358E-40F9-4529-A980-B80492273ED6}"/>
                  </a:ext>
                </a:extLst>
              </p:cNvPr>
              <p:cNvSpPr/>
              <p:nvPr/>
            </p:nvSpPr>
            <p:spPr>
              <a:xfrm>
                <a:off x="3884946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FB730B97-3626-4BAB-A877-A0C1F4CCFA34}"/>
                  </a:ext>
                </a:extLst>
              </p:cNvPr>
              <p:cNvSpPr/>
              <p:nvPr/>
            </p:nvSpPr>
            <p:spPr>
              <a:xfrm>
                <a:off x="4172978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" name="Прямоугольник 66">
                <a:extLst>
                  <a:ext uri="{FF2B5EF4-FFF2-40B4-BE49-F238E27FC236}">
                    <a16:creationId xmlns:a16="http://schemas.microsoft.com/office/drawing/2014/main" id="{4A05F4D1-D1A4-424B-9D50-01A94E0D88B4}"/>
                  </a:ext>
                </a:extLst>
              </p:cNvPr>
              <p:cNvSpPr/>
              <p:nvPr/>
            </p:nvSpPr>
            <p:spPr>
              <a:xfrm>
                <a:off x="4467018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8C0EE9DA-B29D-4DA7-9DAA-A6D360031960}"/>
                  </a:ext>
                </a:extLst>
              </p:cNvPr>
              <p:cNvSpPr/>
              <p:nvPr/>
            </p:nvSpPr>
            <p:spPr>
              <a:xfrm>
                <a:off x="4755742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DAD04C66-7504-41FA-BB1F-021E1B89E5A9}"/>
                  </a:ext>
                </a:extLst>
              </p:cNvPr>
              <p:cNvSpPr/>
              <p:nvPr/>
            </p:nvSpPr>
            <p:spPr>
              <a:xfrm>
                <a:off x="5029762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70" name="Группа 69">
              <a:extLst>
                <a:ext uri="{FF2B5EF4-FFF2-40B4-BE49-F238E27FC236}">
                  <a16:creationId xmlns:a16="http://schemas.microsoft.com/office/drawing/2014/main" id="{52DEBA77-4DF6-4EAD-9B13-4BEB6758051E}"/>
                </a:ext>
              </a:extLst>
            </p:cNvPr>
            <p:cNvGrpSpPr/>
            <p:nvPr/>
          </p:nvGrpSpPr>
          <p:grpSpPr>
            <a:xfrm>
              <a:off x="5940152" y="1999589"/>
              <a:ext cx="1642017" cy="1204218"/>
              <a:chOff x="3750991" y="1772816"/>
              <a:chExt cx="1642017" cy="1204218"/>
            </a:xfrm>
          </p:grpSpPr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6A0A1305-DA34-49D8-9C5F-06BBBA0EDFFA}"/>
                  </a:ext>
                </a:extLst>
              </p:cNvPr>
              <p:cNvSpPr/>
              <p:nvPr/>
            </p:nvSpPr>
            <p:spPr>
              <a:xfrm>
                <a:off x="3750991" y="1772816"/>
                <a:ext cx="1642017" cy="120421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A95C4C2A-5DE5-4EAF-9D17-2B2F89744877}"/>
                  </a:ext>
                </a:extLst>
              </p:cNvPr>
              <p:cNvSpPr/>
              <p:nvPr/>
            </p:nvSpPr>
            <p:spPr>
              <a:xfrm>
                <a:off x="3888002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BD24DD32-DCF7-4497-AD82-CB8015CDC9A3}"/>
                  </a:ext>
                </a:extLst>
              </p:cNvPr>
              <p:cNvSpPr/>
              <p:nvPr/>
            </p:nvSpPr>
            <p:spPr>
              <a:xfrm>
                <a:off x="4176034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4" name="Прямоугольник 73">
                <a:extLst>
                  <a:ext uri="{FF2B5EF4-FFF2-40B4-BE49-F238E27FC236}">
                    <a16:creationId xmlns:a16="http://schemas.microsoft.com/office/drawing/2014/main" id="{50125FC4-6969-4AC5-AC2B-A25096DB4995}"/>
                  </a:ext>
                </a:extLst>
              </p:cNvPr>
              <p:cNvSpPr/>
              <p:nvPr/>
            </p:nvSpPr>
            <p:spPr>
              <a:xfrm>
                <a:off x="4470074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5" name="Прямоугольник 74">
                <a:extLst>
                  <a:ext uri="{FF2B5EF4-FFF2-40B4-BE49-F238E27FC236}">
                    <a16:creationId xmlns:a16="http://schemas.microsoft.com/office/drawing/2014/main" id="{B971D5E9-B7FF-4104-BF8B-883A74A1A370}"/>
                  </a:ext>
                </a:extLst>
              </p:cNvPr>
              <p:cNvSpPr/>
              <p:nvPr/>
            </p:nvSpPr>
            <p:spPr>
              <a:xfrm>
                <a:off x="4758798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DD207313-3475-4616-AC4D-332979342AFB}"/>
                  </a:ext>
                </a:extLst>
              </p:cNvPr>
              <p:cNvSpPr/>
              <p:nvPr/>
            </p:nvSpPr>
            <p:spPr>
              <a:xfrm>
                <a:off x="5032818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2EF6DF9B-BE27-4E69-BA5D-0A46B9226E39}"/>
                  </a:ext>
                </a:extLst>
              </p:cNvPr>
              <p:cNvSpPr/>
              <p:nvPr/>
            </p:nvSpPr>
            <p:spPr>
              <a:xfrm>
                <a:off x="3884946" y="2136227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1345C8C5-0692-4AD3-8C33-401CB2F79C3C}"/>
                  </a:ext>
                </a:extLst>
              </p:cNvPr>
              <p:cNvSpPr/>
              <p:nvPr/>
            </p:nvSpPr>
            <p:spPr>
              <a:xfrm>
                <a:off x="4172978" y="2136227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99B2F3E3-4948-47ED-8FD0-3AC770754CAE}"/>
                  </a:ext>
                </a:extLst>
              </p:cNvPr>
              <p:cNvSpPr/>
              <p:nvPr/>
            </p:nvSpPr>
            <p:spPr>
              <a:xfrm>
                <a:off x="4467018" y="2136227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0" name="Прямоугольник 79">
                <a:extLst>
                  <a:ext uri="{FF2B5EF4-FFF2-40B4-BE49-F238E27FC236}">
                    <a16:creationId xmlns:a16="http://schemas.microsoft.com/office/drawing/2014/main" id="{060E6D92-B75A-4A9D-B8C2-F1E3C0BF362D}"/>
                  </a:ext>
                </a:extLst>
              </p:cNvPr>
              <p:cNvSpPr/>
              <p:nvPr/>
            </p:nvSpPr>
            <p:spPr>
              <a:xfrm>
                <a:off x="4755742" y="2136227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FC36A2F5-477E-426C-AD55-CB2BE192D2E7}"/>
                  </a:ext>
                </a:extLst>
              </p:cNvPr>
              <p:cNvSpPr/>
              <p:nvPr/>
            </p:nvSpPr>
            <p:spPr>
              <a:xfrm>
                <a:off x="5029762" y="2136227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44BB7C7-AC9E-4BF2-AC08-AC882F545A9E}"/>
                  </a:ext>
                </a:extLst>
              </p:cNvPr>
              <p:cNvSpPr/>
              <p:nvPr/>
            </p:nvSpPr>
            <p:spPr>
              <a:xfrm>
                <a:off x="3884946" y="2378981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9C630EF4-9C73-4EE3-A770-5CA4EFD11029}"/>
                  </a:ext>
                </a:extLst>
              </p:cNvPr>
              <p:cNvSpPr/>
              <p:nvPr/>
            </p:nvSpPr>
            <p:spPr>
              <a:xfrm>
                <a:off x="4172978" y="2378981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27236B47-A906-4492-937C-BCB8FDAB085E}"/>
                  </a:ext>
                </a:extLst>
              </p:cNvPr>
              <p:cNvSpPr/>
              <p:nvPr/>
            </p:nvSpPr>
            <p:spPr>
              <a:xfrm>
                <a:off x="4467018" y="2378981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1D1C8B9C-7758-4889-B119-B0B85482376C}"/>
                  </a:ext>
                </a:extLst>
              </p:cNvPr>
              <p:cNvSpPr/>
              <p:nvPr/>
            </p:nvSpPr>
            <p:spPr>
              <a:xfrm>
                <a:off x="4755742" y="2378981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C5D1EADC-9569-49F8-9C5B-E04D2F6C76DE}"/>
                  </a:ext>
                </a:extLst>
              </p:cNvPr>
              <p:cNvSpPr/>
              <p:nvPr/>
            </p:nvSpPr>
            <p:spPr>
              <a:xfrm>
                <a:off x="5029762" y="2378981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A49580C5-0CAF-414E-9267-6BD678CBCA59}"/>
                  </a:ext>
                </a:extLst>
              </p:cNvPr>
              <p:cNvSpPr/>
              <p:nvPr/>
            </p:nvSpPr>
            <p:spPr>
              <a:xfrm>
                <a:off x="3884946" y="2634234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A9280140-71D6-432E-9FCC-8E6D6B95ED58}"/>
                  </a:ext>
                </a:extLst>
              </p:cNvPr>
              <p:cNvSpPr/>
              <p:nvPr/>
            </p:nvSpPr>
            <p:spPr>
              <a:xfrm>
                <a:off x="4172978" y="2634234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9" name="Прямоугольник 88">
                <a:extLst>
                  <a:ext uri="{FF2B5EF4-FFF2-40B4-BE49-F238E27FC236}">
                    <a16:creationId xmlns:a16="http://schemas.microsoft.com/office/drawing/2014/main" id="{2376A801-7AE2-41CE-8B50-4667BB93A2BE}"/>
                  </a:ext>
                </a:extLst>
              </p:cNvPr>
              <p:cNvSpPr/>
              <p:nvPr/>
            </p:nvSpPr>
            <p:spPr>
              <a:xfrm>
                <a:off x="4467018" y="2634234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0" name="Прямоугольник 89">
                <a:extLst>
                  <a:ext uri="{FF2B5EF4-FFF2-40B4-BE49-F238E27FC236}">
                    <a16:creationId xmlns:a16="http://schemas.microsoft.com/office/drawing/2014/main" id="{A3A6865E-9EDA-4605-B23C-2500A96EE5E4}"/>
                  </a:ext>
                </a:extLst>
              </p:cNvPr>
              <p:cNvSpPr/>
              <p:nvPr/>
            </p:nvSpPr>
            <p:spPr>
              <a:xfrm>
                <a:off x="4755742" y="2634234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1" name="Прямоугольник 90">
                <a:extLst>
                  <a:ext uri="{FF2B5EF4-FFF2-40B4-BE49-F238E27FC236}">
                    <a16:creationId xmlns:a16="http://schemas.microsoft.com/office/drawing/2014/main" id="{F551F38F-2C5F-4270-8BF4-93AFFB7E2FBE}"/>
                  </a:ext>
                </a:extLst>
              </p:cNvPr>
              <p:cNvSpPr/>
              <p:nvPr/>
            </p:nvSpPr>
            <p:spPr>
              <a:xfrm>
                <a:off x="5029762" y="2634234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2" name="Прямоугольник 91">
                <a:extLst>
                  <a:ext uri="{FF2B5EF4-FFF2-40B4-BE49-F238E27FC236}">
                    <a16:creationId xmlns:a16="http://schemas.microsoft.com/office/drawing/2014/main" id="{EA5AE808-61A6-41EB-B8E1-9D16895F585A}"/>
                  </a:ext>
                </a:extLst>
              </p:cNvPr>
              <p:cNvSpPr/>
              <p:nvPr/>
            </p:nvSpPr>
            <p:spPr>
              <a:xfrm>
                <a:off x="3884946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3" name="Прямоугольник 92">
                <a:extLst>
                  <a:ext uri="{FF2B5EF4-FFF2-40B4-BE49-F238E27FC236}">
                    <a16:creationId xmlns:a16="http://schemas.microsoft.com/office/drawing/2014/main" id="{2CC0F271-AF1E-479B-AD41-614903662D3A}"/>
                  </a:ext>
                </a:extLst>
              </p:cNvPr>
              <p:cNvSpPr/>
              <p:nvPr/>
            </p:nvSpPr>
            <p:spPr>
              <a:xfrm>
                <a:off x="4172978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4" name="Прямоугольник 93">
                <a:extLst>
                  <a:ext uri="{FF2B5EF4-FFF2-40B4-BE49-F238E27FC236}">
                    <a16:creationId xmlns:a16="http://schemas.microsoft.com/office/drawing/2014/main" id="{5CAAA4FA-B75D-4424-B059-F031626CD3FE}"/>
                  </a:ext>
                </a:extLst>
              </p:cNvPr>
              <p:cNvSpPr/>
              <p:nvPr/>
            </p:nvSpPr>
            <p:spPr>
              <a:xfrm>
                <a:off x="4467018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5" name="Прямоугольник 94">
                <a:extLst>
                  <a:ext uri="{FF2B5EF4-FFF2-40B4-BE49-F238E27FC236}">
                    <a16:creationId xmlns:a16="http://schemas.microsoft.com/office/drawing/2014/main" id="{6D9B2E16-1000-4756-AAC1-9DBBFE185256}"/>
                  </a:ext>
                </a:extLst>
              </p:cNvPr>
              <p:cNvSpPr/>
              <p:nvPr/>
            </p:nvSpPr>
            <p:spPr>
              <a:xfrm>
                <a:off x="4755742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6" name="Прямоугольник 95">
                <a:extLst>
                  <a:ext uri="{FF2B5EF4-FFF2-40B4-BE49-F238E27FC236}">
                    <a16:creationId xmlns:a16="http://schemas.microsoft.com/office/drawing/2014/main" id="{C1FB3F37-B001-4A5D-87A3-BBC0E596CEC6}"/>
                  </a:ext>
                </a:extLst>
              </p:cNvPr>
              <p:cNvSpPr/>
              <p:nvPr/>
            </p:nvSpPr>
            <p:spPr>
              <a:xfrm>
                <a:off x="5029762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81F84D80-0BC1-4890-823F-14CA84E9E39B}"/>
                </a:ext>
              </a:extLst>
            </p:cNvPr>
            <p:cNvGrpSpPr/>
            <p:nvPr/>
          </p:nvGrpSpPr>
          <p:grpSpPr>
            <a:xfrm>
              <a:off x="5740845" y="2165777"/>
              <a:ext cx="1642017" cy="1204218"/>
              <a:chOff x="3750991" y="1772816"/>
              <a:chExt cx="1642017" cy="1204218"/>
            </a:xfrm>
          </p:grpSpPr>
          <p:sp>
            <p:nvSpPr>
              <p:cNvPr id="98" name="Прямоугольник 97">
                <a:extLst>
                  <a:ext uri="{FF2B5EF4-FFF2-40B4-BE49-F238E27FC236}">
                    <a16:creationId xmlns:a16="http://schemas.microsoft.com/office/drawing/2014/main" id="{50A2152C-81DE-4DE9-9848-741A4D8951FE}"/>
                  </a:ext>
                </a:extLst>
              </p:cNvPr>
              <p:cNvSpPr/>
              <p:nvPr/>
            </p:nvSpPr>
            <p:spPr>
              <a:xfrm>
                <a:off x="3750991" y="1772816"/>
                <a:ext cx="1642017" cy="120421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9" name="Прямоугольник 98">
                <a:extLst>
                  <a:ext uri="{FF2B5EF4-FFF2-40B4-BE49-F238E27FC236}">
                    <a16:creationId xmlns:a16="http://schemas.microsoft.com/office/drawing/2014/main" id="{071B4174-7339-40B0-A5E5-3D3AFF07FDE8}"/>
                  </a:ext>
                </a:extLst>
              </p:cNvPr>
              <p:cNvSpPr/>
              <p:nvPr/>
            </p:nvSpPr>
            <p:spPr>
              <a:xfrm>
                <a:off x="3888002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0" name="Прямоугольник 99">
                <a:extLst>
                  <a:ext uri="{FF2B5EF4-FFF2-40B4-BE49-F238E27FC236}">
                    <a16:creationId xmlns:a16="http://schemas.microsoft.com/office/drawing/2014/main" id="{1321F05F-0277-4E39-8FE3-E45D789FB6EC}"/>
                  </a:ext>
                </a:extLst>
              </p:cNvPr>
              <p:cNvSpPr/>
              <p:nvPr/>
            </p:nvSpPr>
            <p:spPr>
              <a:xfrm>
                <a:off x="4176034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1" name="Прямоугольник 100">
                <a:extLst>
                  <a:ext uri="{FF2B5EF4-FFF2-40B4-BE49-F238E27FC236}">
                    <a16:creationId xmlns:a16="http://schemas.microsoft.com/office/drawing/2014/main" id="{1DD067F1-7491-413B-B12D-A97FFAB0DAE3}"/>
                  </a:ext>
                </a:extLst>
              </p:cNvPr>
              <p:cNvSpPr/>
              <p:nvPr/>
            </p:nvSpPr>
            <p:spPr>
              <a:xfrm>
                <a:off x="4470074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2" name="Прямоугольник 101">
                <a:extLst>
                  <a:ext uri="{FF2B5EF4-FFF2-40B4-BE49-F238E27FC236}">
                    <a16:creationId xmlns:a16="http://schemas.microsoft.com/office/drawing/2014/main" id="{CECE801F-4E82-4740-A405-4F43C68F9694}"/>
                  </a:ext>
                </a:extLst>
              </p:cNvPr>
              <p:cNvSpPr/>
              <p:nvPr/>
            </p:nvSpPr>
            <p:spPr>
              <a:xfrm>
                <a:off x="4758798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3" name="Прямоугольник 102">
                <a:extLst>
                  <a:ext uri="{FF2B5EF4-FFF2-40B4-BE49-F238E27FC236}">
                    <a16:creationId xmlns:a16="http://schemas.microsoft.com/office/drawing/2014/main" id="{8F59807C-4882-4125-9B39-405141EED69D}"/>
                  </a:ext>
                </a:extLst>
              </p:cNvPr>
              <p:cNvSpPr/>
              <p:nvPr/>
            </p:nvSpPr>
            <p:spPr>
              <a:xfrm>
                <a:off x="5032818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4" name="Прямоугольник 103">
                <a:extLst>
                  <a:ext uri="{FF2B5EF4-FFF2-40B4-BE49-F238E27FC236}">
                    <a16:creationId xmlns:a16="http://schemas.microsoft.com/office/drawing/2014/main" id="{53135174-6644-4D3F-94DD-035A35D7B60F}"/>
                  </a:ext>
                </a:extLst>
              </p:cNvPr>
              <p:cNvSpPr/>
              <p:nvPr/>
            </p:nvSpPr>
            <p:spPr>
              <a:xfrm>
                <a:off x="3884946" y="2136227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5" name="Прямоугольник 104">
                <a:extLst>
                  <a:ext uri="{FF2B5EF4-FFF2-40B4-BE49-F238E27FC236}">
                    <a16:creationId xmlns:a16="http://schemas.microsoft.com/office/drawing/2014/main" id="{3DEFE406-44C0-4145-9ACC-4FCE5250B0AA}"/>
                  </a:ext>
                </a:extLst>
              </p:cNvPr>
              <p:cNvSpPr/>
              <p:nvPr/>
            </p:nvSpPr>
            <p:spPr>
              <a:xfrm>
                <a:off x="4172978" y="2136227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6" name="Прямоугольник 105">
                <a:extLst>
                  <a:ext uri="{FF2B5EF4-FFF2-40B4-BE49-F238E27FC236}">
                    <a16:creationId xmlns:a16="http://schemas.microsoft.com/office/drawing/2014/main" id="{9B42F6DE-717A-4DF8-89B4-20B92D8F9240}"/>
                  </a:ext>
                </a:extLst>
              </p:cNvPr>
              <p:cNvSpPr/>
              <p:nvPr/>
            </p:nvSpPr>
            <p:spPr>
              <a:xfrm>
                <a:off x="4467018" y="2136227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7" name="Прямоугольник 106">
                <a:extLst>
                  <a:ext uri="{FF2B5EF4-FFF2-40B4-BE49-F238E27FC236}">
                    <a16:creationId xmlns:a16="http://schemas.microsoft.com/office/drawing/2014/main" id="{43DDDDD9-3A66-452E-B03C-01A6266BE850}"/>
                  </a:ext>
                </a:extLst>
              </p:cNvPr>
              <p:cNvSpPr/>
              <p:nvPr/>
            </p:nvSpPr>
            <p:spPr>
              <a:xfrm>
                <a:off x="4755742" y="2136227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8" name="Прямоугольник 107">
                <a:extLst>
                  <a:ext uri="{FF2B5EF4-FFF2-40B4-BE49-F238E27FC236}">
                    <a16:creationId xmlns:a16="http://schemas.microsoft.com/office/drawing/2014/main" id="{6ADAD77B-9360-4D65-9063-176C05E1DAF0}"/>
                  </a:ext>
                </a:extLst>
              </p:cNvPr>
              <p:cNvSpPr/>
              <p:nvPr/>
            </p:nvSpPr>
            <p:spPr>
              <a:xfrm>
                <a:off x="5029762" y="2136227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9" name="Прямоугольник 108">
                <a:extLst>
                  <a:ext uri="{FF2B5EF4-FFF2-40B4-BE49-F238E27FC236}">
                    <a16:creationId xmlns:a16="http://schemas.microsoft.com/office/drawing/2014/main" id="{C399D60F-406B-49D3-99E7-A3C5789A222A}"/>
                  </a:ext>
                </a:extLst>
              </p:cNvPr>
              <p:cNvSpPr/>
              <p:nvPr/>
            </p:nvSpPr>
            <p:spPr>
              <a:xfrm>
                <a:off x="3884946" y="2378981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0" name="Прямоугольник 109">
                <a:extLst>
                  <a:ext uri="{FF2B5EF4-FFF2-40B4-BE49-F238E27FC236}">
                    <a16:creationId xmlns:a16="http://schemas.microsoft.com/office/drawing/2014/main" id="{3B50CB86-0E87-434C-A91D-8DAD32F17A99}"/>
                  </a:ext>
                </a:extLst>
              </p:cNvPr>
              <p:cNvSpPr/>
              <p:nvPr/>
            </p:nvSpPr>
            <p:spPr>
              <a:xfrm>
                <a:off x="4172978" y="2378981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1" name="Прямоугольник 110">
                <a:extLst>
                  <a:ext uri="{FF2B5EF4-FFF2-40B4-BE49-F238E27FC236}">
                    <a16:creationId xmlns:a16="http://schemas.microsoft.com/office/drawing/2014/main" id="{37ABAE31-19AB-452B-8165-5B783CC0F4CA}"/>
                  </a:ext>
                </a:extLst>
              </p:cNvPr>
              <p:cNvSpPr/>
              <p:nvPr/>
            </p:nvSpPr>
            <p:spPr>
              <a:xfrm>
                <a:off x="4467018" y="2378981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2" name="Прямоугольник 111">
                <a:extLst>
                  <a:ext uri="{FF2B5EF4-FFF2-40B4-BE49-F238E27FC236}">
                    <a16:creationId xmlns:a16="http://schemas.microsoft.com/office/drawing/2014/main" id="{899891F9-C9E9-455B-A46C-444335DBC9E9}"/>
                  </a:ext>
                </a:extLst>
              </p:cNvPr>
              <p:cNvSpPr/>
              <p:nvPr/>
            </p:nvSpPr>
            <p:spPr>
              <a:xfrm>
                <a:off x="4755742" y="2378981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Прямоугольник 112">
                <a:extLst>
                  <a:ext uri="{FF2B5EF4-FFF2-40B4-BE49-F238E27FC236}">
                    <a16:creationId xmlns:a16="http://schemas.microsoft.com/office/drawing/2014/main" id="{1639ABC4-0F2E-45AC-9D40-382AE45E4498}"/>
                  </a:ext>
                </a:extLst>
              </p:cNvPr>
              <p:cNvSpPr/>
              <p:nvPr/>
            </p:nvSpPr>
            <p:spPr>
              <a:xfrm>
                <a:off x="5029762" y="2378981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4" name="Прямоугольник 113">
                <a:extLst>
                  <a:ext uri="{FF2B5EF4-FFF2-40B4-BE49-F238E27FC236}">
                    <a16:creationId xmlns:a16="http://schemas.microsoft.com/office/drawing/2014/main" id="{E54C2C91-2EA3-4BD0-9B49-9B5D3BAA8724}"/>
                  </a:ext>
                </a:extLst>
              </p:cNvPr>
              <p:cNvSpPr/>
              <p:nvPr/>
            </p:nvSpPr>
            <p:spPr>
              <a:xfrm>
                <a:off x="3884946" y="2634234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5" name="Прямоугольник 114">
                <a:extLst>
                  <a:ext uri="{FF2B5EF4-FFF2-40B4-BE49-F238E27FC236}">
                    <a16:creationId xmlns:a16="http://schemas.microsoft.com/office/drawing/2014/main" id="{CA5850FD-273F-4932-9FF6-2321F57BCD22}"/>
                  </a:ext>
                </a:extLst>
              </p:cNvPr>
              <p:cNvSpPr/>
              <p:nvPr/>
            </p:nvSpPr>
            <p:spPr>
              <a:xfrm>
                <a:off x="4172978" y="2634234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6" name="Прямоугольник 115">
                <a:extLst>
                  <a:ext uri="{FF2B5EF4-FFF2-40B4-BE49-F238E27FC236}">
                    <a16:creationId xmlns:a16="http://schemas.microsoft.com/office/drawing/2014/main" id="{97C2280F-FC1B-4700-98DE-442E64224C30}"/>
                  </a:ext>
                </a:extLst>
              </p:cNvPr>
              <p:cNvSpPr/>
              <p:nvPr/>
            </p:nvSpPr>
            <p:spPr>
              <a:xfrm>
                <a:off x="4467018" y="2634234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7" name="Прямоугольник 116">
                <a:extLst>
                  <a:ext uri="{FF2B5EF4-FFF2-40B4-BE49-F238E27FC236}">
                    <a16:creationId xmlns:a16="http://schemas.microsoft.com/office/drawing/2014/main" id="{8EC9E29D-58C4-427C-BA61-60380D7CA85E}"/>
                  </a:ext>
                </a:extLst>
              </p:cNvPr>
              <p:cNvSpPr/>
              <p:nvPr/>
            </p:nvSpPr>
            <p:spPr>
              <a:xfrm>
                <a:off x="4755742" y="2634234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Прямоугольник 117">
                <a:extLst>
                  <a:ext uri="{FF2B5EF4-FFF2-40B4-BE49-F238E27FC236}">
                    <a16:creationId xmlns:a16="http://schemas.microsoft.com/office/drawing/2014/main" id="{EB4743BA-A23A-4FB6-9FF3-070FE808F15A}"/>
                  </a:ext>
                </a:extLst>
              </p:cNvPr>
              <p:cNvSpPr/>
              <p:nvPr/>
            </p:nvSpPr>
            <p:spPr>
              <a:xfrm>
                <a:off x="5029762" y="2634234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9" name="Прямоугольник 118">
                <a:extLst>
                  <a:ext uri="{FF2B5EF4-FFF2-40B4-BE49-F238E27FC236}">
                    <a16:creationId xmlns:a16="http://schemas.microsoft.com/office/drawing/2014/main" id="{53D7DECB-FEC7-4A3A-88EC-D2F312BA3788}"/>
                  </a:ext>
                </a:extLst>
              </p:cNvPr>
              <p:cNvSpPr/>
              <p:nvPr/>
            </p:nvSpPr>
            <p:spPr>
              <a:xfrm>
                <a:off x="3884946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Прямоугольник 119">
                <a:extLst>
                  <a:ext uri="{FF2B5EF4-FFF2-40B4-BE49-F238E27FC236}">
                    <a16:creationId xmlns:a16="http://schemas.microsoft.com/office/drawing/2014/main" id="{463E774C-DD9F-4DCA-A504-813C775BA998}"/>
                  </a:ext>
                </a:extLst>
              </p:cNvPr>
              <p:cNvSpPr/>
              <p:nvPr/>
            </p:nvSpPr>
            <p:spPr>
              <a:xfrm>
                <a:off x="4172978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Прямоугольник 120">
                <a:extLst>
                  <a:ext uri="{FF2B5EF4-FFF2-40B4-BE49-F238E27FC236}">
                    <a16:creationId xmlns:a16="http://schemas.microsoft.com/office/drawing/2014/main" id="{83C95B71-9607-4672-95A1-BF67E5E19642}"/>
                  </a:ext>
                </a:extLst>
              </p:cNvPr>
              <p:cNvSpPr/>
              <p:nvPr/>
            </p:nvSpPr>
            <p:spPr>
              <a:xfrm>
                <a:off x="4467018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2" name="Прямоугольник 121">
                <a:extLst>
                  <a:ext uri="{FF2B5EF4-FFF2-40B4-BE49-F238E27FC236}">
                    <a16:creationId xmlns:a16="http://schemas.microsoft.com/office/drawing/2014/main" id="{D76655E6-F1E9-488D-B180-DCC7DCD35A7C}"/>
                  </a:ext>
                </a:extLst>
              </p:cNvPr>
              <p:cNvSpPr/>
              <p:nvPr/>
            </p:nvSpPr>
            <p:spPr>
              <a:xfrm>
                <a:off x="4755742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Прямоугольник 122">
                <a:extLst>
                  <a:ext uri="{FF2B5EF4-FFF2-40B4-BE49-F238E27FC236}">
                    <a16:creationId xmlns:a16="http://schemas.microsoft.com/office/drawing/2014/main" id="{B477CFF3-119A-4044-A884-C137F9F74F50}"/>
                  </a:ext>
                </a:extLst>
              </p:cNvPr>
              <p:cNvSpPr/>
              <p:nvPr/>
            </p:nvSpPr>
            <p:spPr>
              <a:xfrm>
                <a:off x="5029762" y="1866452"/>
                <a:ext cx="216024" cy="1913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152" name="Rectangle 33">
            <a:extLst>
              <a:ext uri="{FF2B5EF4-FFF2-40B4-BE49-F238E27FC236}">
                <a16:creationId xmlns:a16="http://schemas.microsoft.com/office/drawing/2014/main" id="{5AE5F0E4-BF9D-4963-81A2-A7D9DF67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60" y="1100069"/>
            <a:ext cx="9000840" cy="37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ru-RU" sz="2000" dirty="0"/>
              <a:t>Массивы бывают</a:t>
            </a:r>
            <a:r>
              <a:rPr lang="en-US" sz="2000" dirty="0"/>
              <a:t>:</a:t>
            </a:r>
            <a:endParaRPr lang="ru-RU" sz="2000" dirty="0"/>
          </a:p>
        </p:txBody>
      </p:sp>
      <p:sp>
        <p:nvSpPr>
          <p:cNvPr id="153" name="Rectangle 33">
            <a:extLst>
              <a:ext uri="{FF2B5EF4-FFF2-40B4-BE49-F238E27FC236}">
                <a16:creationId xmlns:a16="http://schemas.microsoft.com/office/drawing/2014/main" id="{EBD0D840-41B1-4A88-9144-94137BD8B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90" y="1448065"/>
            <a:ext cx="2426557" cy="1328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ru-RU" sz="2000" dirty="0"/>
              <a:t>одномерными</a:t>
            </a:r>
            <a:br>
              <a:rPr lang="ru-RU" sz="2000" dirty="0"/>
            </a:b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[5];</a:t>
            </a:r>
            <a:endParaRPr lang="ru-RU" sz="2000" dirty="0"/>
          </a:p>
        </p:txBody>
      </p:sp>
      <p:sp>
        <p:nvSpPr>
          <p:cNvPr id="154" name="Rectangle 33">
            <a:extLst>
              <a:ext uri="{FF2B5EF4-FFF2-40B4-BE49-F238E27FC236}">
                <a16:creationId xmlns:a16="http://schemas.microsoft.com/office/drawing/2014/main" id="{689E4CCD-7583-475A-A308-C5DB6DD29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511" y="1469111"/>
            <a:ext cx="2733584" cy="88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ru-RU" sz="2000" dirty="0"/>
              <a:t>двумерными</a:t>
            </a:r>
            <a:br>
              <a:rPr lang="ru-RU" sz="2000" dirty="0"/>
            </a:b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[4][5];</a:t>
            </a:r>
            <a:endParaRPr lang="ru-RU" sz="2000" dirty="0"/>
          </a:p>
        </p:txBody>
      </p:sp>
      <p:sp>
        <p:nvSpPr>
          <p:cNvPr id="155" name="Rectangle 33">
            <a:extLst>
              <a:ext uri="{FF2B5EF4-FFF2-40B4-BE49-F238E27FC236}">
                <a16:creationId xmlns:a16="http://schemas.microsoft.com/office/drawing/2014/main" id="{8BADEB2F-9E61-4260-B668-0F4DD90D2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733" y="1476079"/>
            <a:ext cx="3164220" cy="1328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ru-RU" sz="2000" dirty="0"/>
              <a:t>трёхмерными</a:t>
            </a:r>
            <a:br>
              <a:rPr lang="ru-RU" sz="2000" dirty="0"/>
            </a:b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[3][4][5];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8164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95536" y="0"/>
            <a:ext cx="8496943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539552" y="1772816"/>
            <a:ext cx="7962900" cy="2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Массив определяется: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ru-RU" sz="2000" dirty="0"/>
              <a:t>именем (идентификатором)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ru-RU" sz="2000" dirty="0"/>
              <a:t>количеством размерностей  - числом номеров, необходимых для указания местонахождения элемента массива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ru-RU" sz="2000" dirty="0"/>
              <a:t>размером (диапазоном изменения индексов) по каждой размерности</a:t>
            </a:r>
            <a:endParaRPr lang="en-US" sz="2000" dirty="0"/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l"/>
            </a:pPr>
            <a:r>
              <a:rPr lang="ru-RU" sz="2000" dirty="0"/>
              <a:t>типом элементов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4005064"/>
            <a:ext cx="82089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ru-RU" sz="20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Конфигурация массива фиксирована</a:t>
            </a:r>
            <a:endParaRPr lang="en-US" sz="20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Clr>
                <a:srgbClr val="1CADE4"/>
              </a:buClr>
              <a:buSzPct val="80000"/>
              <a:buFont typeface="Wingdings" pitchFamily="2" charset="2"/>
              <a:buChar char="l"/>
            </a:pPr>
            <a:r>
              <a:rPr lang="ru-RU" sz="2000" dirty="0">
                <a:solidFill>
                  <a:prstClr val="black"/>
                </a:solidFill>
              </a:rPr>
              <a:t>Все элементы массива принадлежат к одному и тому же типу данных</a:t>
            </a:r>
            <a:endParaRPr lang="en-US" sz="2000" dirty="0">
              <a:solidFill>
                <a:prstClr val="black"/>
              </a:solidFill>
            </a:endParaRP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Clr>
                <a:srgbClr val="1CADE4"/>
              </a:buClr>
              <a:buSzPct val="80000"/>
              <a:buFont typeface="Wingdings" pitchFamily="2" charset="2"/>
              <a:buChar char="l"/>
            </a:pPr>
            <a:r>
              <a:rPr lang="ru-RU" sz="2000" dirty="0">
                <a:solidFill>
                  <a:prstClr val="black"/>
                </a:solidFill>
              </a:rPr>
              <a:t>Элементами массива могут быть как простые переменные любых типов, так и переменные составных типов</a:t>
            </a:r>
            <a:br>
              <a:rPr lang="ru-RU" sz="2000" dirty="0">
                <a:solidFill>
                  <a:prstClr val="black"/>
                </a:solidFill>
              </a:rPr>
            </a:br>
            <a:r>
              <a:rPr lang="ru-RU" sz="2000" dirty="0">
                <a:solidFill>
                  <a:prstClr val="black"/>
                </a:solidFill>
              </a:rPr>
              <a:t>(массивов, структур, строк и т.д.)</a:t>
            </a:r>
            <a:endParaRPr lang="en-US" sz="2000" dirty="0">
              <a:solidFill>
                <a:prstClr val="black"/>
              </a:solidFill>
            </a:endParaRP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Clr>
                <a:srgbClr val="1CADE4"/>
              </a:buClr>
              <a:buSzPct val="80000"/>
              <a:buFont typeface="Wingdings" pitchFamily="2" charset="2"/>
              <a:buChar char="l"/>
            </a:pPr>
            <a:r>
              <a:rPr lang="ru-RU" sz="2000" dirty="0">
                <a:solidFill>
                  <a:prstClr val="black"/>
                </a:solidFill>
              </a:rPr>
              <a:t>В качестве индексов в С++ могут использоваться константы и переменные любых целых типов.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1412776"/>
            <a:ext cx="273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viArray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427984" y="1196752"/>
            <a:ext cx="4248472" cy="115212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000" dirty="0">
                <a:solidFill>
                  <a:schemeClr val="tx1"/>
                </a:solidFill>
              </a:rPr>
              <a:t>двумерный массив или массив размерностью 3 из элементов типа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Прямая со стрелкой 11"/>
          <p:cNvCxnSpPr>
            <a:stCxn id="10" idx="1"/>
            <a:endCxn id="9" idx="3"/>
          </p:cNvCxnSpPr>
          <p:nvPr/>
        </p:nvCxnSpPr>
        <p:spPr>
          <a:xfrm flipH="1" flipV="1">
            <a:off x="3275856" y="1597442"/>
            <a:ext cx="1152128" cy="175374"/>
          </a:xfrm>
          <a:prstGeom prst="straightConnector1">
            <a:avLst/>
          </a:prstGeom>
          <a:ln w="285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425986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271380"/>
              </p:ext>
            </p:extLst>
          </p:nvPr>
        </p:nvGraphicFramePr>
        <p:xfrm>
          <a:off x="251517" y="3573016"/>
          <a:ext cx="8640972" cy="21857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4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1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1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1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1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14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14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14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14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14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14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ysClr val="windowText" lastClr="000000"/>
                          </a:solidFill>
                        </a:rPr>
                        <a:t>номер</a:t>
                      </a:r>
                      <a:r>
                        <a:rPr lang="ru-RU" b="1" baseline="0" dirty="0">
                          <a:solidFill>
                            <a:sysClr val="windowText" lastClr="000000"/>
                          </a:solidFill>
                        </a:rPr>
                        <a:t> байта</a:t>
                      </a:r>
                      <a:endParaRPr lang="ru-R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72000" marR="7200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72000" marR="7200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72000" marR="7200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72000" marR="7200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72000" marR="7200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72000" marR="7200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72000" marR="7200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endParaRPr lang="ru-RU" sz="1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ru-RU" sz="1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ru-RU" sz="1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ru-RU" sz="1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ru-RU" sz="1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указатель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viArray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viArray</a:t>
                      </a:r>
                      <a:r>
                        <a:rPr lang="pt-BR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t-BR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pt-BR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] 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viArray</a:t>
                      </a:r>
                      <a:r>
                        <a:rPr lang="pt-BR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t-BR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viArray</a:t>
                      </a:r>
                      <a:r>
                        <a:rPr lang="pt-BR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t-BR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pt-BR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viArray</a:t>
                      </a:r>
                      <a:r>
                        <a:rPr lang="pt-BR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t-BR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pt-BR" sz="20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Базовые структуры данных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2123728" y="4221088"/>
            <a:ext cx="0" cy="21602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83568" y="1844824"/>
            <a:ext cx="624644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endParaRPr lang="ru-RU" sz="600" dirty="0">
              <a:solidFill>
                <a:prstClr val="black"/>
              </a:solidFill>
            </a:endParaRPr>
          </a:p>
          <a:p>
            <a:pPr lvl="0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 vfArray[20];</a:t>
            </a:r>
          </a:p>
          <a:p>
            <a:pPr lvl="0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 lvl="0"/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viArray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5, 6, 7, 8 };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395536" y="0"/>
            <a:ext cx="8496943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массивы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11560" y="1124744"/>
            <a:ext cx="484408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 описаний массивов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5606648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22962</TotalTime>
  <Words>10091</Words>
  <Application>Microsoft Office PowerPoint</Application>
  <PresentationFormat>Экран (4:3)</PresentationFormat>
  <Paragraphs>2398</Paragraphs>
  <Slides>62</Slides>
  <Notes>62</Notes>
  <HiddenSlides>4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62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Ретро</vt:lpstr>
      <vt:lpstr>Уравнение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структуры данных</dc:title>
  <dc:creator>Windows User</dc:creator>
  <cp:lastModifiedBy>Ion</cp:lastModifiedBy>
  <cp:revision>1080</cp:revision>
  <dcterms:created xsi:type="dcterms:W3CDTF">2017-05-18T18:58:30Z</dcterms:created>
  <dcterms:modified xsi:type="dcterms:W3CDTF">2022-03-05T22:56:20Z</dcterms:modified>
</cp:coreProperties>
</file>