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57" r:id="rId5"/>
    <p:sldId id="258" r:id="rId6"/>
    <p:sldId id="259" r:id="rId7"/>
    <p:sldId id="260" r:id="rId8"/>
    <p:sldId id="261" r:id="rId9"/>
    <p:sldId id="263" r:id="rId10"/>
    <p:sldId id="267" r:id="rId11"/>
    <p:sldId id="264" r:id="rId12"/>
    <p:sldId id="266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\Downloads\coach\The%20Spark%20Foundation\Task%204\SampleSupersto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\Downloads\coach\The%20Spark%20Foundation\Task%204\SampleSupersto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\Downloads\coach\The%20Spark%20Foundation\Task%204\SampleSuperstor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\Downloads\coach\The%20Spark%20Foundation\Task%204\SampleSuperstor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\Downloads\coach\The%20Spark%20Foundation\Task%204\SampleSuperstor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\Downloads\coach\The%20Spark%20Foundation\Task%204\SampleSuperstor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\Downloads\coach\The%20Spark%20Foundation\Task%204\SampleSuperstor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\Downloads\coach\The%20Spark%20Foundation\Task%204\SampleSuperstor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\Downloads\coach\The%20Spark%20Foundation\Task%204\SampleSuperstor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[SampleSuperstore.xlsx]Ship Modes!PivotTable3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 of Ship Mode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circle"/>
          <c:size val="6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'Ship Modes'!$B$3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'Ship Modes'!$A$4:$A$7</c:f>
              <c:strCache>
                <c:ptCount val="4"/>
                <c:pt idx="0">
                  <c:v>First Class</c:v>
                </c:pt>
                <c:pt idx="1">
                  <c:v>Same Day</c:v>
                </c:pt>
                <c:pt idx="2">
                  <c:v>Second Class</c:v>
                </c:pt>
                <c:pt idx="3">
                  <c:v>Standard Class</c:v>
                </c:pt>
              </c:strCache>
            </c:strRef>
          </c:cat>
          <c:val>
            <c:numRef>
              <c:f>'Ship Modes'!$B$4:$B$7</c:f>
              <c:numCache>
                <c:formatCode>General</c:formatCode>
                <c:ptCount val="4"/>
                <c:pt idx="0">
                  <c:v>1538</c:v>
                </c:pt>
                <c:pt idx="1">
                  <c:v>543</c:v>
                </c:pt>
                <c:pt idx="2">
                  <c:v>1945</c:v>
                </c:pt>
                <c:pt idx="3">
                  <c:v>5968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2F-4D8E-90CE-AD3A973CF5E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351548688"/>
        <c:axId val="26280480"/>
      </c:barChart>
      <c:catAx>
        <c:axId val="351548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80480"/>
        <c:crosses val="autoZero"/>
        <c:auto val="1"/>
        <c:lblAlgn val="ctr"/>
        <c:lblOffset val="100"/>
        <c:noMultiLvlLbl val="0"/>
      </c:catAx>
      <c:valAx>
        <c:axId val="26280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548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[SampleSuperstore.xlsx]Segment!PivotTable6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 of Segment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circle"/>
          <c:size val="6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Segment!$B$3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Segment!$A$4:$A$6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Segment!$B$4:$B$6</c:f>
              <c:numCache>
                <c:formatCode>General</c:formatCode>
                <c:ptCount val="3"/>
                <c:pt idx="0">
                  <c:v>5191</c:v>
                </c:pt>
                <c:pt idx="1">
                  <c:v>3020</c:v>
                </c:pt>
                <c:pt idx="2">
                  <c:v>1783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C4-4FC8-8586-C36E3E7A986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533551392"/>
        <c:axId val="229231424"/>
      </c:barChart>
      <c:catAx>
        <c:axId val="53355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9231424"/>
        <c:crosses val="autoZero"/>
        <c:auto val="1"/>
        <c:lblAlgn val="ctr"/>
        <c:lblOffset val="100"/>
        <c:noMultiLvlLbl val="0"/>
      </c:catAx>
      <c:valAx>
        <c:axId val="2292314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551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[SampleSuperstore.xlsx]City VS Country!PivotTable18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'City VS Country'!$B$3:$B$4</c:f>
              <c:strCache>
                <c:ptCount val="1"/>
                <c:pt idx="0">
                  <c:v>United States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'City VS Country'!$A$5:$A$536</c:f>
              <c:strCache>
                <c:ptCount val="531"/>
                <c:pt idx="0">
                  <c:v>Aberdeen</c:v>
                </c:pt>
                <c:pt idx="1">
                  <c:v>Abilene</c:v>
                </c:pt>
                <c:pt idx="2">
                  <c:v>Akron</c:v>
                </c:pt>
                <c:pt idx="3">
                  <c:v>Albuquerque</c:v>
                </c:pt>
                <c:pt idx="4">
                  <c:v>Alexandria</c:v>
                </c:pt>
                <c:pt idx="5">
                  <c:v>Allen</c:v>
                </c:pt>
                <c:pt idx="6">
                  <c:v>Allentown</c:v>
                </c:pt>
                <c:pt idx="7">
                  <c:v>Altoona</c:v>
                </c:pt>
                <c:pt idx="8">
                  <c:v>Amarillo</c:v>
                </c:pt>
                <c:pt idx="9">
                  <c:v>Anaheim</c:v>
                </c:pt>
                <c:pt idx="10">
                  <c:v>Andover</c:v>
                </c:pt>
                <c:pt idx="11">
                  <c:v>Ann Arbor</c:v>
                </c:pt>
                <c:pt idx="12">
                  <c:v>Antioch</c:v>
                </c:pt>
                <c:pt idx="13">
                  <c:v>Apopka</c:v>
                </c:pt>
                <c:pt idx="14">
                  <c:v>Apple Valley</c:v>
                </c:pt>
                <c:pt idx="15">
                  <c:v>Appleton</c:v>
                </c:pt>
                <c:pt idx="16">
                  <c:v>Arlington</c:v>
                </c:pt>
                <c:pt idx="17">
                  <c:v>Arlington Heights</c:v>
                </c:pt>
                <c:pt idx="18">
                  <c:v>Arvada</c:v>
                </c:pt>
                <c:pt idx="19">
                  <c:v>Asheville</c:v>
                </c:pt>
                <c:pt idx="20">
                  <c:v>Athens</c:v>
                </c:pt>
                <c:pt idx="21">
                  <c:v>Atlanta</c:v>
                </c:pt>
                <c:pt idx="22">
                  <c:v>Atlantic City</c:v>
                </c:pt>
                <c:pt idx="23">
                  <c:v>Auburn</c:v>
                </c:pt>
                <c:pt idx="24">
                  <c:v>Aurora</c:v>
                </c:pt>
                <c:pt idx="25">
                  <c:v>Austin</c:v>
                </c:pt>
                <c:pt idx="26">
                  <c:v>Avondale</c:v>
                </c:pt>
                <c:pt idx="27">
                  <c:v>Bakersfield</c:v>
                </c:pt>
                <c:pt idx="28">
                  <c:v>Baltimore</c:v>
                </c:pt>
                <c:pt idx="29">
                  <c:v>Bangor</c:v>
                </c:pt>
                <c:pt idx="30">
                  <c:v>Bartlett</c:v>
                </c:pt>
                <c:pt idx="31">
                  <c:v>Bayonne</c:v>
                </c:pt>
                <c:pt idx="32">
                  <c:v>Baytown</c:v>
                </c:pt>
                <c:pt idx="33">
                  <c:v>Beaumont</c:v>
                </c:pt>
                <c:pt idx="34">
                  <c:v>Bedford</c:v>
                </c:pt>
                <c:pt idx="35">
                  <c:v>Belleville</c:v>
                </c:pt>
                <c:pt idx="36">
                  <c:v>Bellevue</c:v>
                </c:pt>
                <c:pt idx="37">
                  <c:v>Bellingham</c:v>
                </c:pt>
                <c:pt idx="38">
                  <c:v>Bethlehem</c:v>
                </c:pt>
                <c:pt idx="39">
                  <c:v>Beverly</c:v>
                </c:pt>
                <c:pt idx="40">
                  <c:v>Billings</c:v>
                </c:pt>
                <c:pt idx="41">
                  <c:v>Bloomington</c:v>
                </c:pt>
                <c:pt idx="42">
                  <c:v>Boca Raton</c:v>
                </c:pt>
                <c:pt idx="43">
                  <c:v>Boise</c:v>
                </c:pt>
                <c:pt idx="44">
                  <c:v>Bolingbrook</c:v>
                </c:pt>
                <c:pt idx="45">
                  <c:v>Bossier City</c:v>
                </c:pt>
                <c:pt idx="46">
                  <c:v>Bowling Green</c:v>
                </c:pt>
                <c:pt idx="47">
                  <c:v>Boynton Beach</c:v>
                </c:pt>
                <c:pt idx="48">
                  <c:v>Bozeman</c:v>
                </c:pt>
                <c:pt idx="49">
                  <c:v>Brentwood</c:v>
                </c:pt>
                <c:pt idx="50">
                  <c:v>Bridgeton</c:v>
                </c:pt>
                <c:pt idx="51">
                  <c:v>Bristol</c:v>
                </c:pt>
                <c:pt idx="52">
                  <c:v>Broken Arrow</c:v>
                </c:pt>
                <c:pt idx="53">
                  <c:v>Broomfield</c:v>
                </c:pt>
                <c:pt idx="54">
                  <c:v>Brownsville</c:v>
                </c:pt>
                <c:pt idx="55">
                  <c:v>Bryan</c:v>
                </c:pt>
                <c:pt idx="56">
                  <c:v>Buffalo</c:v>
                </c:pt>
                <c:pt idx="57">
                  <c:v>Buffalo Grove</c:v>
                </c:pt>
                <c:pt idx="58">
                  <c:v>Bullhead City</c:v>
                </c:pt>
                <c:pt idx="59">
                  <c:v>Burbank</c:v>
                </c:pt>
                <c:pt idx="60">
                  <c:v>Burlington</c:v>
                </c:pt>
                <c:pt idx="61">
                  <c:v>Caldwell</c:v>
                </c:pt>
                <c:pt idx="62">
                  <c:v>Camarillo</c:v>
                </c:pt>
                <c:pt idx="63">
                  <c:v>Cambridge</c:v>
                </c:pt>
                <c:pt idx="64">
                  <c:v>Canton</c:v>
                </c:pt>
                <c:pt idx="65">
                  <c:v>Carlsbad</c:v>
                </c:pt>
                <c:pt idx="66">
                  <c:v>Carol Stream</c:v>
                </c:pt>
                <c:pt idx="67">
                  <c:v>Carrollton</c:v>
                </c:pt>
                <c:pt idx="68">
                  <c:v>Cary</c:v>
                </c:pt>
                <c:pt idx="69">
                  <c:v>Cedar Hill</c:v>
                </c:pt>
                <c:pt idx="70">
                  <c:v>Cedar Rapids</c:v>
                </c:pt>
                <c:pt idx="71">
                  <c:v>Champaign</c:v>
                </c:pt>
                <c:pt idx="72">
                  <c:v>Chandler</c:v>
                </c:pt>
                <c:pt idx="73">
                  <c:v>Chapel Hill</c:v>
                </c:pt>
                <c:pt idx="74">
                  <c:v>Charlotte</c:v>
                </c:pt>
                <c:pt idx="75">
                  <c:v>Charlottesville</c:v>
                </c:pt>
                <c:pt idx="76">
                  <c:v>Chattanooga</c:v>
                </c:pt>
                <c:pt idx="77">
                  <c:v>Chesapeake</c:v>
                </c:pt>
                <c:pt idx="78">
                  <c:v>Chester</c:v>
                </c:pt>
                <c:pt idx="79">
                  <c:v>Cheyenne</c:v>
                </c:pt>
                <c:pt idx="80">
                  <c:v>Chicago</c:v>
                </c:pt>
                <c:pt idx="81">
                  <c:v>Chico</c:v>
                </c:pt>
                <c:pt idx="82">
                  <c:v>Chula Vista</c:v>
                </c:pt>
                <c:pt idx="83">
                  <c:v>Cincinnati</c:v>
                </c:pt>
                <c:pt idx="84">
                  <c:v>Citrus Heights</c:v>
                </c:pt>
                <c:pt idx="85">
                  <c:v>Clarksville</c:v>
                </c:pt>
                <c:pt idx="86">
                  <c:v>Cleveland</c:v>
                </c:pt>
                <c:pt idx="87">
                  <c:v>Clifton</c:v>
                </c:pt>
                <c:pt idx="88">
                  <c:v>Clinton</c:v>
                </c:pt>
                <c:pt idx="89">
                  <c:v>Clovis</c:v>
                </c:pt>
                <c:pt idx="90">
                  <c:v>Coachella</c:v>
                </c:pt>
                <c:pt idx="91">
                  <c:v>College Station</c:v>
                </c:pt>
                <c:pt idx="92">
                  <c:v>Colorado Springs</c:v>
                </c:pt>
                <c:pt idx="93">
                  <c:v>Columbia</c:v>
                </c:pt>
                <c:pt idx="94">
                  <c:v>Columbus</c:v>
                </c:pt>
                <c:pt idx="95">
                  <c:v>Commerce City</c:v>
                </c:pt>
                <c:pt idx="96">
                  <c:v>Concord</c:v>
                </c:pt>
                <c:pt idx="97">
                  <c:v>Conroe</c:v>
                </c:pt>
                <c:pt idx="98">
                  <c:v>Conway</c:v>
                </c:pt>
                <c:pt idx="99">
                  <c:v>Coon Rapids</c:v>
                </c:pt>
                <c:pt idx="100">
                  <c:v>Coppell</c:v>
                </c:pt>
                <c:pt idx="101">
                  <c:v>Coral Gables</c:v>
                </c:pt>
                <c:pt idx="102">
                  <c:v>Coral Springs</c:v>
                </c:pt>
                <c:pt idx="103">
                  <c:v>Corpus Christi</c:v>
                </c:pt>
                <c:pt idx="104">
                  <c:v>Costa Mesa</c:v>
                </c:pt>
                <c:pt idx="105">
                  <c:v>Cottage Grove</c:v>
                </c:pt>
                <c:pt idx="106">
                  <c:v>Covington</c:v>
                </c:pt>
                <c:pt idx="107">
                  <c:v>Cranston</c:v>
                </c:pt>
                <c:pt idx="108">
                  <c:v>Cuyahoga Falls</c:v>
                </c:pt>
                <c:pt idx="109">
                  <c:v>Dallas</c:v>
                </c:pt>
                <c:pt idx="110">
                  <c:v>Danbury</c:v>
                </c:pt>
                <c:pt idx="111">
                  <c:v>Danville</c:v>
                </c:pt>
                <c:pt idx="112">
                  <c:v>Davis</c:v>
                </c:pt>
                <c:pt idx="113">
                  <c:v>Daytona Beach</c:v>
                </c:pt>
                <c:pt idx="114">
                  <c:v>Dearborn</c:v>
                </c:pt>
                <c:pt idx="115">
                  <c:v>Dearborn Heights</c:v>
                </c:pt>
                <c:pt idx="116">
                  <c:v>Decatur</c:v>
                </c:pt>
                <c:pt idx="117">
                  <c:v>Deer Park</c:v>
                </c:pt>
                <c:pt idx="118">
                  <c:v>Delray Beach</c:v>
                </c:pt>
                <c:pt idx="119">
                  <c:v>Deltona</c:v>
                </c:pt>
                <c:pt idx="120">
                  <c:v>Denver</c:v>
                </c:pt>
                <c:pt idx="121">
                  <c:v>Des Moines</c:v>
                </c:pt>
                <c:pt idx="122">
                  <c:v>Des Plaines</c:v>
                </c:pt>
                <c:pt idx="123">
                  <c:v>Detroit</c:v>
                </c:pt>
                <c:pt idx="124">
                  <c:v>Dover</c:v>
                </c:pt>
                <c:pt idx="125">
                  <c:v>Draper</c:v>
                </c:pt>
                <c:pt idx="126">
                  <c:v>Dublin</c:v>
                </c:pt>
                <c:pt idx="127">
                  <c:v>Dubuque</c:v>
                </c:pt>
                <c:pt idx="128">
                  <c:v>Durham</c:v>
                </c:pt>
                <c:pt idx="129">
                  <c:v>Eagan</c:v>
                </c:pt>
                <c:pt idx="130">
                  <c:v>East Orange</c:v>
                </c:pt>
                <c:pt idx="131">
                  <c:v>East Point</c:v>
                </c:pt>
                <c:pt idx="132">
                  <c:v>Eau Claire</c:v>
                </c:pt>
                <c:pt idx="133">
                  <c:v>Edinburg</c:v>
                </c:pt>
                <c:pt idx="134">
                  <c:v>Edmond</c:v>
                </c:pt>
                <c:pt idx="135">
                  <c:v>Edmonds</c:v>
                </c:pt>
                <c:pt idx="136">
                  <c:v>El Cajon</c:v>
                </c:pt>
                <c:pt idx="137">
                  <c:v>El Paso</c:v>
                </c:pt>
                <c:pt idx="138">
                  <c:v>Elkhart</c:v>
                </c:pt>
                <c:pt idx="139">
                  <c:v>Elmhurst</c:v>
                </c:pt>
                <c:pt idx="140">
                  <c:v>Elyria</c:v>
                </c:pt>
                <c:pt idx="141">
                  <c:v>Encinitas</c:v>
                </c:pt>
                <c:pt idx="142">
                  <c:v>Englewood</c:v>
                </c:pt>
                <c:pt idx="143">
                  <c:v>Escondido</c:v>
                </c:pt>
                <c:pt idx="144">
                  <c:v>Eugene</c:v>
                </c:pt>
                <c:pt idx="145">
                  <c:v>Evanston</c:v>
                </c:pt>
                <c:pt idx="146">
                  <c:v>Everett</c:v>
                </c:pt>
                <c:pt idx="147">
                  <c:v>Fairfield</c:v>
                </c:pt>
                <c:pt idx="148">
                  <c:v>Fargo</c:v>
                </c:pt>
                <c:pt idx="149">
                  <c:v>Farmington</c:v>
                </c:pt>
                <c:pt idx="150">
                  <c:v>Fayetteville</c:v>
                </c:pt>
                <c:pt idx="151">
                  <c:v>Florence</c:v>
                </c:pt>
                <c:pt idx="152">
                  <c:v>Fort Collins</c:v>
                </c:pt>
                <c:pt idx="153">
                  <c:v>Fort Lauderdale</c:v>
                </c:pt>
                <c:pt idx="154">
                  <c:v>Fort Worth</c:v>
                </c:pt>
                <c:pt idx="155">
                  <c:v>Frankfort</c:v>
                </c:pt>
                <c:pt idx="156">
                  <c:v>Franklin</c:v>
                </c:pt>
                <c:pt idx="157">
                  <c:v>Freeport</c:v>
                </c:pt>
                <c:pt idx="158">
                  <c:v>Fremont</c:v>
                </c:pt>
                <c:pt idx="159">
                  <c:v>Fresno</c:v>
                </c:pt>
                <c:pt idx="160">
                  <c:v>Frisco</c:v>
                </c:pt>
                <c:pt idx="161">
                  <c:v>Gaithersburg</c:v>
                </c:pt>
                <c:pt idx="162">
                  <c:v>Garden City</c:v>
                </c:pt>
                <c:pt idx="163">
                  <c:v>Garland</c:v>
                </c:pt>
                <c:pt idx="164">
                  <c:v>Gastonia</c:v>
                </c:pt>
                <c:pt idx="165">
                  <c:v>Georgetown</c:v>
                </c:pt>
                <c:pt idx="166">
                  <c:v>Gilbert</c:v>
                </c:pt>
                <c:pt idx="167">
                  <c:v>Gladstone</c:v>
                </c:pt>
                <c:pt idx="168">
                  <c:v>Glendale</c:v>
                </c:pt>
                <c:pt idx="169">
                  <c:v>Glenview</c:v>
                </c:pt>
                <c:pt idx="170">
                  <c:v>Goldsboro</c:v>
                </c:pt>
                <c:pt idx="171">
                  <c:v>Grand Island</c:v>
                </c:pt>
                <c:pt idx="172">
                  <c:v>Grand Prairie</c:v>
                </c:pt>
                <c:pt idx="173">
                  <c:v>Grand Rapids</c:v>
                </c:pt>
                <c:pt idx="174">
                  <c:v>Grapevine</c:v>
                </c:pt>
                <c:pt idx="175">
                  <c:v>Great Falls</c:v>
                </c:pt>
                <c:pt idx="176">
                  <c:v>Greeley</c:v>
                </c:pt>
                <c:pt idx="177">
                  <c:v>Green Bay</c:v>
                </c:pt>
                <c:pt idx="178">
                  <c:v>Greensboro</c:v>
                </c:pt>
                <c:pt idx="179">
                  <c:v>Greenville</c:v>
                </c:pt>
                <c:pt idx="180">
                  <c:v>Greenwood</c:v>
                </c:pt>
                <c:pt idx="181">
                  <c:v>Gresham</c:v>
                </c:pt>
                <c:pt idx="182">
                  <c:v>Grove City</c:v>
                </c:pt>
                <c:pt idx="183">
                  <c:v>Gulfport</c:v>
                </c:pt>
                <c:pt idx="184">
                  <c:v>Hackensack</c:v>
                </c:pt>
                <c:pt idx="185">
                  <c:v>Hagerstown</c:v>
                </c:pt>
                <c:pt idx="186">
                  <c:v>Haltom City</c:v>
                </c:pt>
                <c:pt idx="187">
                  <c:v>Hamilton</c:v>
                </c:pt>
                <c:pt idx="188">
                  <c:v>Hampton</c:v>
                </c:pt>
                <c:pt idx="189">
                  <c:v>Harlingen</c:v>
                </c:pt>
                <c:pt idx="190">
                  <c:v>Harrisonburg</c:v>
                </c:pt>
                <c:pt idx="191">
                  <c:v>Hattiesburg</c:v>
                </c:pt>
                <c:pt idx="192">
                  <c:v>Helena</c:v>
                </c:pt>
                <c:pt idx="193">
                  <c:v>Hempstead</c:v>
                </c:pt>
                <c:pt idx="194">
                  <c:v>Henderson</c:v>
                </c:pt>
                <c:pt idx="195">
                  <c:v>Hendersonville</c:v>
                </c:pt>
                <c:pt idx="196">
                  <c:v>Hesperia</c:v>
                </c:pt>
                <c:pt idx="197">
                  <c:v>Hialeah</c:v>
                </c:pt>
                <c:pt idx="198">
                  <c:v>Hickory</c:v>
                </c:pt>
                <c:pt idx="199">
                  <c:v>Highland Park</c:v>
                </c:pt>
                <c:pt idx="200">
                  <c:v>Hillsboro</c:v>
                </c:pt>
                <c:pt idx="201">
                  <c:v>Holland</c:v>
                </c:pt>
                <c:pt idx="202">
                  <c:v>Hollywood</c:v>
                </c:pt>
                <c:pt idx="203">
                  <c:v>Holyoke</c:v>
                </c:pt>
                <c:pt idx="204">
                  <c:v>Homestead</c:v>
                </c:pt>
                <c:pt idx="205">
                  <c:v>Hoover</c:v>
                </c:pt>
                <c:pt idx="206">
                  <c:v>Hot Springs</c:v>
                </c:pt>
                <c:pt idx="207">
                  <c:v>Houston</c:v>
                </c:pt>
                <c:pt idx="208">
                  <c:v>Huntington Beach</c:v>
                </c:pt>
                <c:pt idx="209">
                  <c:v>Huntsville</c:v>
                </c:pt>
                <c:pt idx="210">
                  <c:v>Independence</c:v>
                </c:pt>
                <c:pt idx="211">
                  <c:v>Indianapolis</c:v>
                </c:pt>
                <c:pt idx="212">
                  <c:v>Inglewood</c:v>
                </c:pt>
                <c:pt idx="213">
                  <c:v>Iowa City</c:v>
                </c:pt>
                <c:pt idx="214">
                  <c:v>Irving</c:v>
                </c:pt>
                <c:pt idx="215">
                  <c:v>Jackson</c:v>
                </c:pt>
                <c:pt idx="216">
                  <c:v>Jacksonville</c:v>
                </c:pt>
                <c:pt idx="217">
                  <c:v>Jamestown</c:v>
                </c:pt>
                <c:pt idx="218">
                  <c:v>Jefferson City</c:v>
                </c:pt>
                <c:pt idx="219">
                  <c:v>Johnson City</c:v>
                </c:pt>
                <c:pt idx="220">
                  <c:v>Jonesboro</c:v>
                </c:pt>
                <c:pt idx="221">
                  <c:v>Jupiter</c:v>
                </c:pt>
                <c:pt idx="222">
                  <c:v>Keller</c:v>
                </c:pt>
                <c:pt idx="223">
                  <c:v>Kenner</c:v>
                </c:pt>
                <c:pt idx="224">
                  <c:v>Kenosha</c:v>
                </c:pt>
                <c:pt idx="225">
                  <c:v>Kent</c:v>
                </c:pt>
                <c:pt idx="226">
                  <c:v>Kirkwood</c:v>
                </c:pt>
                <c:pt idx="227">
                  <c:v>Kissimmee</c:v>
                </c:pt>
                <c:pt idx="228">
                  <c:v>Knoxville</c:v>
                </c:pt>
                <c:pt idx="229">
                  <c:v>La Crosse</c:v>
                </c:pt>
                <c:pt idx="230">
                  <c:v>La Mesa</c:v>
                </c:pt>
                <c:pt idx="231">
                  <c:v>La Porte</c:v>
                </c:pt>
                <c:pt idx="232">
                  <c:v>La Quinta</c:v>
                </c:pt>
                <c:pt idx="233">
                  <c:v>Lafayette</c:v>
                </c:pt>
                <c:pt idx="234">
                  <c:v>Laguna Niguel</c:v>
                </c:pt>
                <c:pt idx="235">
                  <c:v>Lake Charles</c:v>
                </c:pt>
                <c:pt idx="236">
                  <c:v>Lake Elsinore</c:v>
                </c:pt>
                <c:pt idx="237">
                  <c:v>Lake Forest</c:v>
                </c:pt>
                <c:pt idx="238">
                  <c:v>Lakeland</c:v>
                </c:pt>
                <c:pt idx="239">
                  <c:v>Lakeville</c:v>
                </c:pt>
                <c:pt idx="240">
                  <c:v>Lakewood</c:v>
                </c:pt>
                <c:pt idx="241">
                  <c:v>Lancaster</c:v>
                </c:pt>
                <c:pt idx="242">
                  <c:v>Lansing</c:v>
                </c:pt>
                <c:pt idx="243">
                  <c:v>Laredo</c:v>
                </c:pt>
                <c:pt idx="244">
                  <c:v>Las Cruces</c:v>
                </c:pt>
                <c:pt idx="245">
                  <c:v>Las Vegas</c:v>
                </c:pt>
                <c:pt idx="246">
                  <c:v>Laurel</c:v>
                </c:pt>
                <c:pt idx="247">
                  <c:v>Lawrence</c:v>
                </c:pt>
                <c:pt idx="248">
                  <c:v>Lawton</c:v>
                </c:pt>
                <c:pt idx="249">
                  <c:v>Layton</c:v>
                </c:pt>
                <c:pt idx="250">
                  <c:v>League City</c:v>
                </c:pt>
                <c:pt idx="251">
                  <c:v>Lebanon</c:v>
                </c:pt>
                <c:pt idx="252">
                  <c:v>Lehi</c:v>
                </c:pt>
                <c:pt idx="253">
                  <c:v>Leominster</c:v>
                </c:pt>
                <c:pt idx="254">
                  <c:v>Lewiston</c:v>
                </c:pt>
                <c:pt idx="255">
                  <c:v>Lincoln Park</c:v>
                </c:pt>
                <c:pt idx="256">
                  <c:v>Linden</c:v>
                </c:pt>
                <c:pt idx="257">
                  <c:v>Lindenhurst</c:v>
                </c:pt>
                <c:pt idx="258">
                  <c:v>Little Rock</c:v>
                </c:pt>
                <c:pt idx="259">
                  <c:v>Littleton</c:v>
                </c:pt>
                <c:pt idx="260">
                  <c:v>Lodi</c:v>
                </c:pt>
                <c:pt idx="261">
                  <c:v>Logan</c:v>
                </c:pt>
                <c:pt idx="262">
                  <c:v>Long Beach</c:v>
                </c:pt>
                <c:pt idx="263">
                  <c:v>Longmont</c:v>
                </c:pt>
                <c:pt idx="264">
                  <c:v>Longview</c:v>
                </c:pt>
                <c:pt idx="265">
                  <c:v>Lorain</c:v>
                </c:pt>
                <c:pt idx="266">
                  <c:v>Los Angeles</c:v>
                </c:pt>
                <c:pt idx="267">
                  <c:v>Louisville</c:v>
                </c:pt>
                <c:pt idx="268">
                  <c:v>Loveland</c:v>
                </c:pt>
                <c:pt idx="269">
                  <c:v>Lowell</c:v>
                </c:pt>
                <c:pt idx="270">
                  <c:v>Lubbock</c:v>
                </c:pt>
                <c:pt idx="271">
                  <c:v>Macon</c:v>
                </c:pt>
                <c:pt idx="272">
                  <c:v>Madison</c:v>
                </c:pt>
                <c:pt idx="273">
                  <c:v>Malden</c:v>
                </c:pt>
                <c:pt idx="274">
                  <c:v>Manchester</c:v>
                </c:pt>
                <c:pt idx="275">
                  <c:v>Manhattan</c:v>
                </c:pt>
                <c:pt idx="276">
                  <c:v>Mansfield</c:v>
                </c:pt>
                <c:pt idx="277">
                  <c:v>Manteca</c:v>
                </c:pt>
                <c:pt idx="278">
                  <c:v>Maple Grove</c:v>
                </c:pt>
                <c:pt idx="279">
                  <c:v>Margate</c:v>
                </c:pt>
                <c:pt idx="280">
                  <c:v>Marietta</c:v>
                </c:pt>
                <c:pt idx="281">
                  <c:v>Marion</c:v>
                </c:pt>
                <c:pt idx="282">
                  <c:v>Marlborough</c:v>
                </c:pt>
                <c:pt idx="283">
                  <c:v>Marysville</c:v>
                </c:pt>
                <c:pt idx="284">
                  <c:v>Mason</c:v>
                </c:pt>
                <c:pt idx="285">
                  <c:v>Mcallen</c:v>
                </c:pt>
                <c:pt idx="286">
                  <c:v>Medford</c:v>
                </c:pt>
                <c:pt idx="287">
                  <c:v>Medina</c:v>
                </c:pt>
                <c:pt idx="288">
                  <c:v>Melbourne</c:v>
                </c:pt>
                <c:pt idx="289">
                  <c:v>Memphis</c:v>
                </c:pt>
                <c:pt idx="290">
                  <c:v>Mentor</c:v>
                </c:pt>
                <c:pt idx="291">
                  <c:v>Meriden</c:v>
                </c:pt>
                <c:pt idx="292">
                  <c:v>Meridian</c:v>
                </c:pt>
                <c:pt idx="293">
                  <c:v>Mesa</c:v>
                </c:pt>
                <c:pt idx="294">
                  <c:v>Mesquite</c:v>
                </c:pt>
                <c:pt idx="295">
                  <c:v>Miami</c:v>
                </c:pt>
                <c:pt idx="296">
                  <c:v>Middletown</c:v>
                </c:pt>
                <c:pt idx="297">
                  <c:v>Midland</c:v>
                </c:pt>
                <c:pt idx="298">
                  <c:v>Milford</c:v>
                </c:pt>
                <c:pt idx="299">
                  <c:v>Milwaukee</c:v>
                </c:pt>
                <c:pt idx="300">
                  <c:v>Minneapolis</c:v>
                </c:pt>
                <c:pt idx="301">
                  <c:v>Miramar</c:v>
                </c:pt>
                <c:pt idx="302">
                  <c:v>Mishawaka</c:v>
                </c:pt>
                <c:pt idx="303">
                  <c:v>Mission Viejo</c:v>
                </c:pt>
                <c:pt idx="304">
                  <c:v>Missoula</c:v>
                </c:pt>
                <c:pt idx="305">
                  <c:v>Missouri City</c:v>
                </c:pt>
                <c:pt idx="306">
                  <c:v>Mobile</c:v>
                </c:pt>
                <c:pt idx="307">
                  <c:v>Modesto</c:v>
                </c:pt>
                <c:pt idx="308">
                  <c:v>Monroe</c:v>
                </c:pt>
                <c:pt idx="309">
                  <c:v>Montebello</c:v>
                </c:pt>
                <c:pt idx="310">
                  <c:v>Montgomery</c:v>
                </c:pt>
                <c:pt idx="311">
                  <c:v>Moorhead</c:v>
                </c:pt>
                <c:pt idx="312">
                  <c:v>Moreno Valley</c:v>
                </c:pt>
                <c:pt idx="313">
                  <c:v>Morgan Hill</c:v>
                </c:pt>
                <c:pt idx="314">
                  <c:v>Morristown</c:v>
                </c:pt>
                <c:pt idx="315">
                  <c:v>Mount Pleasant</c:v>
                </c:pt>
                <c:pt idx="316">
                  <c:v>Mount Vernon</c:v>
                </c:pt>
                <c:pt idx="317">
                  <c:v>Murfreesboro</c:v>
                </c:pt>
                <c:pt idx="318">
                  <c:v>Murray</c:v>
                </c:pt>
                <c:pt idx="319">
                  <c:v>Murrieta</c:v>
                </c:pt>
                <c:pt idx="320">
                  <c:v>Muskogee</c:v>
                </c:pt>
                <c:pt idx="321">
                  <c:v>Naperville</c:v>
                </c:pt>
                <c:pt idx="322">
                  <c:v>Nashua</c:v>
                </c:pt>
                <c:pt idx="323">
                  <c:v>Nashville</c:v>
                </c:pt>
                <c:pt idx="324">
                  <c:v>New Albany</c:v>
                </c:pt>
                <c:pt idx="325">
                  <c:v>New Bedford</c:v>
                </c:pt>
                <c:pt idx="326">
                  <c:v>New Brunswick</c:v>
                </c:pt>
                <c:pt idx="327">
                  <c:v>New Castle</c:v>
                </c:pt>
                <c:pt idx="328">
                  <c:v>New Rochelle</c:v>
                </c:pt>
                <c:pt idx="329">
                  <c:v>New York City</c:v>
                </c:pt>
                <c:pt idx="330">
                  <c:v>Newark</c:v>
                </c:pt>
                <c:pt idx="331">
                  <c:v>Newport News</c:v>
                </c:pt>
                <c:pt idx="332">
                  <c:v>Niagara Falls</c:v>
                </c:pt>
                <c:pt idx="333">
                  <c:v>Noblesville</c:v>
                </c:pt>
                <c:pt idx="334">
                  <c:v>Norfolk</c:v>
                </c:pt>
                <c:pt idx="335">
                  <c:v>Normal</c:v>
                </c:pt>
                <c:pt idx="336">
                  <c:v>Norman</c:v>
                </c:pt>
                <c:pt idx="337">
                  <c:v>North Charleston</c:v>
                </c:pt>
                <c:pt idx="338">
                  <c:v>North Las Vegas</c:v>
                </c:pt>
                <c:pt idx="339">
                  <c:v>North Miami</c:v>
                </c:pt>
                <c:pt idx="340">
                  <c:v>Norwich</c:v>
                </c:pt>
                <c:pt idx="341">
                  <c:v>Oak Park</c:v>
                </c:pt>
                <c:pt idx="342">
                  <c:v>Oakland</c:v>
                </c:pt>
                <c:pt idx="343">
                  <c:v>Oceanside</c:v>
                </c:pt>
                <c:pt idx="344">
                  <c:v>Odessa</c:v>
                </c:pt>
                <c:pt idx="345">
                  <c:v>Oklahoma City</c:v>
                </c:pt>
                <c:pt idx="346">
                  <c:v>Olathe</c:v>
                </c:pt>
                <c:pt idx="347">
                  <c:v>Olympia</c:v>
                </c:pt>
                <c:pt idx="348">
                  <c:v>Omaha</c:v>
                </c:pt>
                <c:pt idx="349">
                  <c:v>Ontario</c:v>
                </c:pt>
                <c:pt idx="350">
                  <c:v>Orange</c:v>
                </c:pt>
                <c:pt idx="351">
                  <c:v>Orem</c:v>
                </c:pt>
                <c:pt idx="352">
                  <c:v>Orland Park</c:v>
                </c:pt>
                <c:pt idx="353">
                  <c:v>Orlando</c:v>
                </c:pt>
                <c:pt idx="354">
                  <c:v>Ormond Beach</c:v>
                </c:pt>
                <c:pt idx="355">
                  <c:v>Oswego</c:v>
                </c:pt>
                <c:pt idx="356">
                  <c:v>Overland Park</c:v>
                </c:pt>
                <c:pt idx="357">
                  <c:v>Owensboro</c:v>
                </c:pt>
                <c:pt idx="358">
                  <c:v>Oxnard</c:v>
                </c:pt>
                <c:pt idx="359">
                  <c:v>Palatine</c:v>
                </c:pt>
                <c:pt idx="360">
                  <c:v>Palm Coast</c:v>
                </c:pt>
                <c:pt idx="361">
                  <c:v>Park Ridge</c:v>
                </c:pt>
                <c:pt idx="362">
                  <c:v>Parker</c:v>
                </c:pt>
                <c:pt idx="363">
                  <c:v>Parma</c:v>
                </c:pt>
                <c:pt idx="364">
                  <c:v>Pasadena</c:v>
                </c:pt>
                <c:pt idx="365">
                  <c:v>Pasco</c:v>
                </c:pt>
                <c:pt idx="366">
                  <c:v>Passaic</c:v>
                </c:pt>
                <c:pt idx="367">
                  <c:v>Paterson</c:v>
                </c:pt>
                <c:pt idx="368">
                  <c:v>Pearland</c:v>
                </c:pt>
                <c:pt idx="369">
                  <c:v>Pembroke Pines</c:v>
                </c:pt>
                <c:pt idx="370">
                  <c:v>Pensacola</c:v>
                </c:pt>
                <c:pt idx="371">
                  <c:v>Peoria</c:v>
                </c:pt>
                <c:pt idx="372">
                  <c:v>Perth Amboy</c:v>
                </c:pt>
                <c:pt idx="373">
                  <c:v>Pharr</c:v>
                </c:pt>
                <c:pt idx="374">
                  <c:v>Philadelphia</c:v>
                </c:pt>
                <c:pt idx="375">
                  <c:v>Phoenix</c:v>
                </c:pt>
                <c:pt idx="376">
                  <c:v>Pico Rivera</c:v>
                </c:pt>
                <c:pt idx="377">
                  <c:v>Pine Bluff</c:v>
                </c:pt>
                <c:pt idx="378">
                  <c:v>Plainfield</c:v>
                </c:pt>
                <c:pt idx="379">
                  <c:v>Plano</c:v>
                </c:pt>
                <c:pt idx="380">
                  <c:v>Plantation</c:v>
                </c:pt>
                <c:pt idx="381">
                  <c:v>Pleasant Grove</c:v>
                </c:pt>
                <c:pt idx="382">
                  <c:v>Pocatello</c:v>
                </c:pt>
                <c:pt idx="383">
                  <c:v>Pomona</c:v>
                </c:pt>
                <c:pt idx="384">
                  <c:v>Pompano Beach</c:v>
                </c:pt>
                <c:pt idx="385">
                  <c:v>Port Arthur</c:v>
                </c:pt>
                <c:pt idx="386">
                  <c:v>Port Orange</c:v>
                </c:pt>
                <c:pt idx="387">
                  <c:v>Port Saint Lucie</c:v>
                </c:pt>
                <c:pt idx="388">
                  <c:v>Portage</c:v>
                </c:pt>
                <c:pt idx="389">
                  <c:v>Portland</c:v>
                </c:pt>
                <c:pt idx="390">
                  <c:v>Providence</c:v>
                </c:pt>
                <c:pt idx="391">
                  <c:v>Provo</c:v>
                </c:pt>
                <c:pt idx="392">
                  <c:v>Pueblo</c:v>
                </c:pt>
                <c:pt idx="393">
                  <c:v>Quincy</c:v>
                </c:pt>
                <c:pt idx="394">
                  <c:v>Raleigh</c:v>
                </c:pt>
                <c:pt idx="395">
                  <c:v>Rancho Cucamonga</c:v>
                </c:pt>
                <c:pt idx="396">
                  <c:v>Rapid City</c:v>
                </c:pt>
                <c:pt idx="397">
                  <c:v>Reading</c:v>
                </c:pt>
                <c:pt idx="398">
                  <c:v>Redding</c:v>
                </c:pt>
                <c:pt idx="399">
                  <c:v>Redlands</c:v>
                </c:pt>
                <c:pt idx="400">
                  <c:v>Redmond</c:v>
                </c:pt>
                <c:pt idx="401">
                  <c:v>Redondo Beach</c:v>
                </c:pt>
                <c:pt idx="402">
                  <c:v>Redwood City</c:v>
                </c:pt>
                <c:pt idx="403">
                  <c:v>Reno</c:v>
                </c:pt>
                <c:pt idx="404">
                  <c:v>Renton</c:v>
                </c:pt>
                <c:pt idx="405">
                  <c:v>Revere</c:v>
                </c:pt>
                <c:pt idx="406">
                  <c:v>Richardson</c:v>
                </c:pt>
                <c:pt idx="407">
                  <c:v>Richmond</c:v>
                </c:pt>
                <c:pt idx="408">
                  <c:v>Rio Rancho</c:v>
                </c:pt>
                <c:pt idx="409">
                  <c:v>Riverside</c:v>
                </c:pt>
                <c:pt idx="410">
                  <c:v>Rochester</c:v>
                </c:pt>
                <c:pt idx="411">
                  <c:v>Rochester Hills</c:v>
                </c:pt>
                <c:pt idx="412">
                  <c:v>Rock Hill</c:v>
                </c:pt>
                <c:pt idx="413">
                  <c:v>Rockford</c:v>
                </c:pt>
                <c:pt idx="414">
                  <c:v>Rockville</c:v>
                </c:pt>
                <c:pt idx="415">
                  <c:v>Rogers</c:v>
                </c:pt>
                <c:pt idx="416">
                  <c:v>Rome</c:v>
                </c:pt>
                <c:pt idx="417">
                  <c:v>Romeoville</c:v>
                </c:pt>
                <c:pt idx="418">
                  <c:v>Roseville</c:v>
                </c:pt>
                <c:pt idx="419">
                  <c:v>Roswell</c:v>
                </c:pt>
                <c:pt idx="420">
                  <c:v>Round Rock</c:v>
                </c:pt>
                <c:pt idx="421">
                  <c:v>Royal Oak</c:v>
                </c:pt>
                <c:pt idx="422">
                  <c:v>Sacramento</c:v>
                </c:pt>
                <c:pt idx="423">
                  <c:v>Saginaw</c:v>
                </c:pt>
                <c:pt idx="424">
                  <c:v>Saint Charles</c:v>
                </c:pt>
                <c:pt idx="425">
                  <c:v>Saint Cloud</c:v>
                </c:pt>
                <c:pt idx="426">
                  <c:v>Saint Louis</c:v>
                </c:pt>
                <c:pt idx="427">
                  <c:v>Saint Paul</c:v>
                </c:pt>
                <c:pt idx="428">
                  <c:v>Saint Peters</c:v>
                </c:pt>
                <c:pt idx="429">
                  <c:v>Saint Petersburg</c:v>
                </c:pt>
                <c:pt idx="430">
                  <c:v>Salem</c:v>
                </c:pt>
                <c:pt idx="431">
                  <c:v>Salinas</c:v>
                </c:pt>
                <c:pt idx="432">
                  <c:v>Salt Lake City</c:v>
                </c:pt>
                <c:pt idx="433">
                  <c:v>San Angelo</c:v>
                </c:pt>
                <c:pt idx="434">
                  <c:v>San Antonio</c:v>
                </c:pt>
                <c:pt idx="435">
                  <c:v>San Bernardino</c:v>
                </c:pt>
                <c:pt idx="436">
                  <c:v>San Clemente</c:v>
                </c:pt>
                <c:pt idx="437">
                  <c:v>San Diego</c:v>
                </c:pt>
                <c:pt idx="438">
                  <c:v>San Francisco</c:v>
                </c:pt>
                <c:pt idx="439">
                  <c:v>San Gabriel</c:v>
                </c:pt>
                <c:pt idx="440">
                  <c:v>San Jose</c:v>
                </c:pt>
                <c:pt idx="441">
                  <c:v>San Luis Obispo</c:v>
                </c:pt>
                <c:pt idx="442">
                  <c:v>San Marcos</c:v>
                </c:pt>
                <c:pt idx="443">
                  <c:v>San Mateo</c:v>
                </c:pt>
                <c:pt idx="444">
                  <c:v>Sandy Springs</c:v>
                </c:pt>
                <c:pt idx="445">
                  <c:v>Sanford</c:v>
                </c:pt>
                <c:pt idx="446">
                  <c:v>Santa Ana</c:v>
                </c:pt>
                <c:pt idx="447">
                  <c:v>Santa Barbara</c:v>
                </c:pt>
                <c:pt idx="448">
                  <c:v>Santa Clara</c:v>
                </c:pt>
                <c:pt idx="449">
                  <c:v>Santa Fe</c:v>
                </c:pt>
                <c:pt idx="450">
                  <c:v>Santa Maria</c:v>
                </c:pt>
                <c:pt idx="451">
                  <c:v>Scottsdale</c:v>
                </c:pt>
                <c:pt idx="452">
                  <c:v>Seattle</c:v>
                </c:pt>
                <c:pt idx="453">
                  <c:v>Sheboygan</c:v>
                </c:pt>
                <c:pt idx="454">
                  <c:v>Shelton</c:v>
                </c:pt>
                <c:pt idx="455">
                  <c:v>Sierra Vista</c:v>
                </c:pt>
                <c:pt idx="456">
                  <c:v>Sioux Falls</c:v>
                </c:pt>
                <c:pt idx="457">
                  <c:v>Skokie</c:v>
                </c:pt>
                <c:pt idx="458">
                  <c:v>Smyrna</c:v>
                </c:pt>
                <c:pt idx="459">
                  <c:v>South Bend</c:v>
                </c:pt>
                <c:pt idx="460">
                  <c:v>Southaven</c:v>
                </c:pt>
                <c:pt idx="461">
                  <c:v>Sparks</c:v>
                </c:pt>
                <c:pt idx="462">
                  <c:v>Spokane</c:v>
                </c:pt>
                <c:pt idx="463">
                  <c:v>Springdale</c:v>
                </c:pt>
                <c:pt idx="464">
                  <c:v>Springfield</c:v>
                </c:pt>
                <c:pt idx="465">
                  <c:v>Sterling Heights</c:v>
                </c:pt>
                <c:pt idx="466">
                  <c:v>Stockton</c:v>
                </c:pt>
                <c:pt idx="467">
                  <c:v>Suffolk</c:v>
                </c:pt>
                <c:pt idx="468">
                  <c:v>Summerville</c:v>
                </c:pt>
                <c:pt idx="469">
                  <c:v>Sunnyvale</c:v>
                </c:pt>
                <c:pt idx="470">
                  <c:v>Superior</c:v>
                </c:pt>
                <c:pt idx="471">
                  <c:v>Tallahassee</c:v>
                </c:pt>
                <c:pt idx="472">
                  <c:v>Tamarac</c:v>
                </c:pt>
                <c:pt idx="473">
                  <c:v>Tampa</c:v>
                </c:pt>
                <c:pt idx="474">
                  <c:v>Taylor</c:v>
                </c:pt>
                <c:pt idx="475">
                  <c:v>Temecula</c:v>
                </c:pt>
                <c:pt idx="476">
                  <c:v>Tempe</c:v>
                </c:pt>
                <c:pt idx="477">
                  <c:v>Texarkana</c:v>
                </c:pt>
                <c:pt idx="478">
                  <c:v>Texas City</c:v>
                </c:pt>
                <c:pt idx="479">
                  <c:v>The Colony</c:v>
                </c:pt>
                <c:pt idx="480">
                  <c:v>Thomasville</c:v>
                </c:pt>
                <c:pt idx="481">
                  <c:v>Thornton</c:v>
                </c:pt>
                <c:pt idx="482">
                  <c:v>Thousand Oaks</c:v>
                </c:pt>
                <c:pt idx="483">
                  <c:v>Tigard</c:v>
                </c:pt>
                <c:pt idx="484">
                  <c:v>Tinley Park</c:v>
                </c:pt>
                <c:pt idx="485">
                  <c:v>Toledo</c:v>
                </c:pt>
                <c:pt idx="486">
                  <c:v>Torrance</c:v>
                </c:pt>
                <c:pt idx="487">
                  <c:v>Trenton</c:v>
                </c:pt>
                <c:pt idx="488">
                  <c:v>Troy</c:v>
                </c:pt>
                <c:pt idx="489">
                  <c:v>Tucson</c:v>
                </c:pt>
                <c:pt idx="490">
                  <c:v>Tulsa</c:v>
                </c:pt>
                <c:pt idx="491">
                  <c:v>Tuscaloosa</c:v>
                </c:pt>
                <c:pt idx="492">
                  <c:v>Twin Falls</c:v>
                </c:pt>
                <c:pt idx="493">
                  <c:v>Tyler</c:v>
                </c:pt>
                <c:pt idx="494">
                  <c:v>Urbandale</c:v>
                </c:pt>
                <c:pt idx="495">
                  <c:v>Utica</c:v>
                </c:pt>
                <c:pt idx="496">
                  <c:v>Vacaville</c:v>
                </c:pt>
                <c:pt idx="497">
                  <c:v>Vallejo</c:v>
                </c:pt>
                <c:pt idx="498">
                  <c:v>Vancouver</c:v>
                </c:pt>
                <c:pt idx="499">
                  <c:v>Vineland</c:v>
                </c:pt>
                <c:pt idx="500">
                  <c:v>Virginia Beach</c:v>
                </c:pt>
                <c:pt idx="501">
                  <c:v>Visalia</c:v>
                </c:pt>
                <c:pt idx="502">
                  <c:v>Waco</c:v>
                </c:pt>
                <c:pt idx="503">
                  <c:v>Warner Robins</c:v>
                </c:pt>
                <c:pt idx="504">
                  <c:v>Warwick</c:v>
                </c:pt>
                <c:pt idx="505">
                  <c:v>Washington</c:v>
                </c:pt>
                <c:pt idx="506">
                  <c:v>Waterbury</c:v>
                </c:pt>
                <c:pt idx="507">
                  <c:v>Waterloo</c:v>
                </c:pt>
                <c:pt idx="508">
                  <c:v>Watertown</c:v>
                </c:pt>
                <c:pt idx="509">
                  <c:v>Waukesha</c:v>
                </c:pt>
                <c:pt idx="510">
                  <c:v>Wausau</c:v>
                </c:pt>
                <c:pt idx="511">
                  <c:v>Waynesboro</c:v>
                </c:pt>
                <c:pt idx="512">
                  <c:v>West Allis</c:v>
                </c:pt>
                <c:pt idx="513">
                  <c:v>West Jordan</c:v>
                </c:pt>
                <c:pt idx="514">
                  <c:v>West Palm Beach</c:v>
                </c:pt>
                <c:pt idx="515">
                  <c:v>Westfield</c:v>
                </c:pt>
                <c:pt idx="516">
                  <c:v>Westland</c:v>
                </c:pt>
                <c:pt idx="517">
                  <c:v>Westminster</c:v>
                </c:pt>
                <c:pt idx="518">
                  <c:v>Wheeling</c:v>
                </c:pt>
                <c:pt idx="519">
                  <c:v>Whittier</c:v>
                </c:pt>
                <c:pt idx="520">
                  <c:v>Wichita</c:v>
                </c:pt>
                <c:pt idx="521">
                  <c:v>Wilmington</c:v>
                </c:pt>
                <c:pt idx="522">
                  <c:v>Wilson</c:v>
                </c:pt>
                <c:pt idx="523">
                  <c:v>Woodbury</c:v>
                </c:pt>
                <c:pt idx="524">
                  <c:v>Woodland</c:v>
                </c:pt>
                <c:pt idx="525">
                  <c:v>Woodstock</c:v>
                </c:pt>
                <c:pt idx="526">
                  <c:v>Woonsocket</c:v>
                </c:pt>
                <c:pt idx="527">
                  <c:v>Yonkers</c:v>
                </c:pt>
                <c:pt idx="528">
                  <c:v>York</c:v>
                </c:pt>
                <c:pt idx="529">
                  <c:v>Yucaipa</c:v>
                </c:pt>
                <c:pt idx="530">
                  <c:v>Yuma</c:v>
                </c:pt>
              </c:strCache>
            </c:strRef>
          </c:cat>
          <c:val>
            <c:numRef>
              <c:f>'City VS Country'!$B$5:$B$536</c:f>
              <c:numCache>
                <c:formatCode>General</c:formatCode>
                <c:ptCount val="531"/>
                <c:pt idx="0">
                  <c:v>1</c:v>
                </c:pt>
                <c:pt idx="1">
                  <c:v>1</c:v>
                </c:pt>
                <c:pt idx="2">
                  <c:v>21</c:v>
                </c:pt>
                <c:pt idx="3">
                  <c:v>14</c:v>
                </c:pt>
                <c:pt idx="4">
                  <c:v>16</c:v>
                </c:pt>
                <c:pt idx="5">
                  <c:v>4</c:v>
                </c:pt>
                <c:pt idx="6">
                  <c:v>7</c:v>
                </c:pt>
                <c:pt idx="7">
                  <c:v>2</c:v>
                </c:pt>
                <c:pt idx="8">
                  <c:v>10</c:v>
                </c:pt>
                <c:pt idx="9">
                  <c:v>27</c:v>
                </c:pt>
                <c:pt idx="10">
                  <c:v>4</c:v>
                </c:pt>
                <c:pt idx="11">
                  <c:v>5</c:v>
                </c:pt>
                <c:pt idx="12">
                  <c:v>1</c:v>
                </c:pt>
                <c:pt idx="13">
                  <c:v>7</c:v>
                </c:pt>
                <c:pt idx="14">
                  <c:v>9</c:v>
                </c:pt>
                <c:pt idx="15">
                  <c:v>2</c:v>
                </c:pt>
                <c:pt idx="16">
                  <c:v>60</c:v>
                </c:pt>
                <c:pt idx="17">
                  <c:v>1</c:v>
                </c:pt>
                <c:pt idx="18">
                  <c:v>4</c:v>
                </c:pt>
                <c:pt idx="19">
                  <c:v>7</c:v>
                </c:pt>
                <c:pt idx="20">
                  <c:v>8</c:v>
                </c:pt>
                <c:pt idx="21">
                  <c:v>39</c:v>
                </c:pt>
                <c:pt idx="22">
                  <c:v>1</c:v>
                </c:pt>
                <c:pt idx="23">
                  <c:v>24</c:v>
                </c:pt>
                <c:pt idx="24">
                  <c:v>68</c:v>
                </c:pt>
                <c:pt idx="25">
                  <c:v>39</c:v>
                </c:pt>
                <c:pt idx="26">
                  <c:v>6</c:v>
                </c:pt>
                <c:pt idx="27">
                  <c:v>16</c:v>
                </c:pt>
                <c:pt idx="28">
                  <c:v>43</c:v>
                </c:pt>
                <c:pt idx="29">
                  <c:v>5</c:v>
                </c:pt>
                <c:pt idx="30">
                  <c:v>1</c:v>
                </c:pt>
                <c:pt idx="31">
                  <c:v>3</c:v>
                </c:pt>
                <c:pt idx="32">
                  <c:v>1</c:v>
                </c:pt>
                <c:pt idx="33">
                  <c:v>5</c:v>
                </c:pt>
                <c:pt idx="34">
                  <c:v>5</c:v>
                </c:pt>
                <c:pt idx="35">
                  <c:v>10</c:v>
                </c:pt>
                <c:pt idx="36">
                  <c:v>6</c:v>
                </c:pt>
                <c:pt idx="37">
                  <c:v>3</c:v>
                </c:pt>
                <c:pt idx="38">
                  <c:v>5</c:v>
                </c:pt>
                <c:pt idx="39">
                  <c:v>3</c:v>
                </c:pt>
                <c:pt idx="40">
                  <c:v>1</c:v>
                </c:pt>
                <c:pt idx="41">
                  <c:v>15</c:v>
                </c:pt>
                <c:pt idx="42">
                  <c:v>3</c:v>
                </c:pt>
                <c:pt idx="43">
                  <c:v>4</c:v>
                </c:pt>
                <c:pt idx="44">
                  <c:v>6</c:v>
                </c:pt>
                <c:pt idx="45">
                  <c:v>6</c:v>
                </c:pt>
                <c:pt idx="46">
                  <c:v>10</c:v>
                </c:pt>
                <c:pt idx="47">
                  <c:v>10</c:v>
                </c:pt>
                <c:pt idx="48">
                  <c:v>2</c:v>
                </c:pt>
                <c:pt idx="49">
                  <c:v>16</c:v>
                </c:pt>
                <c:pt idx="50">
                  <c:v>2</c:v>
                </c:pt>
                <c:pt idx="51">
                  <c:v>13</c:v>
                </c:pt>
                <c:pt idx="52">
                  <c:v>5</c:v>
                </c:pt>
                <c:pt idx="53">
                  <c:v>5</c:v>
                </c:pt>
                <c:pt idx="54">
                  <c:v>7</c:v>
                </c:pt>
                <c:pt idx="55">
                  <c:v>6</c:v>
                </c:pt>
                <c:pt idx="56">
                  <c:v>10</c:v>
                </c:pt>
                <c:pt idx="57">
                  <c:v>2</c:v>
                </c:pt>
                <c:pt idx="58">
                  <c:v>2</c:v>
                </c:pt>
                <c:pt idx="59">
                  <c:v>3</c:v>
                </c:pt>
                <c:pt idx="60">
                  <c:v>25</c:v>
                </c:pt>
                <c:pt idx="61">
                  <c:v>3</c:v>
                </c:pt>
                <c:pt idx="62">
                  <c:v>5</c:v>
                </c:pt>
                <c:pt idx="63">
                  <c:v>6</c:v>
                </c:pt>
                <c:pt idx="64">
                  <c:v>3</c:v>
                </c:pt>
                <c:pt idx="65">
                  <c:v>11</c:v>
                </c:pt>
                <c:pt idx="66">
                  <c:v>5</c:v>
                </c:pt>
                <c:pt idx="67">
                  <c:v>15</c:v>
                </c:pt>
                <c:pt idx="68">
                  <c:v>6</c:v>
                </c:pt>
                <c:pt idx="69">
                  <c:v>2</c:v>
                </c:pt>
                <c:pt idx="70">
                  <c:v>1</c:v>
                </c:pt>
                <c:pt idx="71">
                  <c:v>1</c:v>
                </c:pt>
                <c:pt idx="72">
                  <c:v>7</c:v>
                </c:pt>
                <c:pt idx="73">
                  <c:v>1</c:v>
                </c:pt>
                <c:pt idx="74">
                  <c:v>52</c:v>
                </c:pt>
                <c:pt idx="75">
                  <c:v>2</c:v>
                </c:pt>
                <c:pt idx="76">
                  <c:v>10</c:v>
                </c:pt>
                <c:pt idx="77">
                  <c:v>18</c:v>
                </c:pt>
                <c:pt idx="78">
                  <c:v>16</c:v>
                </c:pt>
                <c:pt idx="79">
                  <c:v>1</c:v>
                </c:pt>
                <c:pt idx="80">
                  <c:v>314</c:v>
                </c:pt>
                <c:pt idx="81">
                  <c:v>11</c:v>
                </c:pt>
                <c:pt idx="82">
                  <c:v>3</c:v>
                </c:pt>
                <c:pt idx="83">
                  <c:v>17</c:v>
                </c:pt>
                <c:pt idx="84">
                  <c:v>1</c:v>
                </c:pt>
                <c:pt idx="85">
                  <c:v>7</c:v>
                </c:pt>
                <c:pt idx="86">
                  <c:v>42</c:v>
                </c:pt>
                <c:pt idx="87">
                  <c:v>2</c:v>
                </c:pt>
                <c:pt idx="88">
                  <c:v>29</c:v>
                </c:pt>
                <c:pt idx="89">
                  <c:v>2</c:v>
                </c:pt>
                <c:pt idx="90">
                  <c:v>2</c:v>
                </c:pt>
                <c:pt idx="91">
                  <c:v>3</c:v>
                </c:pt>
                <c:pt idx="92">
                  <c:v>25</c:v>
                </c:pt>
                <c:pt idx="93">
                  <c:v>81</c:v>
                </c:pt>
                <c:pt idx="94">
                  <c:v>222</c:v>
                </c:pt>
                <c:pt idx="95">
                  <c:v>1</c:v>
                </c:pt>
                <c:pt idx="96">
                  <c:v>31</c:v>
                </c:pt>
                <c:pt idx="97">
                  <c:v>1</c:v>
                </c:pt>
                <c:pt idx="98">
                  <c:v>1</c:v>
                </c:pt>
                <c:pt idx="99">
                  <c:v>2</c:v>
                </c:pt>
                <c:pt idx="100">
                  <c:v>4</c:v>
                </c:pt>
                <c:pt idx="101">
                  <c:v>2</c:v>
                </c:pt>
                <c:pt idx="102">
                  <c:v>8</c:v>
                </c:pt>
                <c:pt idx="103">
                  <c:v>8</c:v>
                </c:pt>
                <c:pt idx="104">
                  <c:v>11</c:v>
                </c:pt>
                <c:pt idx="105">
                  <c:v>2</c:v>
                </c:pt>
                <c:pt idx="106">
                  <c:v>4</c:v>
                </c:pt>
                <c:pt idx="107">
                  <c:v>16</c:v>
                </c:pt>
                <c:pt idx="108">
                  <c:v>3</c:v>
                </c:pt>
                <c:pt idx="109">
                  <c:v>157</c:v>
                </c:pt>
                <c:pt idx="110">
                  <c:v>1</c:v>
                </c:pt>
                <c:pt idx="111">
                  <c:v>7</c:v>
                </c:pt>
                <c:pt idx="112">
                  <c:v>1</c:v>
                </c:pt>
                <c:pt idx="113">
                  <c:v>4</c:v>
                </c:pt>
                <c:pt idx="114">
                  <c:v>5</c:v>
                </c:pt>
                <c:pt idx="115">
                  <c:v>6</c:v>
                </c:pt>
                <c:pt idx="116">
                  <c:v>35</c:v>
                </c:pt>
                <c:pt idx="117">
                  <c:v>1</c:v>
                </c:pt>
                <c:pt idx="118">
                  <c:v>3</c:v>
                </c:pt>
                <c:pt idx="119">
                  <c:v>5</c:v>
                </c:pt>
                <c:pt idx="120">
                  <c:v>44</c:v>
                </c:pt>
                <c:pt idx="121">
                  <c:v>19</c:v>
                </c:pt>
                <c:pt idx="122">
                  <c:v>6</c:v>
                </c:pt>
                <c:pt idx="123">
                  <c:v>115</c:v>
                </c:pt>
                <c:pt idx="124">
                  <c:v>19</c:v>
                </c:pt>
                <c:pt idx="125">
                  <c:v>3</c:v>
                </c:pt>
                <c:pt idx="126">
                  <c:v>14</c:v>
                </c:pt>
                <c:pt idx="127">
                  <c:v>3</c:v>
                </c:pt>
                <c:pt idx="128">
                  <c:v>9</c:v>
                </c:pt>
                <c:pt idx="129">
                  <c:v>8</c:v>
                </c:pt>
                <c:pt idx="130">
                  <c:v>5</c:v>
                </c:pt>
                <c:pt idx="131">
                  <c:v>3</c:v>
                </c:pt>
                <c:pt idx="132">
                  <c:v>6</c:v>
                </c:pt>
                <c:pt idx="133">
                  <c:v>3</c:v>
                </c:pt>
                <c:pt idx="134">
                  <c:v>2</c:v>
                </c:pt>
                <c:pt idx="135">
                  <c:v>14</c:v>
                </c:pt>
                <c:pt idx="136">
                  <c:v>2</c:v>
                </c:pt>
                <c:pt idx="137">
                  <c:v>19</c:v>
                </c:pt>
                <c:pt idx="138">
                  <c:v>2</c:v>
                </c:pt>
                <c:pt idx="139">
                  <c:v>4</c:v>
                </c:pt>
                <c:pt idx="140">
                  <c:v>1</c:v>
                </c:pt>
                <c:pt idx="141">
                  <c:v>5</c:v>
                </c:pt>
                <c:pt idx="142">
                  <c:v>2</c:v>
                </c:pt>
                <c:pt idx="143">
                  <c:v>3</c:v>
                </c:pt>
                <c:pt idx="144">
                  <c:v>6</c:v>
                </c:pt>
                <c:pt idx="145">
                  <c:v>4</c:v>
                </c:pt>
                <c:pt idx="146">
                  <c:v>22</c:v>
                </c:pt>
                <c:pt idx="147">
                  <c:v>45</c:v>
                </c:pt>
                <c:pt idx="148">
                  <c:v>7</c:v>
                </c:pt>
                <c:pt idx="149">
                  <c:v>3</c:v>
                </c:pt>
                <c:pt idx="150">
                  <c:v>41</c:v>
                </c:pt>
                <c:pt idx="151">
                  <c:v>21</c:v>
                </c:pt>
                <c:pt idx="152">
                  <c:v>7</c:v>
                </c:pt>
                <c:pt idx="153">
                  <c:v>15</c:v>
                </c:pt>
                <c:pt idx="154">
                  <c:v>27</c:v>
                </c:pt>
                <c:pt idx="155">
                  <c:v>2</c:v>
                </c:pt>
                <c:pt idx="156">
                  <c:v>37</c:v>
                </c:pt>
                <c:pt idx="157">
                  <c:v>10</c:v>
                </c:pt>
                <c:pt idx="158">
                  <c:v>8</c:v>
                </c:pt>
                <c:pt idx="159">
                  <c:v>26</c:v>
                </c:pt>
                <c:pt idx="160">
                  <c:v>2</c:v>
                </c:pt>
                <c:pt idx="161">
                  <c:v>2</c:v>
                </c:pt>
                <c:pt idx="162">
                  <c:v>5</c:v>
                </c:pt>
                <c:pt idx="163">
                  <c:v>4</c:v>
                </c:pt>
                <c:pt idx="164">
                  <c:v>4</c:v>
                </c:pt>
                <c:pt idx="165">
                  <c:v>8</c:v>
                </c:pt>
                <c:pt idx="166">
                  <c:v>15</c:v>
                </c:pt>
                <c:pt idx="167">
                  <c:v>2</c:v>
                </c:pt>
                <c:pt idx="168">
                  <c:v>23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13</c:v>
                </c:pt>
                <c:pt idx="173">
                  <c:v>7</c:v>
                </c:pt>
                <c:pt idx="174">
                  <c:v>2</c:v>
                </c:pt>
                <c:pt idx="175">
                  <c:v>8</c:v>
                </c:pt>
                <c:pt idx="176">
                  <c:v>2</c:v>
                </c:pt>
                <c:pt idx="177">
                  <c:v>4</c:v>
                </c:pt>
                <c:pt idx="178">
                  <c:v>13</c:v>
                </c:pt>
                <c:pt idx="179">
                  <c:v>9</c:v>
                </c:pt>
                <c:pt idx="180">
                  <c:v>4</c:v>
                </c:pt>
                <c:pt idx="181">
                  <c:v>5</c:v>
                </c:pt>
                <c:pt idx="182">
                  <c:v>2</c:v>
                </c:pt>
                <c:pt idx="183">
                  <c:v>3</c:v>
                </c:pt>
                <c:pt idx="184">
                  <c:v>6</c:v>
                </c:pt>
                <c:pt idx="185">
                  <c:v>1</c:v>
                </c:pt>
                <c:pt idx="186">
                  <c:v>4</c:v>
                </c:pt>
                <c:pt idx="187">
                  <c:v>4</c:v>
                </c:pt>
                <c:pt idx="188">
                  <c:v>11</c:v>
                </c:pt>
                <c:pt idx="189">
                  <c:v>5</c:v>
                </c:pt>
                <c:pt idx="190">
                  <c:v>7</c:v>
                </c:pt>
                <c:pt idx="191">
                  <c:v>9</c:v>
                </c:pt>
                <c:pt idx="192">
                  <c:v>3</c:v>
                </c:pt>
                <c:pt idx="193">
                  <c:v>11</c:v>
                </c:pt>
                <c:pt idx="194">
                  <c:v>51</c:v>
                </c:pt>
                <c:pt idx="195">
                  <c:v>5</c:v>
                </c:pt>
                <c:pt idx="196">
                  <c:v>4</c:v>
                </c:pt>
                <c:pt idx="197">
                  <c:v>18</c:v>
                </c:pt>
                <c:pt idx="198">
                  <c:v>2</c:v>
                </c:pt>
                <c:pt idx="199">
                  <c:v>7</c:v>
                </c:pt>
                <c:pt idx="200">
                  <c:v>4</c:v>
                </c:pt>
                <c:pt idx="201">
                  <c:v>3</c:v>
                </c:pt>
                <c:pt idx="202">
                  <c:v>11</c:v>
                </c:pt>
                <c:pt idx="203">
                  <c:v>1</c:v>
                </c:pt>
                <c:pt idx="204">
                  <c:v>3</c:v>
                </c:pt>
                <c:pt idx="205">
                  <c:v>4</c:v>
                </c:pt>
                <c:pt idx="206">
                  <c:v>4</c:v>
                </c:pt>
                <c:pt idx="207">
                  <c:v>377</c:v>
                </c:pt>
                <c:pt idx="208">
                  <c:v>6</c:v>
                </c:pt>
                <c:pt idx="209">
                  <c:v>36</c:v>
                </c:pt>
                <c:pt idx="210">
                  <c:v>2</c:v>
                </c:pt>
                <c:pt idx="211">
                  <c:v>23</c:v>
                </c:pt>
                <c:pt idx="212">
                  <c:v>16</c:v>
                </c:pt>
                <c:pt idx="213">
                  <c:v>1</c:v>
                </c:pt>
                <c:pt idx="214">
                  <c:v>8</c:v>
                </c:pt>
                <c:pt idx="215">
                  <c:v>82</c:v>
                </c:pt>
                <c:pt idx="216">
                  <c:v>125</c:v>
                </c:pt>
                <c:pt idx="217">
                  <c:v>2</c:v>
                </c:pt>
                <c:pt idx="218">
                  <c:v>1</c:v>
                </c:pt>
                <c:pt idx="219">
                  <c:v>12</c:v>
                </c:pt>
                <c:pt idx="220">
                  <c:v>11</c:v>
                </c:pt>
                <c:pt idx="221">
                  <c:v>1</c:v>
                </c:pt>
                <c:pt idx="222">
                  <c:v>1</c:v>
                </c:pt>
                <c:pt idx="223">
                  <c:v>2</c:v>
                </c:pt>
                <c:pt idx="224">
                  <c:v>9</c:v>
                </c:pt>
                <c:pt idx="225">
                  <c:v>13</c:v>
                </c:pt>
                <c:pt idx="226">
                  <c:v>2</c:v>
                </c:pt>
                <c:pt idx="227">
                  <c:v>1</c:v>
                </c:pt>
                <c:pt idx="228">
                  <c:v>24</c:v>
                </c:pt>
                <c:pt idx="229">
                  <c:v>5</c:v>
                </c:pt>
                <c:pt idx="230">
                  <c:v>2</c:v>
                </c:pt>
                <c:pt idx="231">
                  <c:v>10</c:v>
                </c:pt>
                <c:pt idx="232">
                  <c:v>1</c:v>
                </c:pt>
                <c:pt idx="233">
                  <c:v>31</c:v>
                </c:pt>
                <c:pt idx="234">
                  <c:v>4</c:v>
                </c:pt>
                <c:pt idx="235">
                  <c:v>3</c:v>
                </c:pt>
                <c:pt idx="236">
                  <c:v>1</c:v>
                </c:pt>
                <c:pt idx="237">
                  <c:v>6</c:v>
                </c:pt>
                <c:pt idx="238">
                  <c:v>22</c:v>
                </c:pt>
                <c:pt idx="239">
                  <c:v>15</c:v>
                </c:pt>
                <c:pt idx="240">
                  <c:v>49</c:v>
                </c:pt>
                <c:pt idx="241">
                  <c:v>46</c:v>
                </c:pt>
                <c:pt idx="242">
                  <c:v>8</c:v>
                </c:pt>
                <c:pt idx="243">
                  <c:v>13</c:v>
                </c:pt>
                <c:pt idx="244">
                  <c:v>3</c:v>
                </c:pt>
                <c:pt idx="245">
                  <c:v>13</c:v>
                </c:pt>
                <c:pt idx="246">
                  <c:v>2</c:v>
                </c:pt>
                <c:pt idx="247">
                  <c:v>44</c:v>
                </c:pt>
                <c:pt idx="248">
                  <c:v>4</c:v>
                </c:pt>
                <c:pt idx="249">
                  <c:v>1</c:v>
                </c:pt>
                <c:pt idx="250">
                  <c:v>6</c:v>
                </c:pt>
                <c:pt idx="251">
                  <c:v>3</c:v>
                </c:pt>
                <c:pt idx="252">
                  <c:v>2</c:v>
                </c:pt>
                <c:pt idx="253">
                  <c:v>6</c:v>
                </c:pt>
                <c:pt idx="254">
                  <c:v>4</c:v>
                </c:pt>
                <c:pt idx="255">
                  <c:v>3</c:v>
                </c:pt>
                <c:pt idx="256">
                  <c:v>1</c:v>
                </c:pt>
                <c:pt idx="257">
                  <c:v>1</c:v>
                </c:pt>
                <c:pt idx="258">
                  <c:v>24</c:v>
                </c:pt>
                <c:pt idx="259">
                  <c:v>1</c:v>
                </c:pt>
                <c:pt idx="260">
                  <c:v>2</c:v>
                </c:pt>
                <c:pt idx="261">
                  <c:v>5</c:v>
                </c:pt>
                <c:pt idx="262">
                  <c:v>61</c:v>
                </c:pt>
                <c:pt idx="263">
                  <c:v>3</c:v>
                </c:pt>
                <c:pt idx="264">
                  <c:v>3</c:v>
                </c:pt>
                <c:pt idx="265">
                  <c:v>9</c:v>
                </c:pt>
                <c:pt idx="266">
                  <c:v>747</c:v>
                </c:pt>
                <c:pt idx="267">
                  <c:v>57</c:v>
                </c:pt>
                <c:pt idx="268">
                  <c:v>4</c:v>
                </c:pt>
                <c:pt idx="269">
                  <c:v>16</c:v>
                </c:pt>
                <c:pt idx="270">
                  <c:v>6</c:v>
                </c:pt>
                <c:pt idx="271">
                  <c:v>6</c:v>
                </c:pt>
                <c:pt idx="272">
                  <c:v>10</c:v>
                </c:pt>
                <c:pt idx="273">
                  <c:v>3</c:v>
                </c:pt>
                <c:pt idx="274">
                  <c:v>11</c:v>
                </c:pt>
                <c:pt idx="275">
                  <c:v>1</c:v>
                </c:pt>
                <c:pt idx="276">
                  <c:v>2</c:v>
                </c:pt>
                <c:pt idx="277">
                  <c:v>3</c:v>
                </c:pt>
                <c:pt idx="278">
                  <c:v>4</c:v>
                </c:pt>
                <c:pt idx="279">
                  <c:v>1</c:v>
                </c:pt>
                <c:pt idx="280">
                  <c:v>7</c:v>
                </c:pt>
                <c:pt idx="281">
                  <c:v>20</c:v>
                </c:pt>
                <c:pt idx="282">
                  <c:v>2</c:v>
                </c:pt>
                <c:pt idx="283">
                  <c:v>2</c:v>
                </c:pt>
                <c:pt idx="284">
                  <c:v>3</c:v>
                </c:pt>
                <c:pt idx="285">
                  <c:v>19</c:v>
                </c:pt>
                <c:pt idx="286">
                  <c:v>4</c:v>
                </c:pt>
                <c:pt idx="287">
                  <c:v>9</c:v>
                </c:pt>
                <c:pt idx="288">
                  <c:v>1</c:v>
                </c:pt>
                <c:pt idx="289">
                  <c:v>30</c:v>
                </c:pt>
                <c:pt idx="290">
                  <c:v>6</c:v>
                </c:pt>
                <c:pt idx="291">
                  <c:v>11</c:v>
                </c:pt>
                <c:pt idx="292">
                  <c:v>4</c:v>
                </c:pt>
                <c:pt idx="293">
                  <c:v>28</c:v>
                </c:pt>
                <c:pt idx="294">
                  <c:v>5</c:v>
                </c:pt>
                <c:pt idx="295">
                  <c:v>57</c:v>
                </c:pt>
                <c:pt idx="296">
                  <c:v>9</c:v>
                </c:pt>
                <c:pt idx="297">
                  <c:v>12</c:v>
                </c:pt>
                <c:pt idx="298">
                  <c:v>6</c:v>
                </c:pt>
                <c:pt idx="299">
                  <c:v>45</c:v>
                </c:pt>
                <c:pt idx="300">
                  <c:v>23</c:v>
                </c:pt>
                <c:pt idx="301">
                  <c:v>8</c:v>
                </c:pt>
                <c:pt idx="302">
                  <c:v>2</c:v>
                </c:pt>
                <c:pt idx="303">
                  <c:v>5</c:v>
                </c:pt>
                <c:pt idx="304">
                  <c:v>1</c:v>
                </c:pt>
                <c:pt idx="305">
                  <c:v>1</c:v>
                </c:pt>
                <c:pt idx="306">
                  <c:v>11</c:v>
                </c:pt>
                <c:pt idx="307">
                  <c:v>3</c:v>
                </c:pt>
                <c:pt idx="308">
                  <c:v>21</c:v>
                </c:pt>
                <c:pt idx="309">
                  <c:v>1</c:v>
                </c:pt>
                <c:pt idx="310">
                  <c:v>10</c:v>
                </c:pt>
                <c:pt idx="311">
                  <c:v>2</c:v>
                </c:pt>
                <c:pt idx="312">
                  <c:v>10</c:v>
                </c:pt>
                <c:pt idx="313">
                  <c:v>4</c:v>
                </c:pt>
                <c:pt idx="314">
                  <c:v>7</c:v>
                </c:pt>
                <c:pt idx="315">
                  <c:v>2</c:v>
                </c:pt>
                <c:pt idx="316">
                  <c:v>8</c:v>
                </c:pt>
                <c:pt idx="317">
                  <c:v>11</c:v>
                </c:pt>
                <c:pt idx="318">
                  <c:v>5</c:v>
                </c:pt>
                <c:pt idx="319">
                  <c:v>1</c:v>
                </c:pt>
                <c:pt idx="320">
                  <c:v>4</c:v>
                </c:pt>
                <c:pt idx="321">
                  <c:v>8</c:v>
                </c:pt>
                <c:pt idx="322">
                  <c:v>2</c:v>
                </c:pt>
                <c:pt idx="323">
                  <c:v>29</c:v>
                </c:pt>
                <c:pt idx="324">
                  <c:v>4</c:v>
                </c:pt>
                <c:pt idx="325">
                  <c:v>5</c:v>
                </c:pt>
                <c:pt idx="326">
                  <c:v>2</c:v>
                </c:pt>
                <c:pt idx="327">
                  <c:v>2</c:v>
                </c:pt>
                <c:pt idx="328">
                  <c:v>9</c:v>
                </c:pt>
                <c:pt idx="329">
                  <c:v>915</c:v>
                </c:pt>
                <c:pt idx="330">
                  <c:v>95</c:v>
                </c:pt>
                <c:pt idx="331">
                  <c:v>12</c:v>
                </c:pt>
                <c:pt idx="332">
                  <c:v>3</c:v>
                </c:pt>
                <c:pt idx="333">
                  <c:v>4</c:v>
                </c:pt>
                <c:pt idx="334">
                  <c:v>1</c:v>
                </c:pt>
                <c:pt idx="335">
                  <c:v>1</c:v>
                </c:pt>
                <c:pt idx="336">
                  <c:v>2</c:v>
                </c:pt>
                <c:pt idx="337">
                  <c:v>2</c:v>
                </c:pt>
                <c:pt idx="338">
                  <c:v>16</c:v>
                </c:pt>
                <c:pt idx="339">
                  <c:v>2</c:v>
                </c:pt>
                <c:pt idx="340">
                  <c:v>4</c:v>
                </c:pt>
                <c:pt idx="341">
                  <c:v>3</c:v>
                </c:pt>
                <c:pt idx="342">
                  <c:v>26</c:v>
                </c:pt>
                <c:pt idx="343">
                  <c:v>30</c:v>
                </c:pt>
                <c:pt idx="344">
                  <c:v>5</c:v>
                </c:pt>
                <c:pt idx="345">
                  <c:v>23</c:v>
                </c:pt>
                <c:pt idx="346">
                  <c:v>5</c:v>
                </c:pt>
                <c:pt idx="347">
                  <c:v>5</c:v>
                </c:pt>
                <c:pt idx="348">
                  <c:v>28</c:v>
                </c:pt>
                <c:pt idx="349">
                  <c:v>1</c:v>
                </c:pt>
                <c:pt idx="350">
                  <c:v>6</c:v>
                </c:pt>
                <c:pt idx="351">
                  <c:v>9</c:v>
                </c:pt>
                <c:pt idx="352">
                  <c:v>1</c:v>
                </c:pt>
                <c:pt idx="353">
                  <c:v>11</c:v>
                </c:pt>
                <c:pt idx="354">
                  <c:v>1</c:v>
                </c:pt>
                <c:pt idx="355">
                  <c:v>3</c:v>
                </c:pt>
                <c:pt idx="356">
                  <c:v>6</c:v>
                </c:pt>
                <c:pt idx="357">
                  <c:v>2</c:v>
                </c:pt>
                <c:pt idx="358">
                  <c:v>9</c:v>
                </c:pt>
                <c:pt idx="359">
                  <c:v>1</c:v>
                </c:pt>
                <c:pt idx="360">
                  <c:v>5</c:v>
                </c:pt>
                <c:pt idx="361">
                  <c:v>3</c:v>
                </c:pt>
                <c:pt idx="362">
                  <c:v>8</c:v>
                </c:pt>
                <c:pt idx="363">
                  <c:v>10</c:v>
                </c:pt>
                <c:pt idx="364">
                  <c:v>42</c:v>
                </c:pt>
                <c:pt idx="365">
                  <c:v>6</c:v>
                </c:pt>
                <c:pt idx="366">
                  <c:v>6</c:v>
                </c:pt>
                <c:pt idx="367">
                  <c:v>20</c:v>
                </c:pt>
                <c:pt idx="368">
                  <c:v>3</c:v>
                </c:pt>
                <c:pt idx="369">
                  <c:v>14</c:v>
                </c:pt>
                <c:pt idx="370">
                  <c:v>1</c:v>
                </c:pt>
                <c:pt idx="371">
                  <c:v>23</c:v>
                </c:pt>
                <c:pt idx="372">
                  <c:v>8</c:v>
                </c:pt>
                <c:pt idx="373">
                  <c:v>4</c:v>
                </c:pt>
                <c:pt idx="374">
                  <c:v>537</c:v>
                </c:pt>
                <c:pt idx="375">
                  <c:v>63</c:v>
                </c:pt>
                <c:pt idx="376">
                  <c:v>1</c:v>
                </c:pt>
                <c:pt idx="377">
                  <c:v>2</c:v>
                </c:pt>
                <c:pt idx="378">
                  <c:v>13</c:v>
                </c:pt>
                <c:pt idx="379">
                  <c:v>15</c:v>
                </c:pt>
                <c:pt idx="380">
                  <c:v>11</c:v>
                </c:pt>
                <c:pt idx="381">
                  <c:v>7</c:v>
                </c:pt>
                <c:pt idx="382">
                  <c:v>7</c:v>
                </c:pt>
                <c:pt idx="383">
                  <c:v>7</c:v>
                </c:pt>
                <c:pt idx="384">
                  <c:v>3</c:v>
                </c:pt>
                <c:pt idx="385">
                  <c:v>6</c:v>
                </c:pt>
                <c:pt idx="386">
                  <c:v>1</c:v>
                </c:pt>
                <c:pt idx="387">
                  <c:v>3</c:v>
                </c:pt>
                <c:pt idx="388">
                  <c:v>1</c:v>
                </c:pt>
                <c:pt idx="389">
                  <c:v>24</c:v>
                </c:pt>
                <c:pt idx="390">
                  <c:v>31</c:v>
                </c:pt>
                <c:pt idx="391">
                  <c:v>10</c:v>
                </c:pt>
                <c:pt idx="392">
                  <c:v>8</c:v>
                </c:pt>
                <c:pt idx="393">
                  <c:v>20</c:v>
                </c:pt>
                <c:pt idx="394">
                  <c:v>22</c:v>
                </c:pt>
                <c:pt idx="395">
                  <c:v>4</c:v>
                </c:pt>
                <c:pt idx="396">
                  <c:v>2</c:v>
                </c:pt>
                <c:pt idx="397">
                  <c:v>5</c:v>
                </c:pt>
                <c:pt idx="398">
                  <c:v>1</c:v>
                </c:pt>
                <c:pt idx="399">
                  <c:v>16</c:v>
                </c:pt>
                <c:pt idx="400">
                  <c:v>11</c:v>
                </c:pt>
                <c:pt idx="401">
                  <c:v>8</c:v>
                </c:pt>
                <c:pt idx="402">
                  <c:v>1</c:v>
                </c:pt>
                <c:pt idx="403">
                  <c:v>4</c:v>
                </c:pt>
                <c:pt idx="404">
                  <c:v>3</c:v>
                </c:pt>
                <c:pt idx="405">
                  <c:v>7</c:v>
                </c:pt>
                <c:pt idx="406">
                  <c:v>2</c:v>
                </c:pt>
                <c:pt idx="407">
                  <c:v>90</c:v>
                </c:pt>
                <c:pt idx="408">
                  <c:v>2</c:v>
                </c:pt>
                <c:pt idx="409">
                  <c:v>14</c:v>
                </c:pt>
                <c:pt idx="410">
                  <c:v>53</c:v>
                </c:pt>
                <c:pt idx="411">
                  <c:v>1</c:v>
                </c:pt>
                <c:pt idx="412">
                  <c:v>1</c:v>
                </c:pt>
                <c:pt idx="413">
                  <c:v>11</c:v>
                </c:pt>
                <c:pt idx="414">
                  <c:v>5</c:v>
                </c:pt>
                <c:pt idx="415">
                  <c:v>1</c:v>
                </c:pt>
                <c:pt idx="416">
                  <c:v>6</c:v>
                </c:pt>
                <c:pt idx="417">
                  <c:v>1</c:v>
                </c:pt>
                <c:pt idx="418">
                  <c:v>26</c:v>
                </c:pt>
                <c:pt idx="419">
                  <c:v>18</c:v>
                </c:pt>
                <c:pt idx="420">
                  <c:v>7</c:v>
                </c:pt>
                <c:pt idx="421">
                  <c:v>2</c:v>
                </c:pt>
                <c:pt idx="422">
                  <c:v>13</c:v>
                </c:pt>
                <c:pt idx="423">
                  <c:v>6</c:v>
                </c:pt>
                <c:pt idx="424">
                  <c:v>10</c:v>
                </c:pt>
                <c:pt idx="425">
                  <c:v>3</c:v>
                </c:pt>
                <c:pt idx="426">
                  <c:v>5</c:v>
                </c:pt>
                <c:pt idx="427">
                  <c:v>2</c:v>
                </c:pt>
                <c:pt idx="428">
                  <c:v>1</c:v>
                </c:pt>
                <c:pt idx="429">
                  <c:v>14</c:v>
                </c:pt>
                <c:pt idx="430">
                  <c:v>40</c:v>
                </c:pt>
                <c:pt idx="431">
                  <c:v>8</c:v>
                </c:pt>
                <c:pt idx="432">
                  <c:v>8</c:v>
                </c:pt>
                <c:pt idx="433">
                  <c:v>4</c:v>
                </c:pt>
                <c:pt idx="434">
                  <c:v>59</c:v>
                </c:pt>
                <c:pt idx="435">
                  <c:v>9</c:v>
                </c:pt>
                <c:pt idx="436">
                  <c:v>2</c:v>
                </c:pt>
                <c:pt idx="437">
                  <c:v>170</c:v>
                </c:pt>
                <c:pt idx="438">
                  <c:v>510</c:v>
                </c:pt>
                <c:pt idx="439">
                  <c:v>3</c:v>
                </c:pt>
                <c:pt idx="440">
                  <c:v>42</c:v>
                </c:pt>
                <c:pt idx="441">
                  <c:v>1</c:v>
                </c:pt>
                <c:pt idx="442">
                  <c:v>4</c:v>
                </c:pt>
                <c:pt idx="443">
                  <c:v>1</c:v>
                </c:pt>
                <c:pt idx="444">
                  <c:v>14</c:v>
                </c:pt>
                <c:pt idx="445">
                  <c:v>2</c:v>
                </c:pt>
                <c:pt idx="446">
                  <c:v>14</c:v>
                </c:pt>
                <c:pt idx="447">
                  <c:v>8</c:v>
                </c:pt>
                <c:pt idx="448">
                  <c:v>6</c:v>
                </c:pt>
                <c:pt idx="449">
                  <c:v>2</c:v>
                </c:pt>
                <c:pt idx="450">
                  <c:v>1</c:v>
                </c:pt>
                <c:pt idx="451">
                  <c:v>12</c:v>
                </c:pt>
                <c:pt idx="452">
                  <c:v>428</c:v>
                </c:pt>
                <c:pt idx="453">
                  <c:v>4</c:v>
                </c:pt>
                <c:pt idx="454">
                  <c:v>2</c:v>
                </c:pt>
                <c:pt idx="455">
                  <c:v>3</c:v>
                </c:pt>
                <c:pt idx="456">
                  <c:v>9</c:v>
                </c:pt>
                <c:pt idx="457">
                  <c:v>11</c:v>
                </c:pt>
                <c:pt idx="458">
                  <c:v>24</c:v>
                </c:pt>
                <c:pt idx="459">
                  <c:v>6</c:v>
                </c:pt>
                <c:pt idx="460">
                  <c:v>7</c:v>
                </c:pt>
                <c:pt idx="461">
                  <c:v>3</c:v>
                </c:pt>
                <c:pt idx="462">
                  <c:v>7</c:v>
                </c:pt>
                <c:pt idx="463">
                  <c:v>1</c:v>
                </c:pt>
                <c:pt idx="464">
                  <c:v>163</c:v>
                </c:pt>
                <c:pt idx="465">
                  <c:v>3</c:v>
                </c:pt>
                <c:pt idx="466">
                  <c:v>6</c:v>
                </c:pt>
                <c:pt idx="467">
                  <c:v>10</c:v>
                </c:pt>
                <c:pt idx="468">
                  <c:v>2</c:v>
                </c:pt>
                <c:pt idx="469">
                  <c:v>6</c:v>
                </c:pt>
                <c:pt idx="470">
                  <c:v>9</c:v>
                </c:pt>
                <c:pt idx="471">
                  <c:v>17</c:v>
                </c:pt>
                <c:pt idx="472">
                  <c:v>4</c:v>
                </c:pt>
                <c:pt idx="473">
                  <c:v>36</c:v>
                </c:pt>
                <c:pt idx="474">
                  <c:v>3</c:v>
                </c:pt>
                <c:pt idx="475">
                  <c:v>4</c:v>
                </c:pt>
                <c:pt idx="476">
                  <c:v>13</c:v>
                </c:pt>
                <c:pt idx="477">
                  <c:v>2</c:v>
                </c:pt>
                <c:pt idx="478">
                  <c:v>3</c:v>
                </c:pt>
                <c:pt idx="479">
                  <c:v>3</c:v>
                </c:pt>
                <c:pt idx="480">
                  <c:v>3</c:v>
                </c:pt>
                <c:pt idx="481">
                  <c:v>10</c:v>
                </c:pt>
                <c:pt idx="482">
                  <c:v>5</c:v>
                </c:pt>
                <c:pt idx="483">
                  <c:v>8</c:v>
                </c:pt>
                <c:pt idx="484">
                  <c:v>1</c:v>
                </c:pt>
                <c:pt idx="485">
                  <c:v>32</c:v>
                </c:pt>
                <c:pt idx="486">
                  <c:v>4</c:v>
                </c:pt>
                <c:pt idx="487">
                  <c:v>13</c:v>
                </c:pt>
                <c:pt idx="488">
                  <c:v>29</c:v>
                </c:pt>
                <c:pt idx="489">
                  <c:v>32</c:v>
                </c:pt>
                <c:pt idx="490">
                  <c:v>26</c:v>
                </c:pt>
                <c:pt idx="491">
                  <c:v>2</c:v>
                </c:pt>
                <c:pt idx="492">
                  <c:v>2</c:v>
                </c:pt>
                <c:pt idx="493">
                  <c:v>5</c:v>
                </c:pt>
                <c:pt idx="494">
                  <c:v>3</c:v>
                </c:pt>
                <c:pt idx="495">
                  <c:v>8</c:v>
                </c:pt>
                <c:pt idx="496">
                  <c:v>1</c:v>
                </c:pt>
                <c:pt idx="497">
                  <c:v>6</c:v>
                </c:pt>
                <c:pt idx="498">
                  <c:v>5</c:v>
                </c:pt>
                <c:pt idx="499">
                  <c:v>8</c:v>
                </c:pt>
                <c:pt idx="500">
                  <c:v>16</c:v>
                </c:pt>
                <c:pt idx="501">
                  <c:v>4</c:v>
                </c:pt>
                <c:pt idx="502">
                  <c:v>6</c:v>
                </c:pt>
                <c:pt idx="503">
                  <c:v>2</c:v>
                </c:pt>
                <c:pt idx="504">
                  <c:v>5</c:v>
                </c:pt>
                <c:pt idx="505">
                  <c:v>10</c:v>
                </c:pt>
                <c:pt idx="506">
                  <c:v>11</c:v>
                </c:pt>
                <c:pt idx="507">
                  <c:v>1</c:v>
                </c:pt>
                <c:pt idx="508">
                  <c:v>10</c:v>
                </c:pt>
                <c:pt idx="509">
                  <c:v>1</c:v>
                </c:pt>
                <c:pt idx="510">
                  <c:v>4</c:v>
                </c:pt>
                <c:pt idx="511">
                  <c:v>10</c:v>
                </c:pt>
                <c:pt idx="512">
                  <c:v>2</c:v>
                </c:pt>
                <c:pt idx="513">
                  <c:v>5</c:v>
                </c:pt>
                <c:pt idx="514">
                  <c:v>3</c:v>
                </c:pt>
                <c:pt idx="515">
                  <c:v>6</c:v>
                </c:pt>
                <c:pt idx="516">
                  <c:v>13</c:v>
                </c:pt>
                <c:pt idx="517">
                  <c:v>17</c:v>
                </c:pt>
                <c:pt idx="518">
                  <c:v>7</c:v>
                </c:pt>
                <c:pt idx="519">
                  <c:v>1</c:v>
                </c:pt>
                <c:pt idx="520">
                  <c:v>7</c:v>
                </c:pt>
                <c:pt idx="521">
                  <c:v>36</c:v>
                </c:pt>
                <c:pt idx="522">
                  <c:v>6</c:v>
                </c:pt>
                <c:pt idx="523">
                  <c:v>3</c:v>
                </c:pt>
                <c:pt idx="524">
                  <c:v>3</c:v>
                </c:pt>
                <c:pt idx="525">
                  <c:v>5</c:v>
                </c:pt>
                <c:pt idx="526">
                  <c:v>4</c:v>
                </c:pt>
                <c:pt idx="527">
                  <c:v>15</c:v>
                </c:pt>
                <c:pt idx="528">
                  <c:v>5</c:v>
                </c:pt>
                <c:pt idx="529">
                  <c:v>1</c:v>
                </c:pt>
                <c:pt idx="53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82-45C2-831B-221E27499E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5413072"/>
        <c:axId val="229225184"/>
      </c:barChart>
      <c:catAx>
        <c:axId val="685413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City that Under United States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9225184"/>
        <c:crosses val="autoZero"/>
        <c:auto val="1"/>
        <c:lblAlgn val="ctr"/>
        <c:lblOffset val="100"/>
        <c:noMultiLvlLbl val="0"/>
      </c:catAx>
      <c:valAx>
        <c:axId val="229225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of City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41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[SampleSuperstore.xlsx]States!PivotTable29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Different</a:t>
            </a:r>
            <a:r>
              <a:rPr lang="en-US" baseline="0"/>
              <a:t> States 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States!$B$3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States!$A$4:$A$53</c:f>
              <c:strCache>
                <c:ptCount val="49"/>
                <c:pt idx="0">
                  <c:v>Alabama</c:v>
                </c:pt>
                <c:pt idx="1">
                  <c:v>Arizona</c:v>
                </c:pt>
                <c:pt idx="2">
                  <c:v>Arkansas</c:v>
                </c:pt>
                <c:pt idx="3">
                  <c:v>California</c:v>
                </c:pt>
                <c:pt idx="4">
                  <c:v>Colorado</c:v>
                </c:pt>
                <c:pt idx="5">
                  <c:v>Connecticut</c:v>
                </c:pt>
                <c:pt idx="6">
                  <c:v>Delaware</c:v>
                </c:pt>
                <c:pt idx="7">
                  <c:v>District of Columbia</c:v>
                </c:pt>
                <c:pt idx="8">
                  <c:v>Florida</c:v>
                </c:pt>
                <c:pt idx="9">
                  <c:v>Georgia</c:v>
                </c:pt>
                <c:pt idx="10">
                  <c:v>Idaho</c:v>
                </c:pt>
                <c:pt idx="11">
                  <c:v>Illinois</c:v>
                </c:pt>
                <c:pt idx="12">
                  <c:v>Indiana</c:v>
                </c:pt>
                <c:pt idx="13">
                  <c:v>Iowa</c:v>
                </c:pt>
                <c:pt idx="14">
                  <c:v>Kansas</c:v>
                </c:pt>
                <c:pt idx="15">
                  <c:v>Kentucky</c:v>
                </c:pt>
                <c:pt idx="16">
                  <c:v>Louisiana</c:v>
                </c:pt>
                <c:pt idx="17">
                  <c:v>Maine</c:v>
                </c:pt>
                <c:pt idx="18">
                  <c:v>Maryland</c:v>
                </c:pt>
                <c:pt idx="19">
                  <c:v>Massachusetts</c:v>
                </c:pt>
                <c:pt idx="20">
                  <c:v>Michigan</c:v>
                </c:pt>
                <c:pt idx="21">
                  <c:v>Minnesota</c:v>
                </c:pt>
                <c:pt idx="22">
                  <c:v>Mississippi</c:v>
                </c:pt>
                <c:pt idx="23">
                  <c:v>Missouri</c:v>
                </c:pt>
                <c:pt idx="24">
                  <c:v>Montana</c:v>
                </c:pt>
                <c:pt idx="25">
                  <c:v>Nebraska</c:v>
                </c:pt>
                <c:pt idx="26">
                  <c:v>Nevada</c:v>
                </c:pt>
                <c:pt idx="27">
                  <c:v>New Hampshire</c:v>
                </c:pt>
                <c:pt idx="28">
                  <c:v>New Jersey</c:v>
                </c:pt>
                <c:pt idx="29">
                  <c:v>New Mexico</c:v>
                </c:pt>
                <c:pt idx="30">
                  <c:v>New York</c:v>
                </c:pt>
                <c:pt idx="31">
                  <c:v>North Carolina</c:v>
                </c:pt>
                <c:pt idx="32">
                  <c:v>North Dakota</c:v>
                </c:pt>
                <c:pt idx="33">
                  <c:v>Ohio</c:v>
                </c:pt>
                <c:pt idx="34">
                  <c:v>Oklahoma</c:v>
                </c:pt>
                <c:pt idx="35">
                  <c:v>Oregon</c:v>
                </c:pt>
                <c:pt idx="36">
                  <c:v>Pennsylvania</c:v>
                </c:pt>
                <c:pt idx="37">
                  <c:v>Rhode Island</c:v>
                </c:pt>
                <c:pt idx="38">
                  <c:v>South Carolina</c:v>
                </c:pt>
                <c:pt idx="39">
                  <c:v>South Dakota</c:v>
                </c:pt>
                <c:pt idx="40">
                  <c:v>Tennessee</c:v>
                </c:pt>
                <c:pt idx="41">
                  <c:v>Texas</c:v>
                </c:pt>
                <c:pt idx="42">
                  <c:v>Utah</c:v>
                </c:pt>
                <c:pt idx="43">
                  <c:v>Vermont</c:v>
                </c:pt>
                <c:pt idx="44">
                  <c:v>Virginia</c:v>
                </c:pt>
                <c:pt idx="45">
                  <c:v>Washington</c:v>
                </c:pt>
                <c:pt idx="46">
                  <c:v>West Virginia</c:v>
                </c:pt>
                <c:pt idx="47">
                  <c:v>Wisconsin</c:v>
                </c:pt>
                <c:pt idx="48">
                  <c:v>Wyoming</c:v>
                </c:pt>
              </c:strCache>
            </c:strRef>
          </c:cat>
          <c:val>
            <c:numRef>
              <c:f>States!$B$4:$B$53</c:f>
              <c:numCache>
                <c:formatCode>General</c:formatCode>
                <c:ptCount val="49"/>
                <c:pt idx="0">
                  <c:v>61</c:v>
                </c:pt>
                <c:pt idx="1">
                  <c:v>224</c:v>
                </c:pt>
                <c:pt idx="2">
                  <c:v>60</c:v>
                </c:pt>
                <c:pt idx="3">
                  <c:v>2001</c:v>
                </c:pt>
                <c:pt idx="4">
                  <c:v>182</c:v>
                </c:pt>
                <c:pt idx="5">
                  <c:v>82</c:v>
                </c:pt>
                <c:pt idx="6">
                  <c:v>96</c:v>
                </c:pt>
                <c:pt idx="7">
                  <c:v>10</c:v>
                </c:pt>
                <c:pt idx="8">
                  <c:v>383</c:v>
                </c:pt>
                <c:pt idx="9">
                  <c:v>184</c:v>
                </c:pt>
                <c:pt idx="10">
                  <c:v>21</c:v>
                </c:pt>
                <c:pt idx="11">
                  <c:v>492</c:v>
                </c:pt>
                <c:pt idx="12">
                  <c:v>149</c:v>
                </c:pt>
                <c:pt idx="13">
                  <c:v>30</c:v>
                </c:pt>
                <c:pt idx="14">
                  <c:v>24</c:v>
                </c:pt>
                <c:pt idx="15">
                  <c:v>139</c:v>
                </c:pt>
                <c:pt idx="16">
                  <c:v>42</c:v>
                </c:pt>
                <c:pt idx="17">
                  <c:v>8</c:v>
                </c:pt>
                <c:pt idx="18">
                  <c:v>105</c:v>
                </c:pt>
                <c:pt idx="19">
                  <c:v>135</c:v>
                </c:pt>
                <c:pt idx="20">
                  <c:v>255</c:v>
                </c:pt>
                <c:pt idx="21">
                  <c:v>89</c:v>
                </c:pt>
                <c:pt idx="22">
                  <c:v>53</c:v>
                </c:pt>
                <c:pt idx="23">
                  <c:v>66</c:v>
                </c:pt>
                <c:pt idx="24">
                  <c:v>15</c:v>
                </c:pt>
                <c:pt idx="25">
                  <c:v>38</c:v>
                </c:pt>
                <c:pt idx="26">
                  <c:v>39</c:v>
                </c:pt>
                <c:pt idx="27">
                  <c:v>27</c:v>
                </c:pt>
                <c:pt idx="28">
                  <c:v>130</c:v>
                </c:pt>
                <c:pt idx="29">
                  <c:v>37</c:v>
                </c:pt>
                <c:pt idx="30">
                  <c:v>1128</c:v>
                </c:pt>
                <c:pt idx="31">
                  <c:v>249</c:v>
                </c:pt>
                <c:pt idx="32">
                  <c:v>7</c:v>
                </c:pt>
                <c:pt idx="33">
                  <c:v>469</c:v>
                </c:pt>
                <c:pt idx="34">
                  <c:v>66</c:v>
                </c:pt>
                <c:pt idx="35">
                  <c:v>124</c:v>
                </c:pt>
                <c:pt idx="36">
                  <c:v>587</c:v>
                </c:pt>
                <c:pt idx="37">
                  <c:v>56</c:v>
                </c:pt>
                <c:pt idx="38">
                  <c:v>42</c:v>
                </c:pt>
                <c:pt idx="39">
                  <c:v>12</c:v>
                </c:pt>
                <c:pt idx="40">
                  <c:v>183</c:v>
                </c:pt>
                <c:pt idx="41">
                  <c:v>985</c:v>
                </c:pt>
                <c:pt idx="42">
                  <c:v>53</c:v>
                </c:pt>
                <c:pt idx="43">
                  <c:v>11</c:v>
                </c:pt>
                <c:pt idx="44">
                  <c:v>224</c:v>
                </c:pt>
                <c:pt idx="45">
                  <c:v>506</c:v>
                </c:pt>
                <c:pt idx="46">
                  <c:v>4</c:v>
                </c:pt>
                <c:pt idx="47">
                  <c:v>110</c:v>
                </c:pt>
                <c:pt idx="4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63-4C48-BC41-DB04B9AE43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86655264"/>
        <c:axId val="229256384"/>
      </c:barChart>
      <c:catAx>
        <c:axId val="786655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9256384"/>
        <c:crosses val="autoZero"/>
        <c:auto val="1"/>
        <c:lblAlgn val="ctr"/>
        <c:lblOffset val="100"/>
        <c:noMultiLvlLbl val="0"/>
      </c:catAx>
      <c:valAx>
        <c:axId val="229256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6655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[SampleSuperstore.xlsx]Region Counts!PivotTable34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Different</a:t>
            </a:r>
            <a:r>
              <a:rPr lang="en-US" baseline="0"/>
              <a:t> Region Counts</a:t>
            </a:r>
          </a:p>
          <a:p>
            <a:pPr>
              <a:defRPr/>
            </a:pPr>
            <a:endParaRPr lang="en-US"/>
          </a:p>
        </c:rich>
      </c:tx>
      <c:layout>
        <c:manualLayout>
          <c:xMode val="edge"/>
          <c:yMode val="edge"/>
          <c:x val="0.24820503953228945"/>
          <c:y val="1.7382223460116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'Region Counts'!$B$3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19D-4BE0-9550-303B3FB49E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19D-4BE0-9550-303B3FB49E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19D-4BE0-9550-303B3FB49E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19D-4BE0-9550-303B3FB49E86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'Region Counts'!$A$4:$A$8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'Region Counts'!$B$4:$B$8</c:f>
              <c:numCache>
                <c:formatCode>General</c:formatCode>
                <c:ptCount val="4"/>
                <c:pt idx="0">
                  <c:v>2323</c:v>
                </c:pt>
                <c:pt idx="1">
                  <c:v>2848</c:v>
                </c:pt>
                <c:pt idx="2">
                  <c:v>1620</c:v>
                </c:pt>
                <c:pt idx="3">
                  <c:v>3203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19D-4BE0-9550-303B3FB49E8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[SampleSuperstore.xlsx]Categories !PivotTable40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Types</a:t>
            </a:r>
            <a:r>
              <a:rPr lang="en-US" baseline="0"/>
              <a:t> of  Category Those are Available on Sample Store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'Categories 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'Categories '!$A$4:$A$6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'Categories '!$B$4:$B$6</c:f>
              <c:numCache>
                <c:formatCode>General</c:formatCode>
                <c:ptCount val="3"/>
                <c:pt idx="0">
                  <c:v>2121</c:v>
                </c:pt>
                <c:pt idx="1">
                  <c:v>6026</c:v>
                </c:pt>
                <c:pt idx="2">
                  <c:v>1847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D9-4883-A5AB-B924EFE4BB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7965232"/>
        <c:axId val="229254304"/>
      </c:barChart>
      <c:catAx>
        <c:axId val="687965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9254304"/>
        <c:crosses val="autoZero"/>
        <c:auto val="1"/>
        <c:lblAlgn val="ctr"/>
        <c:lblOffset val="100"/>
        <c:noMultiLvlLbl val="0"/>
      </c:catAx>
      <c:valAx>
        <c:axId val="229254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965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[SampleSuperstore.xlsx]Category vs sub Categories!PivotTable42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Sub</a:t>
            </a:r>
            <a:r>
              <a:rPr lang="en-US" baseline="0"/>
              <a:t> Categories That are Available on Sample Superstore</a:t>
            </a:r>
            <a:endParaRPr lang="en-US"/>
          </a:p>
        </c:rich>
      </c:tx>
      <c:layout>
        <c:manualLayout>
          <c:xMode val="edge"/>
          <c:yMode val="edge"/>
          <c:x val="0.19390760595702447"/>
          <c:y val="1.13502035500167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'Category vs sub Categories'!$B$3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'Category vs sub Categories'!$A$4:$A$24</c:f>
              <c:multiLvlStrCache>
                <c:ptCount val="17"/>
                <c:lvl>
                  <c:pt idx="0">
                    <c:v>Bookcases</c:v>
                  </c:pt>
                  <c:pt idx="1">
                    <c:v>Chairs</c:v>
                  </c:pt>
                  <c:pt idx="2">
                    <c:v>Furnishings</c:v>
                  </c:pt>
                  <c:pt idx="3">
                    <c:v>Tables</c:v>
                  </c:pt>
                  <c:pt idx="4">
                    <c:v>Appliances</c:v>
                  </c:pt>
                  <c:pt idx="5">
                    <c:v>Art</c:v>
                  </c:pt>
                  <c:pt idx="6">
                    <c:v>Binders</c:v>
                  </c:pt>
                  <c:pt idx="7">
                    <c:v>Envelopes</c:v>
                  </c:pt>
                  <c:pt idx="8">
                    <c:v>Fasteners</c:v>
                  </c:pt>
                  <c:pt idx="9">
                    <c:v>Labels</c:v>
                  </c:pt>
                  <c:pt idx="10">
                    <c:v>Paper</c:v>
                  </c:pt>
                  <c:pt idx="11">
                    <c:v>Storage</c:v>
                  </c:pt>
                  <c:pt idx="12">
                    <c:v>Supplies</c:v>
                  </c:pt>
                  <c:pt idx="13">
                    <c:v>Accessories</c:v>
                  </c:pt>
                  <c:pt idx="14">
                    <c:v>Copiers</c:v>
                  </c:pt>
                  <c:pt idx="15">
                    <c:v>Machines</c:v>
                  </c:pt>
                  <c:pt idx="16">
                    <c:v>Phones</c:v>
                  </c:pt>
                </c:lvl>
                <c:lvl>
                  <c:pt idx="0">
                    <c:v>Furniture</c:v>
                  </c:pt>
                  <c:pt idx="4">
                    <c:v>Office Supplies</c:v>
                  </c:pt>
                  <c:pt idx="13">
                    <c:v>Technology</c:v>
                  </c:pt>
                </c:lvl>
              </c:multiLvlStrCache>
            </c:multiLvlStrRef>
          </c:cat>
          <c:val>
            <c:numRef>
              <c:f>'Category vs sub Categories'!$B$4:$B$24</c:f>
              <c:numCache>
                <c:formatCode>General</c:formatCode>
                <c:ptCount val="17"/>
                <c:pt idx="0">
                  <c:v>228</c:v>
                </c:pt>
                <c:pt idx="1">
                  <c:v>617</c:v>
                </c:pt>
                <c:pt idx="2">
                  <c:v>957</c:v>
                </c:pt>
                <c:pt idx="3">
                  <c:v>319</c:v>
                </c:pt>
                <c:pt idx="4">
                  <c:v>466</c:v>
                </c:pt>
                <c:pt idx="5">
                  <c:v>796</c:v>
                </c:pt>
                <c:pt idx="6">
                  <c:v>1523</c:v>
                </c:pt>
                <c:pt idx="7">
                  <c:v>254</c:v>
                </c:pt>
                <c:pt idx="8">
                  <c:v>217</c:v>
                </c:pt>
                <c:pt idx="9">
                  <c:v>364</c:v>
                </c:pt>
                <c:pt idx="10">
                  <c:v>1370</c:v>
                </c:pt>
                <c:pt idx="11">
                  <c:v>846</c:v>
                </c:pt>
                <c:pt idx="12">
                  <c:v>190</c:v>
                </c:pt>
                <c:pt idx="13">
                  <c:v>775</c:v>
                </c:pt>
                <c:pt idx="14">
                  <c:v>68</c:v>
                </c:pt>
                <c:pt idx="15">
                  <c:v>115</c:v>
                </c:pt>
                <c:pt idx="16">
                  <c:v>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88-450F-A90B-A3CA260F16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4955872"/>
        <c:axId val="229239744"/>
      </c:barChart>
      <c:catAx>
        <c:axId val="564955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9239744"/>
        <c:crosses val="autoZero"/>
        <c:auto val="1"/>
        <c:lblAlgn val="ctr"/>
        <c:lblOffset val="100"/>
        <c:noMultiLvlLbl val="0"/>
      </c:catAx>
      <c:valAx>
        <c:axId val="229239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955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[SampleSuperstore.xlsx]Profit By Region!PivotTable46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Profit</a:t>
            </a:r>
            <a:r>
              <a:rPr lang="en-US" baseline="0"/>
              <a:t> By Region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'Profit By Region'!$B$3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9AC-49E8-B00B-F79C1915D8B3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9AC-49E8-B00B-F79C1915D8B3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9AC-49E8-B00B-F79C1915D8B3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9AC-49E8-B00B-F79C1915D8B3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'Profit By Region'!$A$4:$A$8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'Profit By Region'!$B$4:$B$8</c:f>
              <c:numCache>
                <c:formatCode>General</c:formatCode>
                <c:ptCount val="4"/>
                <c:pt idx="0">
                  <c:v>39706.362499999916</c:v>
                </c:pt>
                <c:pt idx="1">
                  <c:v>91522.780000000086</c:v>
                </c:pt>
                <c:pt idx="2">
                  <c:v>46749.430300000022</c:v>
                </c:pt>
                <c:pt idx="3">
                  <c:v>108418.44890000018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9AC-49E8-B00B-F79C1915D8B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[SampleSuperstore.xlsx]Less Profit By Region!PivotTable48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Region where Less Profit</a:t>
            </a:r>
            <a:endParaRPr lang="en-US" dirty="0"/>
          </a:p>
        </c:rich>
      </c:tx>
      <c:layout>
        <c:manualLayout>
          <c:xMode val="edge"/>
          <c:yMode val="edge"/>
          <c:x val="0.28277777777777774"/>
          <c:y val="5.32453358159889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0.23127274715660542"/>
          <c:y val="0.22808544765237673"/>
          <c:w val="0.38488079615048115"/>
          <c:h val="0.6414679935841352"/>
        </c:manualLayout>
      </c:layout>
      <c:doughnutChart>
        <c:varyColors val="1"/>
        <c:ser>
          <c:idx val="0"/>
          <c:order val="0"/>
          <c:tx>
            <c:strRef>
              <c:f>'Less Profit By Region'!$B$3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D4F-419E-AA55-6A4A5A8013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D4F-419E-AA55-6A4A5A8013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D4F-419E-AA55-6A4A5A80135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D4F-419E-AA55-6A4A5A80135D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'Less Profit By Region'!$A$4:$A$8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'Less Profit By Region'!$B$4:$B$8</c:f>
              <c:numCache>
                <c:formatCode>General</c:formatCode>
                <c:ptCount val="4"/>
                <c:pt idx="0">
                  <c:v>-3701.8928000000001</c:v>
                </c:pt>
                <c:pt idx="1">
                  <c:v>-6599.9780000000001</c:v>
                </c:pt>
                <c:pt idx="2">
                  <c:v>-3839.9904000000001</c:v>
                </c:pt>
                <c:pt idx="3">
                  <c:v>-3399.98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D4F-419E-AA55-6A4A5A80135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996C-5500-4A3A-8347-2D8B16A12DB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026C-55BB-4CC3-A171-B600C0D4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9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996C-5500-4A3A-8347-2D8B16A12DB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026C-55BB-4CC3-A171-B600C0D4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6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996C-5500-4A3A-8347-2D8B16A12DB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026C-55BB-4CC3-A171-B600C0D4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7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996C-5500-4A3A-8347-2D8B16A12DB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026C-55BB-4CC3-A171-B600C0D4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7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996C-5500-4A3A-8347-2D8B16A12DB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026C-55BB-4CC3-A171-B600C0D4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0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996C-5500-4A3A-8347-2D8B16A12DB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026C-55BB-4CC3-A171-B600C0D4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996C-5500-4A3A-8347-2D8B16A12DB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026C-55BB-4CC3-A171-B600C0D4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5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996C-5500-4A3A-8347-2D8B16A12DB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026C-55BB-4CC3-A171-B600C0D4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0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996C-5500-4A3A-8347-2D8B16A12DB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026C-55BB-4CC3-A171-B600C0D4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2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996C-5500-4A3A-8347-2D8B16A12DB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026C-55BB-4CC3-A171-B600C0D4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3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996C-5500-4A3A-8347-2D8B16A12DB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026C-55BB-4CC3-A171-B600C0D4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8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F996C-5500-4A3A-8347-2D8B16A12DB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5026C-55BB-4CC3-A171-B600C0D4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66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BFFE-49D9-44BD-B84F-957C444BF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7977"/>
            <a:ext cx="9144000" cy="2246812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Sample Store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5038A-15D8-466B-9F6F-B099A4821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8880" y="4789714"/>
            <a:ext cx="4389119" cy="7489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Done By : Chandra Prakash Mewari</a:t>
            </a:r>
          </a:p>
        </p:txBody>
      </p:sp>
    </p:spTree>
    <p:extLst>
      <p:ext uri="{BB962C8B-B14F-4D97-AF65-F5344CB8AC3E}">
        <p14:creationId xmlns:p14="http://schemas.microsoft.com/office/powerpoint/2010/main" val="291300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9D2F-8A7B-4760-9413-D36BBF0D0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Types of Categories :-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5BD42B-C300-444F-A88C-0B46A322E0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649906"/>
              </p:ext>
            </p:extLst>
          </p:nvPr>
        </p:nvGraphicFramePr>
        <p:xfrm>
          <a:off x="838200" y="1825625"/>
          <a:ext cx="9252098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58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966CC-DD16-4141-A264-9A6434A63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21" y="1"/>
            <a:ext cx="11183679" cy="138234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Categories and Sub-Categories Count:-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8E1425-102A-4313-8DE9-33256142F2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681284"/>
              </p:ext>
            </p:extLst>
          </p:nvPr>
        </p:nvGraphicFramePr>
        <p:xfrm>
          <a:off x="285306" y="1382344"/>
          <a:ext cx="11591261" cy="4901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8220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95828-FFF4-4AD7-9E25-515C41E0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Profit By Region 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F2932B-AFEC-43D9-8650-216A97214C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8134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A9E8-7275-4F34-8A1C-DB880ADFE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56" y="365125"/>
            <a:ext cx="11204944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Region Where Less Profit:-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2049AD-C3F7-4426-B473-D37BDF382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574760"/>
              </p:ext>
            </p:extLst>
          </p:nvPr>
        </p:nvGraphicFramePr>
        <p:xfrm>
          <a:off x="493528" y="1910686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7244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6686-FDEF-4140-8465-FD9CBBACE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8B5B6-BB58-48D2-8F33-DA219FF89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Be Work on Different Region by Some Percentage.</a:t>
            </a:r>
          </a:p>
          <a:p>
            <a:r>
              <a:rPr lang="en-US" dirty="0"/>
              <a:t>Increase Quantity or Discount Make Store More Profitable.</a:t>
            </a:r>
          </a:p>
        </p:txBody>
      </p:sp>
    </p:spTree>
    <p:extLst>
      <p:ext uri="{BB962C8B-B14F-4D97-AF65-F5344CB8AC3E}">
        <p14:creationId xmlns:p14="http://schemas.microsoft.com/office/powerpoint/2010/main" val="3216191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AE1B-64AC-4076-97D2-C41AF8F5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xddd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FCF3-822C-436F-A4EF-537A20E0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9376" y="2753833"/>
            <a:ext cx="7834423" cy="3423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2671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CA475-B36C-47FF-9591-79A7179B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Sample Store Columns: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BB435-A1B7-423C-860D-FDE87BBCB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Ship Mode : Under Different Class</a:t>
            </a:r>
          </a:p>
          <a:p>
            <a:r>
              <a:rPr lang="en-US" dirty="0"/>
              <a:t>Segment : Different Segments of Users.</a:t>
            </a:r>
          </a:p>
          <a:p>
            <a:r>
              <a:rPr lang="en-US" dirty="0"/>
              <a:t>Country : Types of Country</a:t>
            </a:r>
          </a:p>
          <a:p>
            <a:r>
              <a:rPr lang="en-US" dirty="0"/>
              <a:t>City : Types of City</a:t>
            </a:r>
          </a:p>
          <a:p>
            <a:r>
              <a:rPr lang="en-US" dirty="0"/>
              <a:t>State : Types of State</a:t>
            </a:r>
          </a:p>
          <a:p>
            <a:r>
              <a:rPr lang="en-US" dirty="0"/>
              <a:t>Postal Code: Under  Various City Postal  Code</a:t>
            </a:r>
          </a:p>
          <a:p>
            <a:r>
              <a:rPr lang="en-US" dirty="0"/>
              <a:t>Category : Different Types Of Store Categories</a:t>
            </a:r>
          </a:p>
          <a:p>
            <a:r>
              <a:rPr lang="en-US" dirty="0"/>
              <a:t>Sub-Category : Under Various Sub Categories </a:t>
            </a:r>
          </a:p>
          <a:p>
            <a:r>
              <a:rPr lang="en-US" dirty="0"/>
              <a:t>Sales : Different Sales  By Store</a:t>
            </a:r>
          </a:p>
          <a:p>
            <a:r>
              <a:rPr lang="en-US" dirty="0"/>
              <a:t>Quantity : Number of Quantity That are </a:t>
            </a:r>
            <a:r>
              <a:rPr lang="en-US" dirty="0" err="1"/>
              <a:t>saled</a:t>
            </a:r>
            <a:r>
              <a:rPr lang="en-US" dirty="0"/>
              <a:t> or Left</a:t>
            </a:r>
          </a:p>
          <a:p>
            <a:r>
              <a:rPr lang="en-US" dirty="0"/>
              <a:t>Discount : Discount Price of that  was Given By Store</a:t>
            </a:r>
          </a:p>
          <a:p>
            <a:r>
              <a:rPr lang="en-US" dirty="0"/>
              <a:t>Profit : Under there Different Profits.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3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CA675-2749-4D4B-ABFD-700CDDA64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34" y="243841"/>
            <a:ext cx="11014166" cy="144684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Shape and Description of the data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B4C34-B878-400A-9435-0DD887CC4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Contains  9994  rows, 13 Columns.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0A2A64-E9A4-4F01-8B39-6A34981A8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7" y="2664823"/>
            <a:ext cx="8908869" cy="382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4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0E2F-AEB0-41A5-8671-65828AB1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Ship Mode Count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46329E-CC86-4F57-98DC-173734A408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195339"/>
              </p:ext>
            </p:extLst>
          </p:nvPr>
        </p:nvGraphicFramePr>
        <p:xfrm>
          <a:off x="838200" y="1454331"/>
          <a:ext cx="7156269" cy="4284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14A2D36-0236-4985-86AC-3F65261DCBFE}"/>
              </a:ext>
            </a:extLst>
          </p:cNvPr>
          <p:cNvSpPr/>
          <p:nvPr/>
        </p:nvSpPr>
        <p:spPr>
          <a:xfrm>
            <a:off x="8804365" y="1907176"/>
            <a:ext cx="2856411" cy="41888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 Class has 5968 Count Among other Class</a:t>
            </a:r>
          </a:p>
        </p:txBody>
      </p:sp>
    </p:spTree>
    <p:extLst>
      <p:ext uri="{BB962C8B-B14F-4D97-AF65-F5344CB8AC3E}">
        <p14:creationId xmlns:p14="http://schemas.microsoft.com/office/powerpoint/2010/main" val="335565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6EC5-0F16-435A-9AB6-50ADD178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 Count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24296F-870D-40DE-8CF6-AFA79A9FD5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337659"/>
              </p:ext>
            </p:extLst>
          </p:nvPr>
        </p:nvGraphicFramePr>
        <p:xfrm>
          <a:off x="838201" y="1825625"/>
          <a:ext cx="7008628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0985D7A-8EFD-4CA1-9383-820329EBABFE}"/>
              </a:ext>
            </a:extLst>
          </p:cNvPr>
          <p:cNvSpPr/>
          <p:nvPr/>
        </p:nvSpPr>
        <p:spPr>
          <a:xfrm>
            <a:off x="8281851" y="2185851"/>
            <a:ext cx="2987040" cy="39911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In there Consumer Were More Among 5191 among all the other Segments</a:t>
            </a:r>
          </a:p>
        </p:txBody>
      </p:sp>
    </p:spTree>
    <p:extLst>
      <p:ext uri="{BB962C8B-B14F-4D97-AF65-F5344CB8AC3E}">
        <p14:creationId xmlns:p14="http://schemas.microsoft.com/office/powerpoint/2010/main" val="165285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2742-F2B5-4921-91B8-178CE150D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Country By States:-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D8C9DD-8428-4ED7-B72D-EE7E5BD8B8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259317"/>
              </p:ext>
            </p:extLst>
          </p:nvPr>
        </p:nvGraphicFramePr>
        <p:xfrm>
          <a:off x="838200" y="1605516"/>
          <a:ext cx="10421679" cy="4571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889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ABFEE-97C7-4327-A1BB-710265B5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Observation:-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EF69-15DF-4C39-A216-C5DB148CD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Previous Chart  Shows Under United States There are Multiple City and its Count</a:t>
            </a:r>
          </a:p>
          <a:p>
            <a:r>
              <a:rPr lang="en-US" dirty="0"/>
              <a:t>It Also Show Maximum Transaction or sale  From </a:t>
            </a:r>
            <a:r>
              <a:rPr lang="en-US" dirty="0" err="1"/>
              <a:t>Nobels</a:t>
            </a:r>
            <a:r>
              <a:rPr lang="en-US" dirty="0"/>
              <a:t> Ville.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4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5110-C7C2-439F-947D-6A3CFBB1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State Count:-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E4D1CD-D052-4CD2-B6DB-8D9F239A96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613954"/>
              </p:ext>
            </p:extLst>
          </p:nvPr>
        </p:nvGraphicFramePr>
        <p:xfrm>
          <a:off x="838200" y="1552353"/>
          <a:ext cx="8662851" cy="4550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5E66DA-A790-4F18-A47A-17F1B8E34413}"/>
              </a:ext>
            </a:extLst>
          </p:cNvPr>
          <p:cNvSpPr/>
          <p:nvPr/>
        </p:nvSpPr>
        <p:spPr>
          <a:xfrm>
            <a:off x="10345783" y="2751909"/>
            <a:ext cx="1750423" cy="31350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Sate Count of Different State</a:t>
            </a:r>
          </a:p>
        </p:txBody>
      </p:sp>
    </p:spTree>
    <p:extLst>
      <p:ext uri="{BB962C8B-B14F-4D97-AF65-F5344CB8AC3E}">
        <p14:creationId xmlns:p14="http://schemas.microsoft.com/office/powerpoint/2010/main" val="150197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2B925-5072-41FC-9D88-ACAC9046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Region Count :-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5F527C-F9A6-4B2B-9F6E-654EEBF345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512282"/>
              </p:ext>
            </p:extLst>
          </p:nvPr>
        </p:nvGraphicFramePr>
        <p:xfrm>
          <a:off x="1564101" y="2308997"/>
          <a:ext cx="7263809" cy="4383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8F9B9CB-C4A0-4F8F-8745-D7E7458D6670}"/>
              </a:ext>
            </a:extLst>
          </p:cNvPr>
          <p:cNvSpPr/>
          <p:nvPr/>
        </p:nvSpPr>
        <p:spPr>
          <a:xfrm>
            <a:off x="838200" y="1497874"/>
            <a:ext cx="10108474" cy="435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Region Count west were More 32%</a:t>
            </a:r>
          </a:p>
        </p:txBody>
      </p:sp>
    </p:spTree>
    <p:extLst>
      <p:ext uri="{BB962C8B-B14F-4D97-AF65-F5344CB8AC3E}">
        <p14:creationId xmlns:p14="http://schemas.microsoft.com/office/powerpoint/2010/main" val="279157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278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Office Theme</vt:lpstr>
      <vt:lpstr>Sample Store Analysis </vt:lpstr>
      <vt:lpstr> Sample Store Columns:</vt:lpstr>
      <vt:lpstr>Shape and Description of the data :</vt:lpstr>
      <vt:lpstr>Ship Mode Count</vt:lpstr>
      <vt:lpstr>Segment Count</vt:lpstr>
      <vt:lpstr>Country By States:-</vt:lpstr>
      <vt:lpstr>Observation:-</vt:lpstr>
      <vt:lpstr>State Count:-</vt:lpstr>
      <vt:lpstr>Region Count :-</vt:lpstr>
      <vt:lpstr>Types of Categories :-</vt:lpstr>
      <vt:lpstr>Categories and Sub-Categories Count:-</vt:lpstr>
      <vt:lpstr>Profit By Region :</vt:lpstr>
      <vt:lpstr>Region Where Less Profit:-</vt:lpstr>
      <vt:lpstr>Conclusion: </vt:lpstr>
      <vt:lpstr>xddd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Store Analysis</dc:title>
  <dc:creator>Prakash</dc:creator>
  <cp:lastModifiedBy>Prakash</cp:lastModifiedBy>
  <cp:revision>8</cp:revision>
  <dcterms:created xsi:type="dcterms:W3CDTF">2020-07-30T15:30:29Z</dcterms:created>
  <dcterms:modified xsi:type="dcterms:W3CDTF">2020-07-30T16:57:31Z</dcterms:modified>
</cp:coreProperties>
</file>