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D2C25D-AF32-404C-88DA-1770F96C9C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Airport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F737DE-98A9-417D-BF48-A179C9387A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07-06-2021 08:29:14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79F0882-A451-4E0B-89F7-66B755428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2021-06-07T02:59:15Z</dcterms:created>
  <dcterms:modified xsi:type="dcterms:W3CDTF">2021-06-07T02:59:15Z</dcterms:modified>
</cp:coreProperties>
</file>