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64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981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6255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847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759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880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051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640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297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371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027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795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801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475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83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113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92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A6719AD-8A49-45FF-82FD-8CF1CBB70D63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DBA0F7-65D0-4299-A96D-F228326E0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6777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58BD3-4DD2-4896-8B5C-FAF6C6B41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096282" cy="3760695"/>
          </a:xfrm>
        </p:spPr>
        <p:txBody>
          <a:bodyPr/>
          <a:lstStyle/>
          <a:p>
            <a:r>
              <a:rPr lang="es-ES" dirty="0"/>
              <a:t>Estructuras de control de flujo</a:t>
            </a:r>
          </a:p>
        </p:txBody>
      </p:sp>
    </p:spTree>
    <p:extLst>
      <p:ext uri="{BB962C8B-B14F-4D97-AF65-F5344CB8AC3E}">
        <p14:creationId xmlns:p14="http://schemas.microsoft.com/office/powerpoint/2010/main" val="420622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C171321-FB4F-4556-BA8D-EE3513B52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388" y="44823"/>
            <a:ext cx="7267482" cy="1116107"/>
          </a:xfrm>
        </p:spPr>
        <p:txBody>
          <a:bodyPr/>
          <a:lstStyle/>
          <a:p>
            <a:r>
              <a:rPr lang="es-ES" dirty="0"/>
              <a:t>ciclo </a:t>
            </a:r>
            <a:r>
              <a:rPr lang="es-ES" dirty="0" err="1"/>
              <a:t>for</a:t>
            </a:r>
            <a:endParaRPr lang="es-ES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36EC8DA2-AE87-4BF8-A022-9DE84B013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2469" y="2967319"/>
            <a:ext cx="6792355" cy="3576916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- Aplicando </a:t>
            </a:r>
            <a:r>
              <a:rPr lang="es-ES" b="1" dirty="0">
                <a:solidFill>
                  <a:schemeClr val="bg1"/>
                </a:solidFill>
              </a:rPr>
              <a:t>“</a:t>
            </a:r>
            <a:r>
              <a:rPr lang="es-ES" b="1" dirty="0" err="1">
                <a:solidFill>
                  <a:schemeClr val="bg1"/>
                </a:solidFill>
              </a:rPr>
              <a:t>for</a:t>
            </a:r>
            <a:r>
              <a:rPr lang="es-ES" b="1" dirty="0">
                <a:solidFill>
                  <a:schemeClr val="bg1"/>
                </a:solidFill>
              </a:rPr>
              <a:t> (i in 1:5)”</a:t>
            </a:r>
            <a:r>
              <a:rPr lang="es-ES" dirty="0">
                <a:solidFill>
                  <a:schemeClr val="bg1"/>
                </a:solidFill>
              </a:rPr>
              <a:t> y lo que queremos imprimir lo obtenemos 5 veces en este caso es un </a:t>
            </a:r>
            <a:r>
              <a:rPr lang="es-ES" b="1" dirty="0">
                <a:solidFill>
                  <a:schemeClr val="bg1"/>
                </a:solidFill>
              </a:rPr>
              <a:t>“hola”</a:t>
            </a:r>
          </a:p>
          <a:p>
            <a:r>
              <a:rPr lang="es-ES" dirty="0">
                <a:solidFill>
                  <a:schemeClr val="bg1"/>
                </a:solidFill>
              </a:rPr>
              <a:t>- Si queremos hacer una suma de todas las edades repetimos el paso anterior y añadiendo una variable </a:t>
            </a:r>
            <a:r>
              <a:rPr lang="es-ES" b="1" dirty="0">
                <a:solidFill>
                  <a:schemeClr val="bg1"/>
                </a:solidFill>
              </a:rPr>
              <a:t>“s”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r>
              <a:rPr lang="es-ES" dirty="0">
                <a:solidFill>
                  <a:schemeClr val="bg1"/>
                </a:solidFill>
              </a:rPr>
              <a:t>- </a:t>
            </a:r>
            <a:r>
              <a:rPr lang="es-ES" b="1" dirty="0">
                <a:solidFill>
                  <a:schemeClr val="bg1"/>
                </a:solidFill>
              </a:rPr>
              <a:t>“s”</a:t>
            </a:r>
            <a:r>
              <a:rPr lang="es-ES" dirty="0">
                <a:solidFill>
                  <a:schemeClr val="bg1"/>
                </a:solidFill>
              </a:rPr>
              <a:t> funciona como un acumulador y le vamos sumando las edades de cada posición </a:t>
            </a:r>
            <a:r>
              <a:rPr lang="es-ES" b="1" dirty="0">
                <a:solidFill>
                  <a:schemeClr val="bg1"/>
                </a:solidFill>
              </a:rPr>
              <a:t>“</a:t>
            </a:r>
            <a:r>
              <a:rPr lang="es-ES" b="1" dirty="0" err="1">
                <a:solidFill>
                  <a:schemeClr val="bg1"/>
                </a:solidFill>
              </a:rPr>
              <a:t>s+edades</a:t>
            </a:r>
            <a:r>
              <a:rPr lang="es-ES" b="1" dirty="0">
                <a:solidFill>
                  <a:schemeClr val="bg1"/>
                </a:solidFill>
              </a:rPr>
              <a:t>[i]”</a:t>
            </a:r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EE394A3-7C3B-4D74-BEB8-CDB8F86FD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30" y="1258298"/>
            <a:ext cx="2192700" cy="239407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E99DEF1-05D3-4CD4-8888-D773018F0E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55" b="15716"/>
          <a:stretch/>
        </p:blipFill>
        <p:spPr>
          <a:xfrm>
            <a:off x="179295" y="3652368"/>
            <a:ext cx="3134162" cy="250115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C21D957-2A59-4298-80EF-FA4CB344C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730" y="1258298"/>
            <a:ext cx="5258534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8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6BD8A-F913-4D2C-BAB5-1FAB79B66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177835" cy="667872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else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70C5DF-820F-4E91-A2A0-1D6954F8A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0046" y="2105493"/>
            <a:ext cx="6400800" cy="1947333"/>
          </a:xfrm>
        </p:spPr>
        <p:txBody>
          <a:bodyPr>
            <a:normAutofit fontScale="92500"/>
          </a:bodyPr>
          <a:lstStyle/>
          <a:p>
            <a:r>
              <a:rPr lang="es-ES" dirty="0"/>
              <a:t>Como </a:t>
            </a:r>
            <a:r>
              <a:rPr lang="es-ES" dirty="0" err="1"/>
              <a:t>podeis</a:t>
            </a:r>
            <a:r>
              <a:rPr lang="es-ES" dirty="0"/>
              <a:t> observar aplicando </a:t>
            </a:r>
            <a:r>
              <a:rPr lang="es-ES" dirty="0">
                <a:solidFill>
                  <a:schemeClr val="bg1"/>
                </a:solidFill>
              </a:rPr>
              <a:t>“</a:t>
            </a:r>
            <a:r>
              <a:rPr lang="es-ES" dirty="0" err="1">
                <a:solidFill>
                  <a:schemeClr val="bg1"/>
                </a:solidFill>
              </a:rPr>
              <a:t>if</a:t>
            </a:r>
            <a:r>
              <a:rPr lang="es-ES" dirty="0">
                <a:solidFill>
                  <a:schemeClr val="bg1"/>
                </a:solidFill>
              </a:rPr>
              <a:t> (N%%2 == 0)”</a:t>
            </a:r>
          </a:p>
          <a:p>
            <a:r>
              <a:rPr lang="es-ES" dirty="0"/>
              <a:t>podemos saber si cualquier numero es par o impar. En la primera imagen con el numero 5 nos devuelve impar y en la segunda con el 6 par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B7DEEC7-62B9-42FD-82BA-F7134C2D4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70" y="1821685"/>
            <a:ext cx="1924319" cy="12574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EAAF5A6-F9B8-48AF-8B0C-4217494AC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70" y="3083419"/>
            <a:ext cx="1857634" cy="139084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085C4F0-1DE7-4719-A366-8770867A4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389" y="1814182"/>
            <a:ext cx="1752544" cy="1257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ECF72E0-D9E1-4117-A183-3DC470177D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672"/>
          <a:stretch/>
        </p:blipFill>
        <p:spPr>
          <a:xfrm>
            <a:off x="2577404" y="3071657"/>
            <a:ext cx="1819529" cy="140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6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945B3-094B-4618-A48A-E857C2389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84" y="-1083492"/>
            <a:ext cx="8001000" cy="2971801"/>
          </a:xfrm>
        </p:spPr>
        <p:txBody>
          <a:bodyPr/>
          <a:lstStyle/>
          <a:p>
            <a:r>
              <a:rPr lang="es-ES" dirty="0"/>
              <a:t>IF </a:t>
            </a:r>
            <a:r>
              <a:rPr lang="es-ES" dirty="0" err="1"/>
              <a:t>Else</a:t>
            </a:r>
            <a:r>
              <a:rPr lang="es-ES" dirty="0"/>
              <a:t> PT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4DA2F1-293F-4824-ACB3-78A2C047A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Si aplicamos de esta manera </a:t>
            </a:r>
            <a:r>
              <a:rPr lang="es-ES" b="1" dirty="0"/>
              <a:t>“</a:t>
            </a:r>
            <a:r>
              <a:rPr lang="es-ES" b="1" dirty="0" err="1"/>
              <a:t>ifelse</a:t>
            </a:r>
            <a:r>
              <a:rPr lang="es-ES" b="1" dirty="0"/>
              <a:t>” </a:t>
            </a:r>
            <a:r>
              <a:rPr lang="es-ES" dirty="0"/>
              <a:t>podemos saber si es par o impar cualquier numero dentro del vector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0A9325-A606-4F18-BA74-9D574FBD4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31" y="2186479"/>
            <a:ext cx="3105583" cy="5048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33946DF-4BB6-4B6D-8EB6-9A7BE3434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31" y="2780738"/>
            <a:ext cx="4458322" cy="46679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1A1BD88-3CEE-42F3-B5A9-188EC8D60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9545" y="2238371"/>
            <a:ext cx="5115639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F75CFB2-5A69-4AEA-BF8E-415508889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410917" cy="820272"/>
          </a:xfrm>
        </p:spPr>
        <p:txBody>
          <a:bodyPr>
            <a:normAutofit fontScale="90000"/>
          </a:bodyPr>
          <a:lstStyle/>
          <a:p>
            <a:r>
              <a:rPr lang="es-ES" dirty="0"/>
              <a:t>CICLO WHILE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F61EC95-302F-4FBE-9F21-3AE845740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2239185"/>
            <a:ext cx="6400800" cy="1947333"/>
          </a:xfrm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2219765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</TotalTime>
  <Words>148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Sector</vt:lpstr>
      <vt:lpstr>Estructuras de control de flujo</vt:lpstr>
      <vt:lpstr>ciclo for</vt:lpstr>
      <vt:lpstr>If else</vt:lpstr>
      <vt:lpstr>IF Else PT 2</vt:lpstr>
      <vt:lpstr>CICLO WHILE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control de flujo</dc:title>
  <dc:creator>David Prieto</dc:creator>
  <cp:lastModifiedBy>David Prieto</cp:lastModifiedBy>
  <cp:revision>5</cp:revision>
  <dcterms:created xsi:type="dcterms:W3CDTF">2025-04-21T00:55:28Z</dcterms:created>
  <dcterms:modified xsi:type="dcterms:W3CDTF">2025-04-21T01:32:39Z</dcterms:modified>
</cp:coreProperties>
</file>