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8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25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84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75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51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64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9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02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95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0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75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8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11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9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6719AD-8A49-45FF-82FD-8CF1CBB70D63}" type="datetimeFigureOut">
              <a:rPr lang="es-ES" smtClean="0"/>
              <a:t>05/05/2025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DBA0F7-65D0-4299-A96D-F228326E0D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777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8BD3-4DD2-4896-8B5C-FAF6C6B4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2" y="-331695"/>
            <a:ext cx="9096282" cy="3760695"/>
          </a:xfrm>
        </p:spPr>
        <p:txBody>
          <a:bodyPr/>
          <a:lstStyle/>
          <a:p>
            <a:r>
              <a:rPr lang="es-ES" dirty="0"/>
              <a:t>Estructuras de 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420622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8BD3-4DD2-4896-8B5C-FAF6C6B4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942" y="-331695"/>
            <a:ext cx="9096282" cy="3760695"/>
          </a:xfrm>
        </p:spPr>
        <p:txBody>
          <a:bodyPr/>
          <a:lstStyle/>
          <a:p>
            <a:r>
              <a:rPr lang="es-ES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25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6DDA-732C-40CD-8D46-65D2ECA5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01" y="31873"/>
            <a:ext cx="8534400" cy="1507067"/>
          </a:xfrm>
        </p:spPr>
        <p:txBody>
          <a:bodyPr/>
          <a:lstStyle/>
          <a:p>
            <a:r>
              <a:rPr lang="es-ES" dirty="0"/>
              <a:t>Como crear una función?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8E88E-E5EE-4B7C-9BE7-2144B98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500" y="1621366"/>
            <a:ext cx="8534400" cy="3615267"/>
          </a:xfrm>
        </p:spPr>
        <p:txBody>
          <a:bodyPr/>
          <a:lstStyle/>
          <a:p>
            <a:r>
              <a:rPr lang="es-ES" dirty="0"/>
              <a:t>No hay mucho que explicar, aplicamos la función y sumamos n1 y n2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0FF954-00EF-44F2-B547-D2C960202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409"/>
          <a:stretch/>
        </p:blipFill>
        <p:spPr>
          <a:xfrm>
            <a:off x="585601" y="3052050"/>
            <a:ext cx="2676899" cy="5159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7680C5-429A-4CEC-B5AC-5B751A1A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1" y="4000171"/>
            <a:ext cx="139084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6DDA-732C-40CD-8D46-65D2ECA5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01" y="31873"/>
            <a:ext cx="8534400" cy="1507067"/>
          </a:xfrm>
        </p:spPr>
        <p:txBody>
          <a:bodyPr/>
          <a:lstStyle/>
          <a:p>
            <a:r>
              <a:rPr lang="es-ES" dirty="0"/>
              <a:t>Como crear una función?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8E88E-E5EE-4B7C-9BE7-2144B98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12" y="1881714"/>
            <a:ext cx="8534400" cy="3615267"/>
          </a:xfrm>
        </p:spPr>
        <p:txBody>
          <a:bodyPr/>
          <a:lstStyle/>
          <a:p>
            <a:r>
              <a:rPr lang="es-ES" dirty="0"/>
              <a:t>Lo mismo que el anterior pero con la resta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52B9C9-4284-42C3-889D-DDCF92630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75" b="56133"/>
          <a:stretch/>
        </p:blipFill>
        <p:spPr>
          <a:xfrm>
            <a:off x="542732" y="3075514"/>
            <a:ext cx="2676899" cy="485844"/>
          </a:xfrm>
          <a:prstGeom prst="rect">
            <a:avLst/>
          </a:prstGeom>
        </p:spPr>
      </p:pic>
      <p:pic>
        <p:nvPicPr>
          <p:cNvPr id="7" name="Marcador de contenido 5">
            <a:extLst>
              <a:ext uri="{FF2B5EF4-FFF2-40B4-BE49-F238E27FC236}">
                <a16:creationId xmlns:a16="http://schemas.microsoft.com/office/drawing/2014/main" id="{D8812460-8111-4F67-BFFD-74CEAECD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2" y="3689348"/>
            <a:ext cx="129558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6DDA-732C-40CD-8D46-65D2ECA5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01" y="31873"/>
            <a:ext cx="8534400" cy="1507067"/>
          </a:xfrm>
        </p:spPr>
        <p:txBody>
          <a:bodyPr/>
          <a:lstStyle/>
          <a:p>
            <a:r>
              <a:rPr lang="es-ES" dirty="0"/>
              <a:t>Como crear una función?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8E88E-E5EE-4B7C-9BE7-2144B98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327940"/>
            <a:ext cx="8534400" cy="3615267"/>
          </a:xfrm>
        </p:spPr>
        <p:txBody>
          <a:bodyPr/>
          <a:lstStyle/>
          <a:p>
            <a:r>
              <a:rPr lang="es-ES" dirty="0"/>
              <a:t>La función </a:t>
            </a:r>
            <a:r>
              <a:rPr lang="es-ES" b="1" dirty="0"/>
              <a:t>suman</a:t>
            </a:r>
            <a:r>
              <a:rPr lang="es-ES" dirty="0"/>
              <a:t> tiene como propósito calcular la suma de los números enteros desde 1 hasta el valor de n(inclusive)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0FF954-00EF-44F2-B547-D2C960202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15"/>
          <a:stretch/>
        </p:blipFill>
        <p:spPr>
          <a:xfrm>
            <a:off x="585601" y="2528047"/>
            <a:ext cx="2676899" cy="14177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DC6EB9-1362-47DF-97AD-BFFD2CFF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1" y="4238233"/>
            <a:ext cx="199100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8AA41-12DC-4819-BAC9-03EC849A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5990"/>
            <a:ext cx="8534400" cy="1507067"/>
          </a:xfrm>
        </p:spPr>
        <p:txBody>
          <a:bodyPr/>
          <a:lstStyle/>
          <a:p>
            <a:r>
              <a:rPr lang="es-ES" dirty="0"/>
              <a:t>Función apply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7F371-EAF4-4F3B-A648-5377FEC8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25" y="4058846"/>
            <a:ext cx="8396755" cy="210471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Creamos una matriz.</a:t>
            </a:r>
          </a:p>
          <a:p>
            <a:r>
              <a:rPr lang="es-ES" dirty="0"/>
              <a:t>Con la primera función </a:t>
            </a:r>
            <a:r>
              <a:rPr lang="es-ES" b="1" dirty="0"/>
              <a:t>apply</a:t>
            </a:r>
            <a:r>
              <a:rPr lang="es-ES" dirty="0"/>
              <a:t> se nos suman las filas 1+4+7 =12</a:t>
            </a:r>
          </a:p>
          <a:p>
            <a:r>
              <a:rPr lang="es-ES" dirty="0"/>
              <a:t>Con la siguiente función nos suma las columnas 1+2+3 = 6</a:t>
            </a:r>
          </a:p>
          <a:p>
            <a:r>
              <a:rPr lang="es-ES" dirty="0"/>
              <a:t>La clase es </a:t>
            </a:r>
            <a:r>
              <a:rPr lang="es-ES" b="1" dirty="0"/>
              <a:t>integra</a:t>
            </a:r>
            <a:r>
              <a:rPr lang="es-ES" dirty="0"/>
              <a:t> es decir sus números son enteros</a:t>
            </a:r>
          </a:p>
          <a:p>
            <a:r>
              <a:rPr lang="es-ES" dirty="0"/>
              <a:t>Lo ultimo es una función vectorizada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F82F5-19C9-4513-91A7-CB7823AD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3" y="1821162"/>
            <a:ext cx="2657846" cy="838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5EA04C-DAA5-42B2-AB58-22D24754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25" y="1853529"/>
            <a:ext cx="5315692" cy="21148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9E062C-C75B-467C-B041-36B25F2C2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89"/>
          <a:stretch/>
        </p:blipFill>
        <p:spPr>
          <a:xfrm>
            <a:off x="390034" y="2717584"/>
            <a:ext cx="265784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486E-3860-4E57-A97A-C6842B5E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7" y="336674"/>
            <a:ext cx="8534400" cy="1507067"/>
          </a:xfrm>
        </p:spPr>
        <p:txBody>
          <a:bodyPr/>
          <a:lstStyle/>
          <a:p>
            <a:r>
              <a:rPr lang="es-ES" dirty="0"/>
              <a:t>Función apply y dataframes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E73C9-A1C1-4E7E-B0E2-7D6E0B5D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638" y="1453639"/>
            <a:ext cx="6873035" cy="3615267"/>
          </a:xfrm>
        </p:spPr>
        <p:txBody>
          <a:bodyPr/>
          <a:lstStyle/>
          <a:p>
            <a:r>
              <a:rPr lang="es-ES" dirty="0"/>
              <a:t>Creamos un dataframe</a:t>
            </a:r>
          </a:p>
          <a:p>
            <a:r>
              <a:rPr lang="es-ES" dirty="0"/>
              <a:t>Como ves apply nos suma las columnas y las filas del dataframe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32E9AA-9E47-4D5B-BF33-D64552FB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7" y="2108587"/>
            <a:ext cx="3982006" cy="1152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DBC734-C127-4A95-96B7-A51CD1AF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7" y="3526119"/>
            <a:ext cx="362953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6563F-2202-49AE-93BD-8B04B0E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30" y="354603"/>
            <a:ext cx="8534400" cy="1507067"/>
          </a:xfrm>
        </p:spPr>
        <p:txBody>
          <a:bodyPr/>
          <a:lstStyle/>
          <a:p>
            <a:r>
              <a:rPr lang="es-ES" dirty="0"/>
              <a:t>Función apply y datagramas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A65D6-61A9-458F-B451-399AA561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953" y="1958788"/>
            <a:ext cx="5600047" cy="3615267"/>
          </a:xfrm>
        </p:spPr>
        <p:txBody>
          <a:bodyPr/>
          <a:lstStyle/>
          <a:p>
            <a:r>
              <a:rPr lang="es-ES" dirty="0"/>
              <a:t>Guardamos en una matriz los elementos con </a:t>
            </a:r>
            <a:r>
              <a:rPr lang="es-ES" b="1" dirty="0"/>
              <a:t>M &lt;- as.matrix(df)</a:t>
            </a:r>
          </a:p>
          <a:p>
            <a:r>
              <a:rPr lang="es-ES" dirty="0"/>
              <a:t>Al pedir </a:t>
            </a:r>
            <a:r>
              <a:rPr lang="es-ES" b="1" dirty="0"/>
              <a:t>M</a:t>
            </a:r>
            <a:r>
              <a:rPr lang="es-ES" dirty="0"/>
              <a:t> como veis nos devuelve la información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AE25D7-D6C6-40B2-B886-AD3844AD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8" y="2596776"/>
            <a:ext cx="233395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30E4F-3DE5-45D9-8F55-0002FE3E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8414"/>
            <a:ext cx="8534400" cy="1507067"/>
          </a:xfrm>
        </p:spPr>
        <p:txBody>
          <a:bodyPr/>
          <a:lstStyle/>
          <a:p>
            <a:r>
              <a:rPr lang="es-ES" dirty="0"/>
              <a:t>Listas y función lapply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CFA81-3CEB-4FC0-8B13-8438F95B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341" y="1070663"/>
            <a:ext cx="5100918" cy="3615267"/>
          </a:xfrm>
        </p:spPr>
        <p:txBody>
          <a:bodyPr/>
          <a:lstStyle/>
          <a:p>
            <a:r>
              <a:rPr lang="es-ES" dirty="0"/>
              <a:t>Creamos las listas y con la función </a:t>
            </a:r>
            <a:r>
              <a:rPr lang="es-ES" b="1" dirty="0"/>
              <a:t>lapply</a:t>
            </a:r>
            <a:r>
              <a:rPr lang="es-ES" dirty="0"/>
              <a:t> nos calcula la media de química y de matemáticas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1072AA-8650-4749-B24F-974A8DCC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44" y="2144770"/>
            <a:ext cx="5582429" cy="7335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BEE1B0-A8B7-45CD-9EF6-1310CFBD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4" y="3118068"/>
            <a:ext cx="589679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171321-FB4F-4556-BA8D-EE3513B5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388" y="44823"/>
            <a:ext cx="7267482" cy="1116107"/>
          </a:xfrm>
        </p:spPr>
        <p:txBody>
          <a:bodyPr/>
          <a:lstStyle/>
          <a:p>
            <a:r>
              <a:rPr lang="es-ES" dirty="0"/>
              <a:t>ciclo for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6EC8DA2-AE87-4BF8-A022-9DE84B01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2469" y="2967319"/>
            <a:ext cx="6792355" cy="3576916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- Aplicando </a:t>
            </a:r>
            <a:r>
              <a:rPr lang="es-ES" b="1" dirty="0">
                <a:solidFill>
                  <a:schemeClr val="bg1"/>
                </a:solidFill>
              </a:rPr>
              <a:t>“for (i in 1:5)”</a:t>
            </a:r>
            <a:r>
              <a:rPr lang="es-ES" dirty="0">
                <a:solidFill>
                  <a:schemeClr val="bg1"/>
                </a:solidFill>
              </a:rPr>
              <a:t> y lo que queremos imprimir lo obtenemos 5 veces en este caso es un </a:t>
            </a:r>
            <a:r>
              <a:rPr lang="es-ES" b="1" dirty="0">
                <a:solidFill>
                  <a:schemeClr val="bg1"/>
                </a:solidFill>
              </a:rPr>
              <a:t>“hola”</a:t>
            </a:r>
          </a:p>
          <a:p>
            <a:r>
              <a:rPr lang="es-ES" dirty="0">
                <a:solidFill>
                  <a:schemeClr val="bg1"/>
                </a:solidFill>
              </a:rPr>
              <a:t>- Si queremos hacer una suma de todas las edades repetimos el paso anterior y añadiendo una variable </a:t>
            </a:r>
            <a:r>
              <a:rPr lang="es-ES" b="1" dirty="0">
                <a:solidFill>
                  <a:schemeClr val="bg1"/>
                </a:solidFill>
              </a:rPr>
              <a:t>“s”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b="1" dirty="0">
                <a:solidFill>
                  <a:schemeClr val="bg1"/>
                </a:solidFill>
              </a:rPr>
              <a:t>“s”</a:t>
            </a:r>
            <a:r>
              <a:rPr lang="es-ES" dirty="0">
                <a:solidFill>
                  <a:schemeClr val="bg1"/>
                </a:solidFill>
              </a:rPr>
              <a:t> funciona como un acumulador y le vamos sumando las edades de cada posición </a:t>
            </a:r>
            <a:r>
              <a:rPr lang="es-ES" b="1" dirty="0">
                <a:solidFill>
                  <a:schemeClr val="bg1"/>
                </a:solidFill>
              </a:rPr>
              <a:t>“s+edades[i]” </a:t>
            </a:r>
            <a:r>
              <a:rPr lang="es-ES" dirty="0">
                <a:solidFill>
                  <a:schemeClr val="bg1"/>
                </a:solidFill>
              </a:rPr>
              <a:t>de resultado obtenemos </a:t>
            </a:r>
            <a:r>
              <a:rPr lang="es-ES" b="1" dirty="0">
                <a:solidFill>
                  <a:schemeClr val="bg1"/>
                </a:solidFill>
              </a:rPr>
              <a:t>101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E394A3-7C3B-4D74-BEB8-CDB8F86F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0" y="1258298"/>
            <a:ext cx="2192700" cy="23940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99DEF1-05D3-4CD4-8888-D773018F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5" b="15716"/>
          <a:stretch/>
        </p:blipFill>
        <p:spPr>
          <a:xfrm>
            <a:off x="276030" y="3652368"/>
            <a:ext cx="3134162" cy="25011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21D957-2A59-4298-80EF-FA4CB344C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112" y="1258298"/>
            <a:ext cx="525853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BD8A-F913-4D2C-BAB5-1FAB79B6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177835" cy="667872"/>
          </a:xfrm>
        </p:spPr>
        <p:txBody>
          <a:bodyPr>
            <a:normAutofit fontScale="90000"/>
          </a:bodyPr>
          <a:lstStyle/>
          <a:p>
            <a:r>
              <a:rPr lang="es-ES" dirty="0"/>
              <a:t>If else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70C5DF-820F-4E91-A2A0-1D6954F8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764" y="2442919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s-ES" dirty="0"/>
              <a:t>Como podéis observar aplicando </a:t>
            </a:r>
            <a:r>
              <a:rPr lang="es-ES" dirty="0">
                <a:solidFill>
                  <a:schemeClr val="bg1"/>
                </a:solidFill>
              </a:rPr>
              <a:t>“if (N%%2 == 0)”</a:t>
            </a:r>
          </a:p>
          <a:p>
            <a:r>
              <a:rPr lang="es-ES" dirty="0"/>
              <a:t>podemos saber si cualquier numero es par o impar. En la primera imagen con el numero 5 nos devuelve impar y en la segunda con el 6 par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7DEEC7-62B9-42FD-82BA-F7134C2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70" y="1821685"/>
            <a:ext cx="1924319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AAF5A6-F9B8-48AF-8B0C-4217494A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70" y="3083419"/>
            <a:ext cx="1857634" cy="1390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85C4F0-1DE7-4719-A366-8770867A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804" y="1821685"/>
            <a:ext cx="1752544" cy="1257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CF72E0-D9E1-4117-A183-3DC470177D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672"/>
          <a:stretch/>
        </p:blipFill>
        <p:spPr>
          <a:xfrm>
            <a:off x="3257805" y="3079160"/>
            <a:ext cx="1819529" cy="14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45B3-094B-4618-A48A-E857C238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84" y="-1083492"/>
            <a:ext cx="8001000" cy="2971801"/>
          </a:xfrm>
        </p:spPr>
        <p:txBody>
          <a:bodyPr/>
          <a:lstStyle/>
          <a:p>
            <a:r>
              <a:rPr lang="es-ES" dirty="0"/>
              <a:t>IF Else PT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DA2F1-293F-4824-ACB3-78A2C047A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 aplicamos de esta manera </a:t>
            </a:r>
            <a:r>
              <a:rPr lang="es-ES" b="1" dirty="0"/>
              <a:t>“ifelse” </a:t>
            </a:r>
            <a:r>
              <a:rPr lang="es-ES" dirty="0"/>
              <a:t>podemos saber si es par o impar cualquier numero dentro del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A9325-A606-4F18-BA74-9D574FBD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1" y="2186479"/>
            <a:ext cx="3105583" cy="504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3946DF-4BB6-4B6D-8EB6-9A7BE343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1" y="2780738"/>
            <a:ext cx="4458322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A1BD88-3CEE-42F3-B5A9-188EC8D6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545" y="2238371"/>
            <a:ext cx="511563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/>
              <a:t>CICLO WHILE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76" y="2069929"/>
            <a:ext cx="6400800" cy="1947333"/>
          </a:xfrm>
        </p:spPr>
        <p:txBody>
          <a:bodyPr/>
          <a:lstStyle/>
          <a:p>
            <a:r>
              <a:rPr lang="es-ES" dirty="0"/>
              <a:t>Con el ciclo while pudimos imprimir </a:t>
            </a:r>
            <a:r>
              <a:rPr lang="es-ES" b="1" dirty="0"/>
              <a:t>“hola” </a:t>
            </a:r>
            <a:r>
              <a:rPr lang="es-ES" dirty="0"/>
              <a:t>hasta el momento que era menor que 10, debido a </a:t>
            </a:r>
            <a:r>
              <a:rPr lang="es-ES" b="1" dirty="0"/>
              <a:t>“while(k&lt;10)”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71A9B7-66FF-46BD-8110-D22DE47B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53367"/>
            <a:ext cx="1648055" cy="1019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4BAF1D-4BF1-4723-B19F-224D5B59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043596"/>
            <a:ext cx="217200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/>
              <a:t>BREak next repeat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76" y="2069929"/>
            <a:ext cx="6400800" cy="1947333"/>
          </a:xfrm>
        </p:spPr>
        <p:txBody>
          <a:bodyPr/>
          <a:lstStyle/>
          <a:p>
            <a:r>
              <a:rPr lang="es-ES" dirty="0"/>
              <a:t>Cuando el ciclo llega al break se rompe en el numero 3 ya que </a:t>
            </a:r>
            <a:r>
              <a:rPr lang="es-ES" b="1" dirty="0"/>
              <a:t>“if(i=3){break}”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4B62AD-8656-4CC9-AACA-EE5E20F6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36" y="1929014"/>
            <a:ext cx="1314633" cy="11145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1A9D3E-E5FC-4F4F-AC2D-9A55A197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36" y="3466537"/>
            <a:ext cx="201958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/>
              <a:t>BREak next repeat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76" y="2069929"/>
            <a:ext cx="6400800" cy="1947333"/>
          </a:xfrm>
        </p:spPr>
        <p:txBody>
          <a:bodyPr/>
          <a:lstStyle/>
          <a:p>
            <a:r>
              <a:rPr lang="es-ES" dirty="0"/>
              <a:t>Aplicando </a:t>
            </a:r>
            <a:r>
              <a:rPr lang="es-ES" b="1" dirty="0"/>
              <a:t>next</a:t>
            </a:r>
            <a:r>
              <a:rPr lang="es-ES" dirty="0"/>
              <a:t> como podéis observar el bucle no muere pero el numero 3 se lo salta</a:t>
            </a:r>
            <a:endParaRPr lang="es-ES" b="1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D2402A-925F-41A9-A670-907C478B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21" y="1779234"/>
            <a:ext cx="2105319" cy="13908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E82E63-EEFF-4216-AED8-5A16948D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1" y="3443240"/>
            <a:ext cx="242921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A119-7A28-4C55-9A80-E930D9CB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11" y="312440"/>
            <a:ext cx="8534400" cy="1507067"/>
          </a:xfrm>
        </p:spPr>
        <p:txBody>
          <a:bodyPr/>
          <a:lstStyle/>
          <a:p>
            <a:r>
              <a:rPr lang="es-ES" dirty="0"/>
              <a:t>BREak next repeat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38CF7-F0DA-40E9-B1BF-627763BC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289" y="1383891"/>
            <a:ext cx="8534400" cy="3615267"/>
          </a:xfrm>
        </p:spPr>
        <p:txBody>
          <a:bodyPr/>
          <a:lstStyle/>
          <a:p>
            <a:r>
              <a:rPr lang="es-ES" dirty="0"/>
              <a:t>Con “</a:t>
            </a:r>
            <a:r>
              <a:rPr lang="es-ES" b="1" dirty="0"/>
              <a:t>REPEAT</a:t>
            </a:r>
            <a:r>
              <a:rPr lang="es-ES" dirty="0"/>
              <a:t>” el ciclo seria infinito pero añadimos la condición “</a:t>
            </a:r>
            <a:r>
              <a:rPr lang="es-ES" b="1" dirty="0"/>
              <a:t>if</a:t>
            </a:r>
            <a:r>
              <a:rPr lang="es-ES" dirty="0"/>
              <a:t>” y cuando llega a 8 rompemos el ciclo con “</a:t>
            </a:r>
            <a:r>
              <a:rPr lang="es-ES" b="1" dirty="0"/>
              <a:t>BREAK</a:t>
            </a:r>
            <a:r>
              <a:rPr lang="es-ES" dirty="0"/>
              <a:t>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0EDEB4-6F28-45BD-AD1E-4BBEF4F6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1" y="1794953"/>
            <a:ext cx="2210108" cy="16385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A0AA33-D8A6-4688-9B1A-C9071E71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1" y="3611451"/>
            <a:ext cx="166710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A119-7A28-4C55-9A80-E930D9CB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06" y="235412"/>
            <a:ext cx="8534400" cy="1507067"/>
          </a:xfrm>
        </p:spPr>
        <p:txBody>
          <a:bodyPr/>
          <a:lstStyle/>
          <a:p>
            <a:r>
              <a:rPr lang="es-ES" dirty="0"/>
              <a:t>Ciclo for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61DBCE-1286-43FC-B6BE-1694B83B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50" y="2237571"/>
            <a:ext cx="4068256" cy="28636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826579-7044-4BFB-BAD8-8875C5EB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07" y="2237571"/>
            <a:ext cx="283884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48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432</Words>
  <Application>Microsoft Office PowerPoint</Application>
  <PresentationFormat>Panorámica</PresentationFormat>
  <Paragraphs>40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Sector</vt:lpstr>
      <vt:lpstr>Estructuras de control de flujo</vt:lpstr>
      <vt:lpstr>ciclo for</vt:lpstr>
      <vt:lpstr>If else</vt:lpstr>
      <vt:lpstr>IF Else PT 2</vt:lpstr>
      <vt:lpstr>CICLO WHILE</vt:lpstr>
      <vt:lpstr>BREak next repeat</vt:lpstr>
      <vt:lpstr>BREak next repeat</vt:lpstr>
      <vt:lpstr>BREak next repeat</vt:lpstr>
      <vt:lpstr>Ciclo for</vt:lpstr>
      <vt:lpstr>FUNCIONES</vt:lpstr>
      <vt:lpstr>Como crear una función?</vt:lpstr>
      <vt:lpstr>Como crear una función?</vt:lpstr>
      <vt:lpstr>Como crear una función?</vt:lpstr>
      <vt:lpstr>Función apply</vt:lpstr>
      <vt:lpstr>Función apply y dataframes</vt:lpstr>
      <vt:lpstr>Función apply y datagramas</vt:lpstr>
      <vt:lpstr>Listas y función lapply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de flujo</dc:title>
  <dc:creator>David Prieto</dc:creator>
  <cp:lastModifiedBy>David Prieto</cp:lastModifiedBy>
  <cp:revision>16</cp:revision>
  <dcterms:created xsi:type="dcterms:W3CDTF">2025-04-21T00:55:28Z</dcterms:created>
  <dcterms:modified xsi:type="dcterms:W3CDTF">2025-05-05T11:36:35Z</dcterms:modified>
</cp:coreProperties>
</file>