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6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396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7498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3552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8795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0211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597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427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52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93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3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813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179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402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99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562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812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A5BA897-6A24-4E76-87D0-3A3CCB32AD28}" type="datetimeFigureOut">
              <a:rPr lang="es-ES" smtClean="0"/>
              <a:t>25/05/2025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5E9D32B-7803-4250-831D-20E1C52326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1003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1A309-F9A9-4B52-A238-17B081BBD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799"/>
            <a:ext cx="12377365" cy="3213848"/>
          </a:xfrm>
        </p:spPr>
        <p:txBody>
          <a:bodyPr>
            <a:normAutofit/>
          </a:bodyPr>
          <a:lstStyle/>
          <a:p>
            <a:r>
              <a:rPr lang="es-ES" sz="8800" dirty="0"/>
              <a:t>GRÁFICOS</a:t>
            </a:r>
          </a:p>
        </p:txBody>
      </p:sp>
    </p:spTree>
    <p:extLst>
      <p:ext uri="{BB962C8B-B14F-4D97-AF65-F5344CB8AC3E}">
        <p14:creationId xmlns:p14="http://schemas.microsoft.com/office/powerpoint/2010/main" val="2994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55794-F5C7-42D0-8568-D70BA0B1D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0815"/>
            <a:ext cx="8534400" cy="1507067"/>
          </a:xfrm>
        </p:spPr>
        <p:txBody>
          <a:bodyPr/>
          <a:lstStyle/>
          <a:p>
            <a:r>
              <a:rPr lang="es-ES" dirty="0"/>
              <a:t>Personalización de gráficos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881A1D-8A4E-4E61-AEAE-C314EB13B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7" y="1558057"/>
            <a:ext cx="6414240" cy="13734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BB69FB-F0CB-4B09-B5AD-1AA4FFF204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107" r="34974" b="38558"/>
          <a:stretch/>
        </p:blipFill>
        <p:spPr>
          <a:xfrm>
            <a:off x="6569997" y="1558057"/>
            <a:ext cx="5445079" cy="8247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BE3D60A-8F08-4D7E-BE66-F3E39AA0E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997" y="2382811"/>
            <a:ext cx="5445079" cy="351677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9A92586-C723-4D48-84EF-B9185C0263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416"/>
          <a:stretch/>
        </p:blipFill>
        <p:spPr>
          <a:xfrm>
            <a:off x="155757" y="2931459"/>
            <a:ext cx="6409160" cy="259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0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492A2-D000-4787-82E3-702F2E45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54603"/>
            <a:ext cx="8534400" cy="1507067"/>
          </a:xfrm>
        </p:spPr>
        <p:txBody>
          <a:bodyPr/>
          <a:lstStyle/>
          <a:p>
            <a:r>
              <a:rPr lang="es-ES" dirty="0"/>
              <a:t>Personalización de </a:t>
            </a:r>
            <a:r>
              <a:rPr lang="es-ES" dirty="0" err="1"/>
              <a:t>graficos</a:t>
            </a:r>
            <a:r>
              <a:rPr lang="es-ES" dirty="0"/>
              <a:t> pt2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3A927A-885B-451E-8643-335E2EDBA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96331"/>
            <a:ext cx="9750706" cy="1054845"/>
          </a:xfrm>
        </p:spPr>
        <p:txBody>
          <a:bodyPr/>
          <a:lstStyle/>
          <a:p>
            <a:r>
              <a:rPr lang="es-ES" dirty="0"/>
              <a:t>Personalizamos el grafico entre los rangos que queramos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88A5F51-11A5-48D8-9964-9C3FDD9FD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36" y="1861669"/>
            <a:ext cx="2610214" cy="252447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C1FE3A-1F44-4C7A-9B42-A66B02828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638" y="1682667"/>
            <a:ext cx="4898876" cy="298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5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3EAEA-EDBC-4E97-B699-DC69CB931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30" y="300814"/>
            <a:ext cx="8534400" cy="1507067"/>
          </a:xfrm>
        </p:spPr>
        <p:txBody>
          <a:bodyPr/>
          <a:lstStyle/>
          <a:p>
            <a:r>
              <a:rPr lang="es-ES" dirty="0"/>
              <a:t>Grafica de funciones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5FAAD3-0D9F-4084-8E8B-123618F5A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429000"/>
            <a:ext cx="4085012" cy="3128185"/>
          </a:xfrm>
        </p:spPr>
        <p:txBody>
          <a:bodyPr/>
          <a:lstStyle/>
          <a:p>
            <a:r>
              <a:rPr lang="es-ES" dirty="0"/>
              <a:t>Cambiamos la grafica y agregamos línea(</a:t>
            </a:r>
            <a:r>
              <a:rPr lang="es-ES" dirty="0" err="1"/>
              <a:t>x,x</a:t>
            </a:r>
            <a:r>
              <a:rPr lang="es-ES" dirty="0"/>
              <a:t>) para observar la tendencia.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B6659C1-698D-43D8-82CC-2205A81CE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307" y="1400977"/>
            <a:ext cx="2257740" cy="1267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753B61-5D57-4BEB-8D5A-73D8D57E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100" y="1400977"/>
            <a:ext cx="4999511" cy="282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2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92E8-20C7-4B32-84C5-8C425412C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30" y="435285"/>
            <a:ext cx="8534400" cy="1507067"/>
          </a:xfrm>
        </p:spPr>
        <p:txBody>
          <a:bodyPr/>
          <a:lstStyle/>
          <a:p>
            <a:r>
              <a:rPr lang="es-ES" dirty="0"/>
              <a:t>BARPLOTS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7D178A-46A6-4151-AC34-6FAF99D53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36" y="1942352"/>
            <a:ext cx="3534268" cy="144800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F252342-E0E4-4CE5-9916-E4EC8A6BF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729" y="1942352"/>
            <a:ext cx="6135842" cy="37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4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3919DC-3683-48AE-A4ED-5D9CF67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s-ES" dirty="0"/>
              <a:t>Histograma y diagrama de cajas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015731-47E9-446F-96A9-773C12C3C3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776"/>
          <a:stretch/>
        </p:blipFill>
        <p:spPr>
          <a:xfrm>
            <a:off x="1078292" y="2844261"/>
            <a:ext cx="2724530" cy="1986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EA5448-074C-4DF3-882E-C48B8C2D1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31" y="3237210"/>
            <a:ext cx="4432321" cy="285905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D6E8EA-B1B2-487F-B418-E6C1E9A70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1546" y="2726970"/>
            <a:ext cx="1857634" cy="32389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FDF7D0E-A3F9-446E-9C0C-3A1827D253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4753" y="3237210"/>
            <a:ext cx="5220754" cy="285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95485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32</TotalTime>
  <Words>41</Words>
  <Application>Microsoft Office PowerPoint</Application>
  <PresentationFormat>Panorámica</PresentationFormat>
  <Paragraphs>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Sector</vt:lpstr>
      <vt:lpstr>GRÁFICOS</vt:lpstr>
      <vt:lpstr>Personalización de gráficos</vt:lpstr>
      <vt:lpstr>Personalización de graficos pt2</vt:lpstr>
      <vt:lpstr>Grafica de funciones</vt:lpstr>
      <vt:lpstr>BARPLOTS</vt:lpstr>
      <vt:lpstr>Histograma y diagrama de cajas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GRÁFICOS</dc:title>
  <dc:creator>David Prieto</dc:creator>
  <cp:lastModifiedBy>David Prieto</cp:lastModifiedBy>
  <cp:revision>4</cp:revision>
  <dcterms:created xsi:type="dcterms:W3CDTF">2025-05-25T18:18:30Z</dcterms:created>
  <dcterms:modified xsi:type="dcterms:W3CDTF">2025-05-25T22:01:17Z</dcterms:modified>
</cp:coreProperties>
</file>