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6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396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498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552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795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0211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597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427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26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593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33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13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79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02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97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62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812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003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1A309-F9A9-4B52-A238-17B081BBD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2377365" cy="3213848"/>
          </a:xfrm>
        </p:spPr>
        <p:txBody>
          <a:bodyPr>
            <a:normAutofit/>
          </a:bodyPr>
          <a:lstStyle/>
          <a:p>
            <a:r>
              <a:rPr lang="es-ES" sz="8800" dirty="0"/>
              <a:t>GRÁFICOS</a:t>
            </a:r>
          </a:p>
        </p:txBody>
      </p:sp>
    </p:spTree>
    <p:extLst>
      <p:ext uri="{BB962C8B-B14F-4D97-AF65-F5344CB8AC3E}">
        <p14:creationId xmlns:p14="http://schemas.microsoft.com/office/powerpoint/2010/main" val="29942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55794-F5C7-42D0-8568-D70BA0B1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00815"/>
            <a:ext cx="8534400" cy="1507067"/>
          </a:xfrm>
        </p:spPr>
        <p:txBody>
          <a:bodyPr/>
          <a:lstStyle/>
          <a:p>
            <a:r>
              <a:rPr lang="es-ES" dirty="0"/>
              <a:t>Personalización de gráficos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83BB4C-B838-4653-AE22-9735E231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706" y="2505635"/>
            <a:ext cx="8534400" cy="3615267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881A1D-8A4E-4E61-AEAE-C314EB13B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7" y="1558057"/>
            <a:ext cx="6414240" cy="13734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BB69FB-F0CB-4B09-B5AD-1AA4FFF204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07" r="34974" b="38558"/>
          <a:stretch/>
        </p:blipFill>
        <p:spPr>
          <a:xfrm>
            <a:off x="6569997" y="1558057"/>
            <a:ext cx="5445079" cy="8247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BE3D60A-8F08-4D7E-BE66-F3E39AA0E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997" y="2382811"/>
            <a:ext cx="5445079" cy="351677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9A92586-C723-4D48-84EF-B9185C0263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416"/>
          <a:stretch/>
        </p:blipFill>
        <p:spPr>
          <a:xfrm>
            <a:off x="155757" y="2931459"/>
            <a:ext cx="6409160" cy="25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0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492A2-D000-4787-82E3-702F2E45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3A927A-885B-451E-8643-335E2EDBA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15725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</TotalTime>
  <Words>4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Sector</vt:lpstr>
      <vt:lpstr>GRÁFICOS</vt:lpstr>
      <vt:lpstr>Personalización de gráficos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GRÁFICOS</dc:title>
  <dc:creator>David Prieto</dc:creator>
  <cp:lastModifiedBy>David Prieto</cp:lastModifiedBy>
  <cp:revision>1</cp:revision>
  <dcterms:created xsi:type="dcterms:W3CDTF">2025-05-25T18:18:30Z</dcterms:created>
  <dcterms:modified xsi:type="dcterms:W3CDTF">2025-05-25T18:22:18Z</dcterms:modified>
</cp:coreProperties>
</file>