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notesMasterIdLst>
    <p:notesMasterId r:id="rId12"/>
  </p:notesMasterIdLst>
  <p:sldIdLst>
    <p:sldId id="269" r:id="rId2"/>
    <p:sldId id="257" r:id="rId3"/>
    <p:sldId id="258" r:id="rId4"/>
    <p:sldId id="265" r:id="rId5"/>
    <p:sldId id="259" r:id="rId6"/>
    <p:sldId id="264" r:id="rId7"/>
    <p:sldId id="266" r:id="rId8"/>
    <p:sldId id="270" r:id="rId9"/>
    <p:sldId id="27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jaswini  nandwana" initials="On" lastIdx="1" clrIdx="0">
    <p:extLst>
      <p:ext uri="{19B8F6BF-5375-455C-9EA6-DF929625EA0E}">
        <p15:presenceInfo xmlns:p15="http://schemas.microsoft.com/office/powerpoint/2012/main" userId="Ojaswini  nandw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7E644-E49E-4695-8682-7D05B685FD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99F6B98-3FB5-4979-A61A-92A46E4ECA2A}">
      <dgm:prSet phldrT="[Text]" custT="1"/>
      <dgm:spPr/>
      <dgm:t>
        <a:bodyPr/>
        <a:lstStyle/>
        <a:p>
          <a:r>
            <a:rPr lang="en-IN" sz="2800" dirty="0"/>
            <a:t>Prince Kumar </a:t>
          </a:r>
        </a:p>
      </dgm:t>
    </dgm:pt>
    <dgm:pt modelId="{88813CDC-8ED0-4ADA-BE0C-393589FA9019}" type="parTrans" cxnId="{6B6BAA12-ABB4-4BEE-B02B-067E37E623F4}">
      <dgm:prSet/>
      <dgm:spPr/>
      <dgm:t>
        <a:bodyPr/>
        <a:lstStyle/>
        <a:p>
          <a:endParaRPr lang="en-IN"/>
        </a:p>
      </dgm:t>
    </dgm:pt>
    <dgm:pt modelId="{7C534C52-0F87-43B5-AB7B-8D9BB207FA6F}" type="sibTrans" cxnId="{6B6BAA12-ABB4-4BEE-B02B-067E37E623F4}">
      <dgm:prSet/>
      <dgm:spPr/>
      <dgm:t>
        <a:bodyPr/>
        <a:lstStyle/>
        <a:p>
          <a:endParaRPr lang="en-IN"/>
        </a:p>
      </dgm:t>
    </dgm:pt>
    <dgm:pt modelId="{7ACF9B9A-C0F3-48BA-B9DA-C852B6EBDA12}">
      <dgm:prSet phldrT="[Text]" custT="1"/>
      <dgm:spPr/>
      <dgm:t>
        <a:bodyPr/>
        <a:lstStyle/>
        <a:p>
          <a:r>
            <a:rPr lang="en-IN" sz="2400" dirty="0"/>
            <a:t>GUI , PYTHON CODE AND SQL</a:t>
          </a:r>
        </a:p>
      </dgm:t>
    </dgm:pt>
    <dgm:pt modelId="{271FC7A8-E002-4DA4-B13C-5B4AE31C9563}" type="parTrans" cxnId="{8897CD04-A793-4556-B58B-2C18868D5773}">
      <dgm:prSet/>
      <dgm:spPr/>
      <dgm:t>
        <a:bodyPr/>
        <a:lstStyle/>
        <a:p>
          <a:endParaRPr lang="en-IN"/>
        </a:p>
      </dgm:t>
    </dgm:pt>
    <dgm:pt modelId="{4DB8D095-D147-44C5-B62B-B4A87EFD17E3}" type="sibTrans" cxnId="{8897CD04-A793-4556-B58B-2C18868D5773}">
      <dgm:prSet/>
      <dgm:spPr/>
      <dgm:t>
        <a:bodyPr/>
        <a:lstStyle/>
        <a:p>
          <a:endParaRPr lang="en-IN"/>
        </a:p>
      </dgm:t>
    </dgm:pt>
    <dgm:pt modelId="{32098AFC-569C-4DB6-BFDC-D6875CF6907A}" type="pres">
      <dgm:prSet presAssocID="{A687E644-E49E-4695-8682-7D05B685FDDE}" presName="linear" presStyleCnt="0">
        <dgm:presLayoutVars>
          <dgm:animLvl val="lvl"/>
          <dgm:resizeHandles val="exact"/>
        </dgm:presLayoutVars>
      </dgm:prSet>
      <dgm:spPr/>
    </dgm:pt>
    <dgm:pt modelId="{07B883E1-D9F5-4D05-9259-BCB544DB52DE}" type="pres">
      <dgm:prSet presAssocID="{099F6B98-3FB5-4979-A61A-92A46E4ECA2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FD9F15-A8B6-43C3-8815-285A63A1E4F3}" type="pres">
      <dgm:prSet presAssocID="{099F6B98-3FB5-4979-A61A-92A46E4ECA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897CD04-A793-4556-B58B-2C18868D5773}" srcId="{099F6B98-3FB5-4979-A61A-92A46E4ECA2A}" destId="{7ACF9B9A-C0F3-48BA-B9DA-C852B6EBDA12}" srcOrd="0" destOrd="0" parTransId="{271FC7A8-E002-4DA4-B13C-5B4AE31C9563}" sibTransId="{4DB8D095-D147-44C5-B62B-B4A87EFD17E3}"/>
    <dgm:cxn modelId="{6B6BAA12-ABB4-4BEE-B02B-067E37E623F4}" srcId="{A687E644-E49E-4695-8682-7D05B685FDDE}" destId="{099F6B98-3FB5-4979-A61A-92A46E4ECA2A}" srcOrd="0" destOrd="0" parTransId="{88813CDC-8ED0-4ADA-BE0C-393589FA9019}" sibTransId="{7C534C52-0F87-43B5-AB7B-8D9BB207FA6F}"/>
    <dgm:cxn modelId="{38FE27A6-B10E-48A6-A813-0B1437360931}" type="presOf" srcId="{7ACF9B9A-C0F3-48BA-B9DA-C852B6EBDA12}" destId="{1FFD9F15-A8B6-43C3-8815-285A63A1E4F3}" srcOrd="0" destOrd="0" presId="urn:microsoft.com/office/officeart/2005/8/layout/vList2"/>
    <dgm:cxn modelId="{75F168AA-F707-4065-AD5D-125C1575ACB2}" type="presOf" srcId="{099F6B98-3FB5-4979-A61A-92A46E4ECA2A}" destId="{07B883E1-D9F5-4D05-9259-BCB544DB52DE}" srcOrd="0" destOrd="0" presId="urn:microsoft.com/office/officeart/2005/8/layout/vList2"/>
    <dgm:cxn modelId="{1D30EDFD-F113-4C87-8189-E67F53EC5451}" type="presOf" srcId="{A687E644-E49E-4695-8682-7D05B685FDDE}" destId="{32098AFC-569C-4DB6-BFDC-D6875CF6907A}" srcOrd="0" destOrd="0" presId="urn:microsoft.com/office/officeart/2005/8/layout/vList2"/>
    <dgm:cxn modelId="{2A6F6B28-ED8F-4F9B-8724-9BB130B64801}" type="presParOf" srcId="{32098AFC-569C-4DB6-BFDC-D6875CF6907A}" destId="{07B883E1-D9F5-4D05-9259-BCB544DB52DE}" srcOrd="0" destOrd="0" presId="urn:microsoft.com/office/officeart/2005/8/layout/vList2"/>
    <dgm:cxn modelId="{9DD6AC33-92EB-4D05-BB31-6DD534AEA7AF}" type="presParOf" srcId="{32098AFC-569C-4DB6-BFDC-D6875CF6907A}" destId="{1FFD9F15-A8B6-43C3-8815-285A63A1E4F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883E1-D9F5-4D05-9259-BCB544DB52DE}">
      <dsp:nvSpPr>
        <dsp:cNvPr id="0" name=""/>
        <dsp:cNvSpPr/>
      </dsp:nvSpPr>
      <dsp:spPr>
        <a:xfrm>
          <a:off x="0" y="624256"/>
          <a:ext cx="990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Prince Kumar </a:t>
          </a:r>
        </a:p>
      </dsp:txBody>
      <dsp:txXfrm>
        <a:off x="59399" y="683655"/>
        <a:ext cx="9787202" cy="1098002"/>
      </dsp:txXfrm>
    </dsp:sp>
    <dsp:sp modelId="{1FFD9F15-A8B6-43C3-8815-285A63A1E4F3}">
      <dsp:nvSpPr>
        <dsp:cNvPr id="0" name=""/>
        <dsp:cNvSpPr/>
      </dsp:nvSpPr>
      <dsp:spPr>
        <a:xfrm>
          <a:off x="0" y="1841056"/>
          <a:ext cx="990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/>
            <a:t>GUI , PYTHON CODE AND SQL</a:t>
          </a:r>
        </a:p>
      </dsp:txBody>
      <dsp:txXfrm>
        <a:off x="0" y="1841056"/>
        <a:ext cx="99060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776E-B58D-44CF-9259-2AA1011FF3C6}" type="datetimeFigureOut">
              <a:rPr lang="en-IN" smtClean="0"/>
              <a:t>07/11/20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E0588-7C03-455B-98E0-19D7B4D21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4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0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43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4229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59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92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625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77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1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6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6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459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2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0C65-F2C4-4E6A-8420-A8186AC1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24" y="0"/>
            <a:ext cx="8791575" cy="234315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TEXT TO SPEECH</a:t>
            </a:r>
            <a:b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2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7C9C-EA6C-48F4-8902-B73BC031E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3571876"/>
            <a:ext cx="11820525" cy="30099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COURSE CODE : INT 213                                                                           SUBMITTED BY:</a:t>
            </a:r>
          </a:p>
          <a:p>
            <a:r>
              <a:rPr lang="en-IN" dirty="0">
                <a:solidFill>
                  <a:srgbClr val="FFFF00"/>
                </a:solidFill>
              </a:rPr>
              <a:t>                                                                                                                               PRINCE KUMAR</a:t>
            </a:r>
          </a:p>
        </p:txBody>
      </p:sp>
    </p:spTree>
    <p:extLst>
      <p:ext uri="{BB962C8B-B14F-4D97-AF65-F5344CB8AC3E}">
        <p14:creationId xmlns:p14="http://schemas.microsoft.com/office/powerpoint/2010/main" val="293813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6319-04EE-4C09-B184-018FE4FB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2E38-0B79-4E2E-8C56-07B1CE33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" y="2220912"/>
            <a:ext cx="9905999" cy="3541714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product is obtained that includes all the mentioned modules discussed earlier.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to make a GUI using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to use Google Text To Speech.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to implement database connectivity using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capable of convert text into speech.</a:t>
            </a:r>
          </a:p>
          <a:p>
            <a:pPr marL="0" indent="0">
              <a:buNone/>
            </a:pPr>
            <a:r>
              <a:rPr lang="en-IN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75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124-69C9-477E-906D-5B40C0A1D4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>
            <a:softEdge rad="0"/>
          </a:effectLst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28AA-817B-4F8B-BD72-92F2F029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839" y="2097088"/>
            <a:ext cx="9780071" cy="376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CONCULSION AND RESULTS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BIBLOGRAPHY</a:t>
            </a:r>
          </a:p>
        </p:txBody>
      </p:sp>
    </p:spTree>
    <p:extLst>
      <p:ext uri="{BB962C8B-B14F-4D97-AF65-F5344CB8AC3E}">
        <p14:creationId xmlns:p14="http://schemas.microsoft.com/office/powerpoint/2010/main" val="207576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D389-8A1B-428A-B3B0-2A29057370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CF34-7877-4FA5-A0D7-355FC361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587" y="2239962"/>
            <a:ext cx="9905999" cy="3541714"/>
          </a:xfrm>
          <a:noFill/>
        </p:spPr>
        <p:txBody>
          <a:bodyPr>
            <a:normAutofit lnSpcReduction="10000"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GUI of Text To Speech and understand its work.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 friendly interface which can be accessed by everyone easily.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working of various modules which are being used to create this interface.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gather the information related to Text To Speech and implementing in our lives.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3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6C5D-4F21-476D-9EDC-A293A22E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IN" dirty="0"/>
              <a:t>	         </a:t>
            </a:r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1212129-19A1-4087-87B4-63B7EF266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41717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21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EAC9-CF2A-499F-BAE7-27C5FC5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1913-1B04-469E-A376-B9702945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337" y="226853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includes the following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Interface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of different modules.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Google Text To Speech.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and Exit Button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19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F09B-ADA4-4CFD-B079-21C5FC61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FBEA-A22E-4255-8C62-664707E8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 Text Into Speech.</a:t>
            </a:r>
          </a:p>
          <a:p>
            <a:r>
              <a:rPr lang="en-IN" dirty="0"/>
              <a:t>Coded in PYTHON and comes with Graphical User Interface.</a:t>
            </a:r>
          </a:p>
          <a:p>
            <a:r>
              <a:rPr lang="en-IN" dirty="0"/>
              <a:t>Included different Modules and API like </a:t>
            </a:r>
            <a:r>
              <a:rPr lang="en-IN" dirty="0" err="1"/>
              <a:t>gTTS</a:t>
            </a:r>
            <a:r>
              <a:rPr lang="en-IN" dirty="0"/>
              <a:t> ( Google Text To Speech ).</a:t>
            </a:r>
          </a:p>
          <a:p>
            <a:r>
              <a:rPr lang="en-IN" dirty="0"/>
              <a:t>Included SQL database connectivity that helps the user to store the information and fetch it.</a:t>
            </a:r>
          </a:p>
        </p:txBody>
      </p:sp>
    </p:spTree>
    <p:extLst>
      <p:ext uri="{BB962C8B-B14F-4D97-AF65-F5344CB8AC3E}">
        <p14:creationId xmlns:p14="http://schemas.microsoft.com/office/powerpoint/2010/main" val="348960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2897-7110-49BA-B155-A7BD1D1D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GUI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182614-9923-421A-A770-CE1984A04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924" y="2306638"/>
            <a:ext cx="3319428" cy="3541712"/>
          </a:xfrm>
        </p:spPr>
      </p:pic>
    </p:spTree>
    <p:extLst>
      <p:ext uri="{BB962C8B-B14F-4D97-AF65-F5344CB8AC3E}">
        <p14:creationId xmlns:p14="http://schemas.microsoft.com/office/powerpoint/2010/main" val="419887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C41EC-5C89-40CA-9A9C-0409D7B9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52" y="904874"/>
            <a:ext cx="641389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BCE6B-1153-443E-B8C1-53B58833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4325"/>
            <a:ext cx="86868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2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278</TotalTime>
  <Words>243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Circuit</vt:lpstr>
      <vt:lpstr>                  TEXT TO SPEECH                             GUI PROJECT</vt:lpstr>
      <vt:lpstr>TEXT TO SPEECH</vt:lpstr>
      <vt:lpstr>objective</vt:lpstr>
      <vt:lpstr>          WORK DIVISION</vt:lpstr>
      <vt:lpstr>DESCRIPTION OF THE PROJECT</vt:lpstr>
      <vt:lpstr>About text to speech</vt:lpstr>
      <vt:lpstr>SCREENSHOTS OF GUI</vt:lpstr>
      <vt:lpstr>PowerPoint Presentation</vt:lpstr>
      <vt:lpstr>PowerPoint Presentation</vt:lpstr>
      <vt:lpstr>Conclusion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FOR TEXT TO SPEECH</dc:title>
  <dc:creator>Ojaswini  nandwana</dc:creator>
  <cp:lastModifiedBy>Prince Kumar</cp:lastModifiedBy>
  <cp:revision>22</cp:revision>
  <dcterms:created xsi:type="dcterms:W3CDTF">2020-11-06T12:26:59Z</dcterms:created>
  <dcterms:modified xsi:type="dcterms:W3CDTF">2020-11-07T09:30:52Z</dcterms:modified>
</cp:coreProperties>
</file>