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9.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10.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1.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2.xml" ContentType="application/vnd.openxmlformats-officedocument.them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3.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4.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5.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7.xml" ContentType="application/vnd.openxmlformats-officedocument.them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8.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9.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20.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theme/theme21.xml" ContentType="application/vnd.openxmlformats-officedocument.them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2.xml" ContentType="application/vnd.openxmlformats-officedocument.them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23.xml" ContentType="application/vnd.openxmlformats-officedocument.them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4.xml" ContentType="application/vnd.openxmlformats-officedocument.them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theme/theme25.xml" ContentType="application/vnd.openxmlformats-officedocument.them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theme/theme26.xml" ContentType="application/vnd.openxmlformats-officedocument.them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theme/theme27.xml" ContentType="application/vnd.openxmlformats-officedocument.them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theme/theme28.xml" ContentType="application/vnd.openxmlformats-officedocument.them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theme/theme29.xml" ContentType="application/vnd.openxmlformats-officedocument.them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30.xml" ContentType="application/vnd.openxmlformats-officedocument.them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theme/theme31.xml" ContentType="application/vnd.openxmlformats-officedocument.them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32.xml" ContentType="application/vnd.openxmlformats-officedocument.them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3.xml" ContentType="application/vnd.openxmlformats-officedocument.them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theme/theme34.xml" ContentType="application/vnd.openxmlformats-officedocument.them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theme/theme35.xml" ContentType="application/vnd.openxmlformats-officedocument.them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6.xml" ContentType="application/vnd.openxmlformats-officedocument.them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theme/theme37.xml" ContentType="application/vnd.openxmlformats-officedocument.them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theme/theme38.xml" ContentType="application/vnd.openxmlformats-officedocument.them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theme/theme39.xml" ContentType="application/vnd.openxmlformats-officedocument.them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theme/theme40.xml" ContentType="application/vnd.openxmlformats-officedocument.them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theme/theme41.xml" ContentType="application/vnd.openxmlformats-officedocument.them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heme/theme42.xml" ContentType="application/vnd.openxmlformats-officedocument.them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1.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notesSlides/notesSlide2.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3.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notesSlides/notesSlide4.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5.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6.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7.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8.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notesSlides/notesSlide9.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10.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11.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12.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3.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4.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notesSlides/notesSlide15.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16.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17.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18.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notesSlides/notesSlide19.xml" ContentType="application/vnd.openxmlformats-officedocument.presentationml.notesSlide+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notesSlides/notesSlide20.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21.xml" ContentType="application/vnd.openxmlformats-officedocument.presentationml.notesSlid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notesSlides/notesSlide22.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notesSlides/notesSlide23.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notesSlides/notesSlide24.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25.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26.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notesSlides/notesSlide27.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notesSlides/notesSlide28.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29.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30.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31.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notesSlides/notesSlide32.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notesSlides/notesSlide33.xml" ContentType="application/vnd.openxmlformats-officedocument.presentationml.notesSlide+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notesSlides/notesSlide34.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notesSlides/notesSlide35.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notesSlides/notesSlide36.xml" ContentType="application/vnd.openxmlformats-officedocument.presentationml.notesSlide+xml"/>
  <Override PartName="/ppt/tags/tag413.xml" ContentType="application/vnd.openxmlformats-officedocument.presentationml.tags+xml"/>
  <Override PartName="/ppt/tags/tag414.xml" ContentType="application/vnd.openxmlformats-officedocument.presentationml.tags+xml"/>
  <Override PartName="/ppt/notesSlides/notesSlide37.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38.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39.xml" ContentType="application/vnd.openxmlformats-officedocument.presentationml.notesSlide+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notesSlides/notesSlide40.xml" ContentType="application/vnd.openxmlformats-officedocument.presentationml.notesSlide+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notesSlides/notesSlide41.xml" ContentType="application/vnd.openxmlformats-officedocument.presentationml.notesSlide+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42.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notesSlides/notesSlide43.xml" ContentType="application/vnd.openxmlformats-officedocument.presentationml.notesSlide+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notesSlides/notesSlide44.xml" ContentType="application/vnd.openxmlformats-officedocument.presentationml.notesSlide+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notesSlides/notesSlide45.xml" ContentType="application/vnd.openxmlformats-officedocument.presentationml.notesSlide+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notesSlides/notesSlide46.xml" ContentType="application/vnd.openxmlformats-officedocument.presentationml.notesSlide+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47.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notesSlides/notesSlide48.xml" ContentType="application/vnd.openxmlformats-officedocument.presentationml.notesSlide+xml"/>
  <Override PartName="/ppt/tags/tag492.xml" ContentType="application/vnd.openxmlformats-officedocument.presentationml.tags+xml"/>
  <Override PartName="/ppt/tags/tag493.xml" ContentType="application/vnd.openxmlformats-officedocument.presentationml.tags+xml"/>
  <Override PartName="/ppt/notesSlides/notesSlide49.xml" ContentType="application/vnd.openxmlformats-officedocument.presentationml.notesSlide+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50.xml" ContentType="application/vnd.openxmlformats-officedocument.presentationml.notesSlid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notesSlides/notesSlide51.xml" ContentType="application/vnd.openxmlformats-officedocument.presentationml.notesSlide+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52.xml" ContentType="application/vnd.openxmlformats-officedocument.presentationml.notesSlide+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notesSlides/notesSlide53.xml" ContentType="application/vnd.openxmlformats-officedocument.presentationml.notesSlide+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notesSlides/notesSlide54.xml" ContentType="application/vnd.openxmlformats-officedocument.presentationml.notesSlide+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55.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notesSlides/notesSlide56.xml" ContentType="application/vnd.openxmlformats-officedocument.presentationml.notesSlide+xml"/>
  <Override PartName="/ppt/tags/tag541.xml" ContentType="application/vnd.openxmlformats-officedocument.presentationml.tags+xml"/>
  <Override PartName="/ppt/tags/tag542.xml" ContentType="application/vnd.openxmlformats-officedocument.presentationml.tags+xml"/>
  <Override PartName="/ppt/notesSlides/notesSlide57.xml" ContentType="application/vnd.openxmlformats-officedocument.presentationml.notesSlide+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notesSlides/notesSlide58.xml" ContentType="application/vnd.openxmlformats-officedocument.presentationml.notesSlide+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notesSlides/notesSlide59.xml" ContentType="application/vnd.openxmlformats-officedocument.presentationml.notesSlide+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notesSlides/notesSlide60.xml" ContentType="application/vnd.openxmlformats-officedocument.presentationml.notesSlide+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notesSlides/notesSlide61.xml" ContentType="application/vnd.openxmlformats-officedocument.presentationml.notesSlide+xml"/>
  <Override PartName="/ppt/tags/tag571.xml" ContentType="application/vnd.openxmlformats-officedocument.presentationml.tags+xml"/>
  <Override PartName="/ppt/tags/tag572.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1" r:id="rId2"/>
    <p:sldMasterId id="2147483736" r:id="rId3"/>
    <p:sldMasterId id="2147483747" r:id="rId4"/>
    <p:sldMasterId id="2147483758" r:id="rId5"/>
    <p:sldMasterId id="2147483769" r:id="rId6"/>
    <p:sldMasterId id="2147483780" r:id="rId7"/>
    <p:sldMasterId id="2147483791" r:id="rId8"/>
    <p:sldMasterId id="2147483802" r:id="rId9"/>
    <p:sldMasterId id="2147483813" r:id="rId10"/>
    <p:sldMasterId id="2147483824" r:id="rId11"/>
    <p:sldMasterId id="2147483835" r:id="rId12"/>
    <p:sldMasterId id="2147483857" r:id="rId13"/>
    <p:sldMasterId id="2147483868" r:id="rId14"/>
    <p:sldMasterId id="2147483879" r:id="rId15"/>
    <p:sldMasterId id="2147483890" r:id="rId16"/>
    <p:sldMasterId id="2147483901" r:id="rId17"/>
    <p:sldMasterId id="2147483912" r:id="rId18"/>
    <p:sldMasterId id="2147483923" r:id="rId19"/>
    <p:sldMasterId id="2147483934" r:id="rId20"/>
    <p:sldMasterId id="2147483945" r:id="rId21"/>
    <p:sldMasterId id="2147483956" r:id="rId22"/>
    <p:sldMasterId id="2147483978" r:id="rId23"/>
    <p:sldMasterId id="2147483989" r:id="rId24"/>
    <p:sldMasterId id="2147484000" r:id="rId25"/>
    <p:sldMasterId id="2147484011" r:id="rId26"/>
    <p:sldMasterId id="2147484022" r:id="rId27"/>
    <p:sldMasterId id="2147484033" r:id="rId28"/>
    <p:sldMasterId id="2147484044" r:id="rId29"/>
    <p:sldMasterId id="2147484055" r:id="rId30"/>
    <p:sldMasterId id="2147484066" r:id="rId31"/>
    <p:sldMasterId id="2147484077" r:id="rId32"/>
    <p:sldMasterId id="2147484088" r:id="rId33"/>
    <p:sldMasterId id="2147484099" r:id="rId34"/>
    <p:sldMasterId id="2147484110" r:id="rId35"/>
    <p:sldMasterId id="2147484121" r:id="rId36"/>
    <p:sldMasterId id="2147484143" r:id="rId37"/>
    <p:sldMasterId id="2147484154" r:id="rId38"/>
    <p:sldMasterId id="2147484165" r:id="rId39"/>
    <p:sldMasterId id="2147484176" r:id="rId40"/>
    <p:sldMasterId id="2147484308" r:id="rId41"/>
  </p:sldMasterIdLst>
  <p:notesMasterIdLst>
    <p:notesMasterId r:id="rId112"/>
  </p:notesMasterIdLst>
  <p:sldIdLst>
    <p:sldId id="256" r:id="rId42"/>
    <p:sldId id="461" r:id="rId43"/>
    <p:sldId id="463" r:id="rId44"/>
    <p:sldId id="464" r:id="rId45"/>
    <p:sldId id="327" r:id="rId46"/>
    <p:sldId id="291" r:id="rId47"/>
    <p:sldId id="294" r:id="rId48"/>
    <p:sldId id="295" r:id="rId49"/>
    <p:sldId id="296" r:id="rId50"/>
    <p:sldId id="355" r:id="rId51"/>
    <p:sldId id="356" r:id="rId52"/>
    <p:sldId id="357" r:id="rId53"/>
    <p:sldId id="381" r:id="rId54"/>
    <p:sldId id="382" r:id="rId55"/>
    <p:sldId id="384" r:id="rId56"/>
    <p:sldId id="385" r:id="rId57"/>
    <p:sldId id="386" r:id="rId58"/>
    <p:sldId id="387" r:id="rId59"/>
    <p:sldId id="389" r:id="rId60"/>
    <p:sldId id="388" r:id="rId61"/>
    <p:sldId id="390" r:id="rId62"/>
    <p:sldId id="392" r:id="rId63"/>
    <p:sldId id="391" r:id="rId64"/>
    <p:sldId id="393" r:id="rId65"/>
    <p:sldId id="466" r:id="rId66"/>
    <p:sldId id="467" r:id="rId67"/>
    <p:sldId id="468" r:id="rId68"/>
    <p:sldId id="469" r:id="rId69"/>
    <p:sldId id="470" r:id="rId70"/>
    <p:sldId id="472" r:id="rId71"/>
    <p:sldId id="473" r:id="rId72"/>
    <p:sldId id="474" r:id="rId73"/>
    <p:sldId id="485" r:id="rId74"/>
    <p:sldId id="475" r:id="rId75"/>
    <p:sldId id="476" r:id="rId76"/>
    <p:sldId id="477" r:id="rId77"/>
    <p:sldId id="478" r:id="rId78"/>
    <p:sldId id="479" r:id="rId79"/>
    <p:sldId id="480" r:id="rId80"/>
    <p:sldId id="395" r:id="rId81"/>
    <p:sldId id="396" r:id="rId82"/>
    <p:sldId id="397" r:id="rId83"/>
    <p:sldId id="398" r:id="rId84"/>
    <p:sldId id="399" r:id="rId85"/>
    <p:sldId id="400" r:id="rId86"/>
    <p:sldId id="401" r:id="rId87"/>
    <p:sldId id="402" r:id="rId88"/>
    <p:sldId id="403" r:id="rId89"/>
    <p:sldId id="404" r:id="rId90"/>
    <p:sldId id="405" r:id="rId91"/>
    <p:sldId id="406" r:id="rId92"/>
    <p:sldId id="407" r:id="rId93"/>
    <p:sldId id="408" r:id="rId94"/>
    <p:sldId id="410" r:id="rId95"/>
    <p:sldId id="412" r:id="rId96"/>
    <p:sldId id="413" r:id="rId97"/>
    <p:sldId id="414" r:id="rId98"/>
    <p:sldId id="465" r:id="rId99"/>
    <p:sldId id="456" r:id="rId100"/>
    <p:sldId id="482" r:id="rId101"/>
    <p:sldId id="457" r:id="rId102"/>
    <p:sldId id="458" r:id="rId103"/>
    <p:sldId id="459" r:id="rId104"/>
    <p:sldId id="460" r:id="rId105"/>
    <p:sldId id="481" r:id="rId106"/>
    <p:sldId id="483" r:id="rId107"/>
    <p:sldId id="484" r:id="rId108"/>
    <p:sldId id="486" r:id="rId109"/>
    <p:sldId id="487" r:id="rId110"/>
    <p:sldId id="286" r:id="rId1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4" autoAdjust="0"/>
    <p:restoredTop sz="94660"/>
  </p:normalViewPr>
  <p:slideViewPr>
    <p:cSldViewPr snapToGrid="0">
      <p:cViewPr varScale="1">
        <p:scale>
          <a:sx n="71" d="100"/>
          <a:sy n="71" d="100"/>
        </p:scale>
        <p:origin x="-50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1.xml"/><Relationship Id="rId47" Type="http://schemas.openxmlformats.org/officeDocument/2006/relationships/slide" Target="slides/slide6.xml"/><Relationship Id="rId63" Type="http://schemas.openxmlformats.org/officeDocument/2006/relationships/slide" Target="slides/slide22.xml"/><Relationship Id="rId68" Type="http://schemas.openxmlformats.org/officeDocument/2006/relationships/slide" Target="slides/slide27.xml"/><Relationship Id="rId84" Type="http://schemas.openxmlformats.org/officeDocument/2006/relationships/slide" Target="slides/slide43.xml"/><Relationship Id="rId89" Type="http://schemas.openxmlformats.org/officeDocument/2006/relationships/slide" Target="slides/slide48.xml"/><Relationship Id="rId112" Type="http://schemas.openxmlformats.org/officeDocument/2006/relationships/notesMaster" Target="notesMasters/notesMaster1.xml"/><Relationship Id="rId16" Type="http://schemas.openxmlformats.org/officeDocument/2006/relationships/slideMaster" Target="slideMasters/slideMaster16.xml"/><Relationship Id="rId107" Type="http://schemas.openxmlformats.org/officeDocument/2006/relationships/slide" Target="slides/slide6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 Target="slides/slide4.xml"/><Relationship Id="rId53" Type="http://schemas.openxmlformats.org/officeDocument/2006/relationships/slide" Target="slides/slide12.xml"/><Relationship Id="rId58" Type="http://schemas.openxmlformats.org/officeDocument/2006/relationships/slide" Target="slides/slide17.xml"/><Relationship Id="rId66" Type="http://schemas.openxmlformats.org/officeDocument/2006/relationships/slide" Target="slides/slide25.xml"/><Relationship Id="rId74" Type="http://schemas.openxmlformats.org/officeDocument/2006/relationships/slide" Target="slides/slide33.xml"/><Relationship Id="rId79" Type="http://schemas.openxmlformats.org/officeDocument/2006/relationships/slide" Target="slides/slide38.xml"/><Relationship Id="rId87" Type="http://schemas.openxmlformats.org/officeDocument/2006/relationships/slide" Target="slides/slide46.xml"/><Relationship Id="rId102" Type="http://schemas.openxmlformats.org/officeDocument/2006/relationships/slide" Target="slides/slide61.xml"/><Relationship Id="rId110" Type="http://schemas.openxmlformats.org/officeDocument/2006/relationships/slide" Target="slides/slide69.xml"/><Relationship Id="rId115"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20.xml"/><Relationship Id="rId82" Type="http://schemas.openxmlformats.org/officeDocument/2006/relationships/slide" Target="slides/slide41.xml"/><Relationship Id="rId90" Type="http://schemas.openxmlformats.org/officeDocument/2006/relationships/slide" Target="slides/slide49.xml"/><Relationship Id="rId95" Type="http://schemas.openxmlformats.org/officeDocument/2006/relationships/slide" Target="slides/slide54.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2.xml"/><Relationship Id="rId48" Type="http://schemas.openxmlformats.org/officeDocument/2006/relationships/slide" Target="slides/slide7.xml"/><Relationship Id="rId56" Type="http://schemas.openxmlformats.org/officeDocument/2006/relationships/slide" Target="slides/slide15.xml"/><Relationship Id="rId64" Type="http://schemas.openxmlformats.org/officeDocument/2006/relationships/slide" Target="slides/slide23.xml"/><Relationship Id="rId69" Type="http://schemas.openxmlformats.org/officeDocument/2006/relationships/slide" Target="slides/slide28.xml"/><Relationship Id="rId77" Type="http://schemas.openxmlformats.org/officeDocument/2006/relationships/slide" Target="slides/slide36.xml"/><Relationship Id="rId100" Type="http://schemas.openxmlformats.org/officeDocument/2006/relationships/slide" Target="slides/slide59.xml"/><Relationship Id="rId105" Type="http://schemas.openxmlformats.org/officeDocument/2006/relationships/slide" Target="slides/slide64.xml"/><Relationship Id="rId113"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10.xml"/><Relationship Id="rId72" Type="http://schemas.openxmlformats.org/officeDocument/2006/relationships/slide" Target="slides/slide31.xml"/><Relationship Id="rId80" Type="http://schemas.openxmlformats.org/officeDocument/2006/relationships/slide" Target="slides/slide39.xml"/><Relationship Id="rId85" Type="http://schemas.openxmlformats.org/officeDocument/2006/relationships/slide" Target="slides/slide44.xml"/><Relationship Id="rId93" Type="http://schemas.openxmlformats.org/officeDocument/2006/relationships/slide" Target="slides/slide52.xml"/><Relationship Id="rId98" Type="http://schemas.openxmlformats.org/officeDocument/2006/relationships/slide" Target="slides/slide5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5.xml"/><Relationship Id="rId59" Type="http://schemas.openxmlformats.org/officeDocument/2006/relationships/slide" Target="slides/slide18.xml"/><Relationship Id="rId67" Type="http://schemas.openxmlformats.org/officeDocument/2006/relationships/slide" Target="slides/slide26.xml"/><Relationship Id="rId103" Type="http://schemas.openxmlformats.org/officeDocument/2006/relationships/slide" Target="slides/slide62.xml"/><Relationship Id="rId108" Type="http://schemas.openxmlformats.org/officeDocument/2006/relationships/slide" Target="slides/slide67.xml"/><Relationship Id="rId116"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13.xml"/><Relationship Id="rId62" Type="http://schemas.openxmlformats.org/officeDocument/2006/relationships/slide" Target="slides/slide21.xml"/><Relationship Id="rId70" Type="http://schemas.openxmlformats.org/officeDocument/2006/relationships/slide" Target="slides/slide29.xml"/><Relationship Id="rId75" Type="http://schemas.openxmlformats.org/officeDocument/2006/relationships/slide" Target="slides/slide34.xml"/><Relationship Id="rId83" Type="http://schemas.openxmlformats.org/officeDocument/2006/relationships/slide" Target="slides/slide42.xml"/><Relationship Id="rId88" Type="http://schemas.openxmlformats.org/officeDocument/2006/relationships/slide" Target="slides/slide47.xml"/><Relationship Id="rId91" Type="http://schemas.openxmlformats.org/officeDocument/2006/relationships/slide" Target="slides/slide50.xml"/><Relationship Id="rId96" Type="http://schemas.openxmlformats.org/officeDocument/2006/relationships/slide" Target="slides/slide55.xml"/><Relationship Id="rId111"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8.xml"/><Relationship Id="rId57" Type="http://schemas.openxmlformats.org/officeDocument/2006/relationships/slide" Target="slides/slide16.xml"/><Relationship Id="rId106" Type="http://schemas.openxmlformats.org/officeDocument/2006/relationships/slide" Target="slides/slide65.xml"/><Relationship Id="rId114"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3.xml"/><Relationship Id="rId52" Type="http://schemas.openxmlformats.org/officeDocument/2006/relationships/slide" Target="slides/slide11.xml"/><Relationship Id="rId60" Type="http://schemas.openxmlformats.org/officeDocument/2006/relationships/slide" Target="slides/slide19.xml"/><Relationship Id="rId65" Type="http://schemas.openxmlformats.org/officeDocument/2006/relationships/slide" Target="slides/slide24.xml"/><Relationship Id="rId73" Type="http://schemas.openxmlformats.org/officeDocument/2006/relationships/slide" Target="slides/slide32.xml"/><Relationship Id="rId78" Type="http://schemas.openxmlformats.org/officeDocument/2006/relationships/slide" Target="slides/slide37.xml"/><Relationship Id="rId81" Type="http://schemas.openxmlformats.org/officeDocument/2006/relationships/slide" Target="slides/slide40.xml"/><Relationship Id="rId86" Type="http://schemas.openxmlformats.org/officeDocument/2006/relationships/slide" Target="slides/slide45.xml"/><Relationship Id="rId94" Type="http://schemas.openxmlformats.org/officeDocument/2006/relationships/slide" Target="slides/slide53.xml"/><Relationship Id="rId99" Type="http://schemas.openxmlformats.org/officeDocument/2006/relationships/slide" Target="slides/slide58.xml"/><Relationship Id="rId101"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68.xml"/><Relationship Id="rId34" Type="http://schemas.openxmlformats.org/officeDocument/2006/relationships/slideMaster" Target="slideMasters/slideMaster34.xml"/><Relationship Id="rId50" Type="http://schemas.openxmlformats.org/officeDocument/2006/relationships/slide" Target="slides/slide9.xml"/><Relationship Id="rId55" Type="http://schemas.openxmlformats.org/officeDocument/2006/relationships/slide" Target="slides/slide14.xml"/><Relationship Id="rId76" Type="http://schemas.openxmlformats.org/officeDocument/2006/relationships/slide" Target="slides/slide35.xml"/><Relationship Id="rId97" Type="http://schemas.openxmlformats.org/officeDocument/2006/relationships/slide" Target="slides/slide56.xml"/><Relationship Id="rId104" Type="http://schemas.openxmlformats.org/officeDocument/2006/relationships/slide" Target="slides/slide63.xml"/><Relationship Id="rId7" Type="http://schemas.openxmlformats.org/officeDocument/2006/relationships/slideMaster" Target="slideMasters/slideMaster7.xml"/><Relationship Id="rId71" Type="http://schemas.openxmlformats.org/officeDocument/2006/relationships/slide" Target="slides/slide30.xml"/><Relationship Id="rId92" Type="http://schemas.openxmlformats.org/officeDocument/2006/relationships/slide" Target="slides/slide51.xml"/><Relationship Id="rId2" Type="http://schemas.openxmlformats.org/officeDocument/2006/relationships/slideMaster" Target="slideMasters/slideMaster2.xml"/><Relationship Id="rId29" Type="http://schemas.openxmlformats.org/officeDocument/2006/relationships/slideMaster" Target="slideMasters/slideMaster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6763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30</a:t>
            </a:fld>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31</a:t>
            </a:fld>
            <a:endParaRPr lang="zh-CN" altLang="en-US"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32</a:t>
            </a:fld>
            <a:endParaRPr lang="zh-CN" altLang="en-US" smtClean="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34</a:t>
            </a:fld>
            <a:endParaRPr lang="zh-CN" altLang="en-US"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35</a:t>
            </a:fld>
            <a:endParaRPr lang="zh-CN" altLang="en-US"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36</a:t>
            </a:fld>
            <a:endParaRPr lang="zh-CN" altLang="en-US" smtClean="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37</a:t>
            </a:fld>
            <a:endParaRPr lang="zh-CN" altLang="en-US" smtClean="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38</a:t>
            </a:fld>
            <a:endParaRPr lang="zh-CN" altLang="en-US" smtClean="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39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6.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6.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Master" Target="../slideMasters/slideMaster1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Master" Target="../slideMasters/slideMaster1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6.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slideMaster" Target="../slideMasters/slideMaster1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6.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slideMaster" Target="../slideMasters/slideMaster1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Master" Target="../slideMasters/slideMaster2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6.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Master" Target="../slideMasters/slideMaster2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6.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Master" Target="../slideMasters/slideMaster2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6.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Master" Target="../slideMasters/slideMaster2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6.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slideMaster" Target="../slideMasters/slideMaster2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5.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6.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Master" Target="../slideMasters/slideMaster2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6.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slideMaster" Target="../slideMasters/slideMaster2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6.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slideMaster" Target="../slideMasters/slideMaster2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6.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Master" Target="../slideMasters/slideMaster2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9.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6.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slideMaster" Target="../slideMasters/slideMaster2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0.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6.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slideMaster" Target="../slideMasters/slideMaster30.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1.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6.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Master" Target="../slideMasters/slideMaster31.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2.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6.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slideMaster" Target="../slideMasters/slideMaster32.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3.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6.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slideMaster" Target="../slideMasters/slideMaster33.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4.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6.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Master" Target="../slideMasters/slideMaster34.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5.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6.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slideMaster" Target="../slideMasters/slideMaster35.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6.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6.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slideMaster" Target="../slideMasters/slideMaster36.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7.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6.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Master" Target="../slideMasters/slideMaster37.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8.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6.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slideMaster" Target="../slideMasters/slideMaster38.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9.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6.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4" Type="http://schemas.openxmlformats.org/officeDocument/2006/relationships/slideMaster" Target="../slideMasters/slideMaster39.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0.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6.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Master" Target="../slideMasters/slideMaster40.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1.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6.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4" Type="http://schemas.openxmlformats.org/officeDocument/2006/relationships/slideMaster" Target="../slideMasters/slideMaster41.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tags" Target="../tags/tag47.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ags" Target="../tags/tag46.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theme" Target="../theme/theme10.xml"/><Relationship Id="rId5" Type="http://schemas.openxmlformats.org/officeDocument/2006/relationships/slideLayout" Target="../slideLayouts/slideLayout95.xml"/><Relationship Id="rId15" Type="http://schemas.openxmlformats.org/officeDocument/2006/relationships/image" Target="../media/image2.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tags" Target="../tags/tag52.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ags" Target="../tags/tag51.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theme" Target="../theme/theme11.xml"/><Relationship Id="rId5" Type="http://schemas.openxmlformats.org/officeDocument/2006/relationships/slideLayout" Target="../slideLayouts/slideLayout105.xml"/><Relationship Id="rId15" Type="http://schemas.openxmlformats.org/officeDocument/2006/relationships/image" Target="../media/image2.png"/><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tags" Target="../tags/tag57.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ags" Target="../tags/tag56.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theme" Target="../theme/theme12.xml"/><Relationship Id="rId5" Type="http://schemas.openxmlformats.org/officeDocument/2006/relationships/slideLayout" Target="../slideLayouts/slideLayout115.xml"/><Relationship Id="rId15" Type="http://schemas.openxmlformats.org/officeDocument/2006/relationships/image" Target="../media/image2.pn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ags" Target="../tags/tag62.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ags" Target="../tags/tag61.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theme" Target="../theme/theme13.xml"/><Relationship Id="rId5" Type="http://schemas.openxmlformats.org/officeDocument/2006/relationships/slideLayout" Target="../slideLayouts/slideLayout125.xml"/><Relationship Id="rId15" Type="http://schemas.openxmlformats.org/officeDocument/2006/relationships/image" Target="../media/image2.png"/><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tags" Target="../tags/tag67.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ags" Target="../tags/tag66.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theme" Target="../theme/theme14.xml"/><Relationship Id="rId5" Type="http://schemas.openxmlformats.org/officeDocument/2006/relationships/slideLayout" Target="../slideLayouts/slideLayout135.xml"/><Relationship Id="rId15" Type="http://schemas.openxmlformats.org/officeDocument/2006/relationships/image" Target="../media/image2.png"/><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48.xml"/><Relationship Id="rId13" Type="http://schemas.openxmlformats.org/officeDocument/2006/relationships/tags" Target="../tags/tag72.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ags" Target="../tags/tag71.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theme" Target="../theme/theme15.xml"/><Relationship Id="rId5" Type="http://schemas.openxmlformats.org/officeDocument/2006/relationships/slideLayout" Target="../slideLayouts/slideLayout145.xml"/><Relationship Id="rId15" Type="http://schemas.openxmlformats.org/officeDocument/2006/relationships/image" Target="../media/image2.png"/><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image" Target="../media/image1.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58.xml"/><Relationship Id="rId13" Type="http://schemas.openxmlformats.org/officeDocument/2006/relationships/tags" Target="../tags/tag77.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tags" Target="../tags/tag76.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theme" Target="../theme/theme16.xml"/><Relationship Id="rId5" Type="http://schemas.openxmlformats.org/officeDocument/2006/relationships/slideLayout" Target="../slideLayouts/slideLayout155.xml"/><Relationship Id="rId15" Type="http://schemas.openxmlformats.org/officeDocument/2006/relationships/image" Target="../media/image2.png"/><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 Id="rId1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68.xml"/><Relationship Id="rId13" Type="http://schemas.openxmlformats.org/officeDocument/2006/relationships/tags" Target="../tags/tag82.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12" Type="http://schemas.openxmlformats.org/officeDocument/2006/relationships/tags" Target="../tags/tag81.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theme" Target="../theme/theme17.xml"/><Relationship Id="rId5" Type="http://schemas.openxmlformats.org/officeDocument/2006/relationships/slideLayout" Target="../slideLayouts/slideLayout165.xml"/><Relationship Id="rId15" Type="http://schemas.openxmlformats.org/officeDocument/2006/relationships/image" Target="../media/image2.png"/><Relationship Id="rId10" Type="http://schemas.openxmlformats.org/officeDocument/2006/relationships/slideLayout" Target="../slideLayouts/slideLayout170.xml"/><Relationship Id="rId4" Type="http://schemas.openxmlformats.org/officeDocument/2006/relationships/slideLayout" Target="../slideLayouts/slideLayout164.xml"/><Relationship Id="rId9" Type="http://schemas.openxmlformats.org/officeDocument/2006/relationships/slideLayout" Target="../slideLayouts/slideLayout169.xml"/><Relationship Id="rId14" Type="http://schemas.openxmlformats.org/officeDocument/2006/relationships/image" Target="../media/image1.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tags" Target="../tags/tag87.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tags" Target="../tags/tag86.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theme" Target="../theme/theme18.xml"/><Relationship Id="rId5" Type="http://schemas.openxmlformats.org/officeDocument/2006/relationships/slideLayout" Target="../slideLayouts/slideLayout175.xml"/><Relationship Id="rId15" Type="http://schemas.openxmlformats.org/officeDocument/2006/relationships/image" Target="../media/image2.png"/><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image" Target="../media/image1.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ags" Target="../tags/tag92.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tags" Target="../tags/tag91.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theme" Target="../theme/theme19.xml"/><Relationship Id="rId5" Type="http://schemas.openxmlformats.org/officeDocument/2006/relationships/slideLayout" Target="../slideLayouts/slideLayout185.xml"/><Relationship Id="rId15" Type="http://schemas.openxmlformats.org/officeDocument/2006/relationships/image" Target="../media/image2.png"/><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7.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5" Type="http://schemas.openxmlformats.org/officeDocument/2006/relationships/image" Target="../media/image2.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pn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98.xml"/><Relationship Id="rId13" Type="http://schemas.openxmlformats.org/officeDocument/2006/relationships/tags" Target="../tags/tag97.xml"/><Relationship Id="rId3" Type="http://schemas.openxmlformats.org/officeDocument/2006/relationships/slideLayout" Target="../slideLayouts/slideLayout193.xml"/><Relationship Id="rId7" Type="http://schemas.openxmlformats.org/officeDocument/2006/relationships/slideLayout" Target="../slideLayouts/slideLayout197.xml"/><Relationship Id="rId12" Type="http://schemas.openxmlformats.org/officeDocument/2006/relationships/tags" Target="../tags/tag96.xml"/><Relationship Id="rId2" Type="http://schemas.openxmlformats.org/officeDocument/2006/relationships/slideLayout" Target="../slideLayouts/slideLayout192.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theme" Target="../theme/theme20.xml"/><Relationship Id="rId5" Type="http://schemas.openxmlformats.org/officeDocument/2006/relationships/slideLayout" Target="../slideLayouts/slideLayout195.xml"/><Relationship Id="rId15" Type="http://schemas.openxmlformats.org/officeDocument/2006/relationships/image" Target="../media/image2.png"/><Relationship Id="rId10" Type="http://schemas.openxmlformats.org/officeDocument/2006/relationships/slideLayout" Target="../slideLayouts/slideLayout200.xml"/><Relationship Id="rId4" Type="http://schemas.openxmlformats.org/officeDocument/2006/relationships/slideLayout" Target="../slideLayouts/slideLayout194.xml"/><Relationship Id="rId9" Type="http://schemas.openxmlformats.org/officeDocument/2006/relationships/slideLayout" Target="../slideLayouts/slideLayout199.xml"/><Relationship Id="rId14" Type="http://schemas.openxmlformats.org/officeDocument/2006/relationships/image" Target="../media/image1.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08.xml"/><Relationship Id="rId13" Type="http://schemas.openxmlformats.org/officeDocument/2006/relationships/tags" Target="../tags/tag102.xml"/><Relationship Id="rId3" Type="http://schemas.openxmlformats.org/officeDocument/2006/relationships/slideLayout" Target="../slideLayouts/slideLayout203.xml"/><Relationship Id="rId7" Type="http://schemas.openxmlformats.org/officeDocument/2006/relationships/slideLayout" Target="../slideLayouts/slideLayout207.xml"/><Relationship Id="rId12" Type="http://schemas.openxmlformats.org/officeDocument/2006/relationships/tags" Target="../tags/tag101.xml"/><Relationship Id="rId2" Type="http://schemas.openxmlformats.org/officeDocument/2006/relationships/slideLayout" Target="../slideLayouts/slideLayout202.xml"/><Relationship Id="rId1" Type="http://schemas.openxmlformats.org/officeDocument/2006/relationships/slideLayout" Target="../slideLayouts/slideLayout201.xml"/><Relationship Id="rId6" Type="http://schemas.openxmlformats.org/officeDocument/2006/relationships/slideLayout" Target="../slideLayouts/slideLayout206.xml"/><Relationship Id="rId11" Type="http://schemas.openxmlformats.org/officeDocument/2006/relationships/theme" Target="../theme/theme21.xml"/><Relationship Id="rId5" Type="http://schemas.openxmlformats.org/officeDocument/2006/relationships/slideLayout" Target="../slideLayouts/slideLayout205.xml"/><Relationship Id="rId15" Type="http://schemas.openxmlformats.org/officeDocument/2006/relationships/image" Target="../media/image2.png"/><Relationship Id="rId10" Type="http://schemas.openxmlformats.org/officeDocument/2006/relationships/slideLayout" Target="../slideLayouts/slideLayout210.xml"/><Relationship Id="rId4" Type="http://schemas.openxmlformats.org/officeDocument/2006/relationships/slideLayout" Target="../slideLayouts/slideLayout204.xml"/><Relationship Id="rId9" Type="http://schemas.openxmlformats.org/officeDocument/2006/relationships/slideLayout" Target="../slideLayouts/slideLayout209.xml"/><Relationship Id="rId14" Type="http://schemas.openxmlformats.org/officeDocument/2006/relationships/image" Target="../media/image1.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18.xml"/><Relationship Id="rId13" Type="http://schemas.openxmlformats.org/officeDocument/2006/relationships/tags" Target="../tags/tag107.xml"/><Relationship Id="rId3" Type="http://schemas.openxmlformats.org/officeDocument/2006/relationships/slideLayout" Target="../slideLayouts/slideLayout213.xml"/><Relationship Id="rId7" Type="http://schemas.openxmlformats.org/officeDocument/2006/relationships/slideLayout" Target="../slideLayouts/slideLayout217.xml"/><Relationship Id="rId12" Type="http://schemas.openxmlformats.org/officeDocument/2006/relationships/tags" Target="../tags/tag106.xml"/><Relationship Id="rId2" Type="http://schemas.openxmlformats.org/officeDocument/2006/relationships/slideLayout" Target="../slideLayouts/slideLayout212.xml"/><Relationship Id="rId1" Type="http://schemas.openxmlformats.org/officeDocument/2006/relationships/slideLayout" Target="../slideLayouts/slideLayout211.xml"/><Relationship Id="rId6" Type="http://schemas.openxmlformats.org/officeDocument/2006/relationships/slideLayout" Target="../slideLayouts/slideLayout216.xml"/><Relationship Id="rId11" Type="http://schemas.openxmlformats.org/officeDocument/2006/relationships/theme" Target="../theme/theme22.xml"/><Relationship Id="rId5" Type="http://schemas.openxmlformats.org/officeDocument/2006/relationships/slideLayout" Target="../slideLayouts/slideLayout215.xml"/><Relationship Id="rId15" Type="http://schemas.openxmlformats.org/officeDocument/2006/relationships/image" Target="../media/image2.png"/><Relationship Id="rId10" Type="http://schemas.openxmlformats.org/officeDocument/2006/relationships/slideLayout" Target="../slideLayouts/slideLayout220.xml"/><Relationship Id="rId4" Type="http://schemas.openxmlformats.org/officeDocument/2006/relationships/slideLayout" Target="../slideLayouts/slideLayout214.xml"/><Relationship Id="rId9" Type="http://schemas.openxmlformats.org/officeDocument/2006/relationships/slideLayout" Target="../slideLayouts/slideLayout219.xml"/><Relationship Id="rId14" Type="http://schemas.openxmlformats.org/officeDocument/2006/relationships/image" Target="../media/image1.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tags" Target="../tags/tag112.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ags" Target="../tags/tag11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theme" Target="../theme/theme23.xml"/><Relationship Id="rId5" Type="http://schemas.openxmlformats.org/officeDocument/2006/relationships/slideLayout" Target="../slideLayouts/slideLayout225.xml"/><Relationship Id="rId15" Type="http://schemas.openxmlformats.org/officeDocument/2006/relationships/image" Target="../media/image2.png"/><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image" Target="../media/image1.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38.xml"/><Relationship Id="rId13" Type="http://schemas.openxmlformats.org/officeDocument/2006/relationships/tags" Target="../tags/tag117.xml"/><Relationship Id="rId3" Type="http://schemas.openxmlformats.org/officeDocument/2006/relationships/slideLayout" Target="../slideLayouts/slideLayout233.xml"/><Relationship Id="rId7" Type="http://schemas.openxmlformats.org/officeDocument/2006/relationships/slideLayout" Target="../slideLayouts/slideLayout237.xml"/><Relationship Id="rId12" Type="http://schemas.openxmlformats.org/officeDocument/2006/relationships/tags" Target="../tags/tag116.xml"/><Relationship Id="rId2" Type="http://schemas.openxmlformats.org/officeDocument/2006/relationships/slideLayout" Target="../slideLayouts/slideLayout232.xml"/><Relationship Id="rId1" Type="http://schemas.openxmlformats.org/officeDocument/2006/relationships/slideLayout" Target="../slideLayouts/slideLayout231.xml"/><Relationship Id="rId6" Type="http://schemas.openxmlformats.org/officeDocument/2006/relationships/slideLayout" Target="../slideLayouts/slideLayout236.xml"/><Relationship Id="rId11" Type="http://schemas.openxmlformats.org/officeDocument/2006/relationships/theme" Target="../theme/theme24.xml"/><Relationship Id="rId5" Type="http://schemas.openxmlformats.org/officeDocument/2006/relationships/slideLayout" Target="../slideLayouts/slideLayout235.xml"/><Relationship Id="rId15" Type="http://schemas.openxmlformats.org/officeDocument/2006/relationships/image" Target="../media/image2.png"/><Relationship Id="rId10" Type="http://schemas.openxmlformats.org/officeDocument/2006/relationships/slideLayout" Target="../slideLayouts/slideLayout240.xml"/><Relationship Id="rId4" Type="http://schemas.openxmlformats.org/officeDocument/2006/relationships/slideLayout" Target="../slideLayouts/slideLayout234.xml"/><Relationship Id="rId9" Type="http://schemas.openxmlformats.org/officeDocument/2006/relationships/slideLayout" Target="../slideLayouts/slideLayout239.xml"/><Relationship Id="rId14" Type="http://schemas.openxmlformats.org/officeDocument/2006/relationships/image" Target="../media/image1.pn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ags" Target="../tags/tag122.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tags" Target="../tags/tag121.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theme" Target="../theme/theme25.xml"/><Relationship Id="rId5" Type="http://schemas.openxmlformats.org/officeDocument/2006/relationships/slideLayout" Target="../slideLayouts/slideLayout245.xml"/><Relationship Id="rId15" Type="http://schemas.openxmlformats.org/officeDocument/2006/relationships/image" Target="../media/image2.png"/><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 Id="rId14" Type="http://schemas.openxmlformats.org/officeDocument/2006/relationships/image" Target="../media/image1.png"/></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58.xml"/><Relationship Id="rId13" Type="http://schemas.openxmlformats.org/officeDocument/2006/relationships/tags" Target="../tags/tag127.xml"/><Relationship Id="rId3" Type="http://schemas.openxmlformats.org/officeDocument/2006/relationships/slideLayout" Target="../slideLayouts/slideLayout253.xml"/><Relationship Id="rId7" Type="http://schemas.openxmlformats.org/officeDocument/2006/relationships/slideLayout" Target="../slideLayouts/slideLayout257.xml"/><Relationship Id="rId12" Type="http://schemas.openxmlformats.org/officeDocument/2006/relationships/tags" Target="../tags/tag126.xml"/><Relationship Id="rId2" Type="http://schemas.openxmlformats.org/officeDocument/2006/relationships/slideLayout" Target="../slideLayouts/slideLayout252.xml"/><Relationship Id="rId1" Type="http://schemas.openxmlformats.org/officeDocument/2006/relationships/slideLayout" Target="../slideLayouts/slideLayout251.xml"/><Relationship Id="rId6" Type="http://schemas.openxmlformats.org/officeDocument/2006/relationships/slideLayout" Target="../slideLayouts/slideLayout256.xml"/><Relationship Id="rId11" Type="http://schemas.openxmlformats.org/officeDocument/2006/relationships/theme" Target="../theme/theme26.xml"/><Relationship Id="rId5" Type="http://schemas.openxmlformats.org/officeDocument/2006/relationships/slideLayout" Target="../slideLayouts/slideLayout255.xml"/><Relationship Id="rId15" Type="http://schemas.openxmlformats.org/officeDocument/2006/relationships/image" Target="../media/image2.png"/><Relationship Id="rId10" Type="http://schemas.openxmlformats.org/officeDocument/2006/relationships/slideLayout" Target="../slideLayouts/slideLayout260.xml"/><Relationship Id="rId4" Type="http://schemas.openxmlformats.org/officeDocument/2006/relationships/slideLayout" Target="../slideLayouts/slideLayout254.xml"/><Relationship Id="rId9" Type="http://schemas.openxmlformats.org/officeDocument/2006/relationships/slideLayout" Target="../slideLayouts/slideLayout259.xml"/><Relationship Id="rId14" Type="http://schemas.openxmlformats.org/officeDocument/2006/relationships/image" Target="../media/image1.pn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68.xml"/><Relationship Id="rId13" Type="http://schemas.openxmlformats.org/officeDocument/2006/relationships/tags" Target="../tags/tag132.xml"/><Relationship Id="rId3" Type="http://schemas.openxmlformats.org/officeDocument/2006/relationships/slideLayout" Target="../slideLayouts/slideLayout263.xml"/><Relationship Id="rId7" Type="http://schemas.openxmlformats.org/officeDocument/2006/relationships/slideLayout" Target="../slideLayouts/slideLayout267.xml"/><Relationship Id="rId12" Type="http://schemas.openxmlformats.org/officeDocument/2006/relationships/tags" Target="../tags/tag131.xml"/><Relationship Id="rId2" Type="http://schemas.openxmlformats.org/officeDocument/2006/relationships/slideLayout" Target="../slideLayouts/slideLayout262.xml"/><Relationship Id="rId1" Type="http://schemas.openxmlformats.org/officeDocument/2006/relationships/slideLayout" Target="../slideLayouts/slideLayout261.xml"/><Relationship Id="rId6" Type="http://schemas.openxmlformats.org/officeDocument/2006/relationships/slideLayout" Target="../slideLayouts/slideLayout266.xml"/><Relationship Id="rId11" Type="http://schemas.openxmlformats.org/officeDocument/2006/relationships/theme" Target="../theme/theme27.xml"/><Relationship Id="rId5" Type="http://schemas.openxmlformats.org/officeDocument/2006/relationships/slideLayout" Target="../slideLayouts/slideLayout265.xml"/><Relationship Id="rId15" Type="http://schemas.openxmlformats.org/officeDocument/2006/relationships/image" Target="../media/image2.png"/><Relationship Id="rId10" Type="http://schemas.openxmlformats.org/officeDocument/2006/relationships/slideLayout" Target="../slideLayouts/slideLayout270.xml"/><Relationship Id="rId4" Type="http://schemas.openxmlformats.org/officeDocument/2006/relationships/slideLayout" Target="../slideLayouts/slideLayout264.xml"/><Relationship Id="rId9" Type="http://schemas.openxmlformats.org/officeDocument/2006/relationships/slideLayout" Target="../slideLayouts/slideLayout269.xml"/><Relationship Id="rId14" Type="http://schemas.openxmlformats.org/officeDocument/2006/relationships/image" Target="../media/image1.pn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278.xml"/><Relationship Id="rId13" Type="http://schemas.openxmlformats.org/officeDocument/2006/relationships/tags" Target="../tags/tag137.xml"/><Relationship Id="rId3" Type="http://schemas.openxmlformats.org/officeDocument/2006/relationships/slideLayout" Target="../slideLayouts/slideLayout273.xml"/><Relationship Id="rId7" Type="http://schemas.openxmlformats.org/officeDocument/2006/relationships/slideLayout" Target="../slideLayouts/slideLayout277.xml"/><Relationship Id="rId12" Type="http://schemas.openxmlformats.org/officeDocument/2006/relationships/tags" Target="../tags/tag136.xml"/><Relationship Id="rId2" Type="http://schemas.openxmlformats.org/officeDocument/2006/relationships/slideLayout" Target="../slideLayouts/slideLayout272.xml"/><Relationship Id="rId1" Type="http://schemas.openxmlformats.org/officeDocument/2006/relationships/slideLayout" Target="../slideLayouts/slideLayout271.xml"/><Relationship Id="rId6" Type="http://schemas.openxmlformats.org/officeDocument/2006/relationships/slideLayout" Target="../slideLayouts/slideLayout276.xml"/><Relationship Id="rId11" Type="http://schemas.openxmlformats.org/officeDocument/2006/relationships/theme" Target="../theme/theme28.xml"/><Relationship Id="rId5" Type="http://schemas.openxmlformats.org/officeDocument/2006/relationships/slideLayout" Target="../slideLayouts/slideLayout275.xml"/><Relationship Id="rId15" Type="http://schemas.openxmlformats.org/officeDocument/2006/relationships/image" Target="../media/image2.png"/><Relationship Id="rId10" Type="http://schemas.openxmlformats.org/officeDocument/2006/relationships/slideLayout" Target="../slideLayouts/slideLayout280.xml"/><Relationship Id="rId4" Type="http://schemas.openxmlformats.org/officeDocument/2006/relationships/slideLayout" Target="../slideLayouts/slideLayout274.xml"/><Relationship Id="rId9" Type="http://schemas.openxmlformats.org/officeDocument/2006/relationships/slideLayout" Target="../slideLayouts/slideLayout279.xml"/><Relationship Id="rId14" Type="http://schemas.openxmlformats.org/officeDocument/2006/relationships/image" Target="../media/image1.pn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288.xml"/><Relationship Id="rId13" Type="http://schemas.openxmlformats.org/officeDocument/2006/relationships/tags" Target="../tags/tag142.xml"/><Relationship Id="rId3" Type="http://schemas.openxmlformats.org/officeDocument/2006/relationships/slideLayout" Target="../slideLayouts/slideLayout283.xml"/><Relationship Id="rId7" Type="http://schemas.openxmlformats.org/officeDocument/2006/relationships/slideLayout" Target="../slideLayouts/slideLayout287.xml"/><Relationship Id="rId12" Type="http://schemas.openxmlformats.org/officeDocument/2006/relationships/tags" Target="../tags/tag141.xml"/><Relationship Id="rId2" Type="http://schemas.openxmlformats.org/officeDocument/2006/relationships/slideLayout" Target="../slideLayouts/slideLayout282.xml"/><Relationship Id="rId1" Type="http://schemas.openxmlformats.org/officeDocument/2006/relationships/slideLayout" Target="../slideLayouts/slideLayout281.xml"/><Relationship Id="rId6" Type="http://schemas.openxmlformats.org/officeDocument/2006/relationships/slideLayout" Target="../slideLayouts/slideLayout286.xml"/><Relationship Id="rId11" Type="http://schemas.openxmlformats.org/officeDocument/2006/relationships/theme" Target="../theme/theme29.xml"/><Relationship Id="rId5" Type="http://schemas.openxmlformats.org/officeDocument/2006/relationships/slideLayout" Target="../slideLayouts/slideLayout285.xml"/><Relationship Id="rId15" Type="http://schemas.openxmlformats.org/officeDocument/2006/relationships/image" Target="../media/image2.png"/><Relationship Id="rId10" Type="http://schemas.openxmlformats.org/officeDocument/2006/relationships/slideLayout" Target="../slideLayouts/slideLayout290.xml"/><Relationship Id="rId4" Type="http://schemas.openxmlformats.org/officeDocument/2006/relationships/slideLayout" Target="../slideLayouts/slideLayout284.xml"/><Relationship Id="rId9" Type="http://schemas.openxmlformats.org/officeDocument/2006/relationships/slideLayout" Target="../slideLayouts/slideLayout289.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1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ags" Target="../tags/tag11.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image" Target="../media/image2.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pn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298.xml"/><Relationship Id="rId13" Type="http://schemas.openxmlformats.org/officeDocument/2006/relationships/tags" Target="../tags/tag147.xml"/><Relationship Id="rId3" Type="http://schemas.openxmlformats.org/officeDocument/2006/relationships/slideLayout" Target="../slideLayouts/slideLayout293.xml"/><Relationship Id="rId7" Type="http://schemas.openxmlformats.org/officeDocument/2006/relationships/slideLayout" Target="../slideLayouts/slideLayout297.xml"/><Relationship Id="rId12" Type="http://schemas.openxmlformats.org/officeDocument/2006/relationships/tags" Target="../tags/tag146.xml"/><Relationship Id="rId2" Type="http://schemas.openxmlformats.org/officeDocument/2006/relationships/slideLayout" Target="../slideLayouts/slideLayout292.xml"/><Relationship Id="rId1" Type="http://schemas.openxmlformats.org/officeDocument/2006/relationships/slideLayout" Target="../slideLayouts/slideLayout291.xml"/><Relationship Id="rId6" Type="http://schemas.openxmlformats.org/officeDocument/2006/relationships/slideLayout" Target="../slideLayouts/slideLayout296.xml"/><Relationship Id="rId11" Type="http://schemas.openxmlformats.org/officeDocument/2006/relationships/theme" Target="../theme/theme30.xml"/><Relationship Id="rId5" Type="http://schemas.openxmlformats.org/officeDocument/2006/relationships/slideLayout" Target="../slideLayouts/slideLayout295.xml"/><Relationship Id="rId15" Type="http://schemas.openxmlformats.org/officeDocument/2006/relationships/image" Target="../media/image2.png"/><Relationship Id="rId10" Type="http://schemas.openxmlformats.org/officeDocument/2006/relationships/slideLayout" Target="../slideLayouts/slideLayout300.xml"/><Relationship Id="rId4" Type="http://schemas.openxmlformats.org/officeDocument/2006/relationships/slideLayout" Target="../slideLayouts/slideLayout294.xml"/><Relationship Id="rId9" Type="http://schemas.openxmlformats.org/officeDocument/2006/relationships/slideLayout" Target="../slideLayouts/slideLayout299.xml"/><Relationship Id="rId14" Type="http://schemas.openxmlformats.org/officeDocument/2006/relationships/image" Target="../media/image1.pn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ags" Target="../tags/tag152.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tags" Target="../tags/tag151.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theme" Target="../theme/theme31.xml"/><Relationship Id="rId5" Type="http://schemas.openxmlformats.org/officeDocument/2006/relationships/slideLayout" Target="../slideLayouts/slideLayout305.xml"/><Relationship Id="rId15" Type="http://schemas.openxmlformats.org/officeDocument/2006/relationships/image" Target="../media/image2.png"/><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 Id="rId14" Type="http://schemas.openxmlformats.org/officeDocument/2006/relationships/image" Target="../media/image1.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18.xml"/><Relationship Id="rId13" Type="http://schemas.openxmlformats.org/officeDocument/2006/relationships/tags" Target="../tags/tag157.xml"/><Relationship Id="rId3" Type="http://schemas.openxmlformats.org/officeDocument/2006/relationships/slideLayout" Target="../slideLayouts/slideLayout313.xml"/><Relationship Id="rId7" Type="http://schemas.openxmlformats.org/officeDocument/2006/relationships/slideLayout" Target="../slideLayouts/slideLayout317.xml"/><Relationship Id="rId12" Type="http://schemas.openxmlformats.org/officeDocument/2006/relationships/tags" Target="../tags/tag156.xml"/><Relationship Id="rId2" Type="http://schemas.openxmlformats.org/officeDocument/2006/relationships/slideLayout" Target="../slideLayouts/slideLayout312.xml"/><Relationship Id="rId1" Type="http://schemas.openxmlformats.org/officeDocument/2006/relationships/slideLayout" Target="../slideLayouts/slideLayout311.xml"/><Relationship Id="rId6" Type="http://schemas.openxmlformats.org/officeDocument/2006/relationships/slideLayout" Target="../slideLayouts/slideLayout316.xml"/><Relationship Id="rId11" Type="http://schemas.openxmlformats.org/officeDocument/2006/relationships/theme" Target="../theme/theme32.xml"/><Relationship Id="rId5" Type="http://schemas.openxmlformats.org/officeDocument/2006/relationships/slideLayout" Target="../slideLayouts/slideLayout315.xml"/><Relationship Id="rId15" Type="http://schemas.openxmlformats.org/officeDocument/2006/relationships/image" Target="../media/image2.png"/><Relationship Id="rId10" Type="http://schemas.openxmlformats.org/officeDocument/2006/relationships/slideLayout" Target="../slideLayouts/slideLayout320.xml"/><Relationship Id="rId4" Type="http://schemas.openxmlformats.org/officeDocument/2006/relationships/slideLayout" Target="../slideLayouts/slideLayout314.xml"/><Relationship Id="rId9" Type="http://schemas.openxmlformats.org/officeDocument/2006/relationships/slideLayout" Target="../slideLayouts/slideLayout319.xml"/><Relationship Id="rId14" Type="http://schemas.openxmlformats.org/officeDocument/2006/relationships/image" Target="../media/image1.pn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28.xml"/><Relationship Id="rId13" Type="http://schemas.openxmlformats.org/officeDocument/2006/relationships/tags" Target="../tags/tag162.xml"/><Relationship Id="rId3" Type="http://schemas.openxmlformats.org/officeDocument/2006/relationships/slideLayout" Target="../slideLayouts/slideLayout323.xml"/><Relationship Id="rId7" Type="http://schemas.openxmlformats.org/officeDocument/2006/relationships/slideLayout" Target="../slideLayouts/slideLayout327.xml"/><Relationship Id="rId12" Type="http://schemas.openxmlformats.org/officeDocument/2006/relationships/tags" Target="../tags/tag161.xml"/><Relationship Id="rId2" Type="http://schemas.openxmlformats.org/officeDocument/2006/relationships/slideLayout" Target="../slideLayouts/slideLayout322.xml"/><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theme" Target="../theme/theme33.xml"/><Relationship Id="rId5" Type="http://schemas.openxmlformats.org/officeDocument/2006/relationships/slideLayout" Target="../slideLayouts/slideLayout325.xml"/><Relationship Id="rId15" Type="http://schemas.openxmlformats.org/officeDocument/2006/relationships/image" Target="../media/image2.png"/><Relationship Id="rId10" Type="http://schemas.openxmlformats.org/officeDocument/2006/relationships/slideLayout" Target="../slideLayouts/slideLayout330.xml"/><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image" Target="../media/image1.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tags" Target="../tags/tag167.xml"/><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ags" Target="../tags/tag166.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theme" Target="../theme/theme34.xml"/><Relationship Id="rId5" Type="http://schemas.openxmlformats.org/officeDocument/2006/relationships/slideLayout" Target="../slideLayouts/slideLayout335.xml"/><Relationship Id="rId15" Type="http://schemas.openxmlformats.org/officeDocument/2006/relationships/image" Target="../media/image2.png"/><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 Id="rId14" Type="http://schemas.openxmlformats.org/officeDocument/2006/relationships/image" Target="../media/image1.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48.xml"/><Relationship Id="rId13" Type="http://schemas.openxmlformats.org/officeDocument/2006/relationships/tags" Target="../tags/tag172.xml"/><Relationship Id="rId3" Type="http://schemas.openxmlformats.org/officeDocument/2006/relationships/slideLayout" Target="../slideLayouts/slideLayout343.xml"/><Relationship Id="rId7" Type="http://schemas.openxmlformats.org/officeDocument/2006/relationships/slideLayout" Target="../slideLayouts/slideLayout347.xml"/><Relationship Id="rId12" Type="http://schemas.openxmlformats.org/officeDocument/2006/relationships/tags" Target="../tags/tag171.xml"/><Relationship Id="rId2" Type="http://schemas.openxmlformats.org/officeDocument/2006/relationships/slideLayout" Target="../slideLayouts/slideLayout342.xml"/><Relationship Id="rId1" Type="http://schemas.openxmlformats.org/officeDocument/2006/relationships/slideLayout" Target="../slideLayouts/slideLayout341.xml"/><Relationship Id="rId6" Type="http://schemas.openxmlformats.org/officeDocument/2006/relationships/slideLayout" Target="../slideLayouts/slideLayout346.xml"/><Relationship Id="rId11" Type="http://schemas.openxmlformats.org/officeDocument/2006/relationships/theme" Target="../theme/theme35.xml"/><Relationship Id="rId5" Type="http://schemas.openxmlformats.org/officeDocument/2006/relationships/slideLayout" Target="../slideLayouts/slideLayout345.xml"/><Relationship Id="rId15" Type="http://schemas.openxmlformats.org/officeDocument/2006/relationships/image" Target="../media/image2.png"/><Relationship Id="rId10" Type="http://schemas.openxmlformats.org/officeDocument/2006/relationships/slideLayout" Target="../slideLayouts/slideLayout350.xml"/><Relationship Id="rId4" Type="http://schemas.openxmlformats.org/officeDocument/2006/relationships/slideLayout" Target="../slideLayouts/slideLayout344.xml"/><Relationship Id="rId9" Type="http://schemas.openxmlformats.org/officeDocument/2006/relationships/slideLayout" Target="../slideLayouts/slideLayout349.xml"/><Relationship Id="rId14" Type="http://schemas.openxmlformats.org/officeDocument/2006/relationships/image" Target="../media/image1.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58.xml"/><Relationship Id="rId13" Type="http://schemas.openxmlformats.org/officeDocument/2006/relationships/tags" Target="../tags/tag177.xml"/><Relationship Id="rId3" Type="http://schemas.openxmlformats.org/officeDocument/2006/relationships/slideLayout" Target="../slideLayouts/slideLayout353.xml"/><Relationship Id="rId7" Type="http://schemas.openxmlformats.org/officeDocument/2006/relationships/slideLayout" Target="../slideLayouts/slideLayout357.xml"/><Relationship Id="rId12" Type="http://schemas.openxmlformats.org/officeDocument/2006/relationships/tags" Target="../tags/tag176.xml"/><Relationship Id="rId2" Type="http://schemas.openxmlformats.org/officeDocument/2006/relationships/slideLayout" Target="../slideLayouts/slideLayout352.xml"/><Relationship Id="rId1" Type="http://schemas.openxmlformats.org/officeDocument/2006/relationships/slideLayout" Target="../slideLayouts/slideLayout351.xml"/><Relationship Id="rId6" Type="http://schemas.openxmlformats.org/officeDocument/2006/relationships/slideLayout" Target="../slideLayouts/slideLayout356.xml"/><Relationship Id="rId11" Type="http://schemas.openxmlformats.org/officeDocument/2006/relationships/theme" Target="../theme/theme36.xml"/><Relationship Id="rId5" Type="http://schemas.openxmlformats.org/officeDocument/2006/relationships/slideLayout" Target="../slideLayouts/slideLayout355.xml"/><Relationship Id="rId15" Type="http://schemas.openxmlformats.org/officeDocument/2006/relationships/image" Target="../media/image2.png"/><Relationship Id="rId10" Type="http://schemas.openxmlformats.org/officeDocument/2006/relationships/slideLayout" Target="../slideLayouts/slideLayout360.xml"/><Relationship Id="rId4" Type="http://schemas.openxmlformats.org/officeDocument/2006/relationships/slideLayout" Target="../slideLayouts/slideLayout354.xml"/><Relationship Id="rId9" Type="http://schemas.openxmlformats.org/officeDocument/2006/relationships/slideLayout" Target="../slideLayouts/slideLayout359.xml"/><Relationship Id="rId14" Type="http://schemas.openxmlformats.org/officeDocument/2006/relationships/image" Target="../media/image1.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ags" Target="../tags/tag182.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tags" Target="../tags/tag181.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theme" Target="../theme/theme37.xml"/><Relationship Id="rId5" Type="http://schemas.openxmlformats.org/officeDocument/2006/relationships/slideLayout" Target="../slideLayouts/slideLayout365.xml"/><Relationship Id="rId15" Type="http://schemas.openxmlformats.org/officeDocument/2006/relationships/image" Target="../media/image2.png"/><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 Id="rId14" Type="http://schemas.openxmlformats.org/officeDocument/2006/relationships/image" Target="../media/image1.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378.xml"/><Relationship Id="rId13" Type="http://schemas.openxmlformats.org/officeDocument/2006/relationships/tags" Target="../tags/tag187.xml"/><Relationship Id="rId3" Type="http://schemas.openxmlformats.org/officeDocument/2006/relationships/slideLayout" Target="../slideLayouts/slideLayout373.xml"/><Relationship Id="rId7" Type="http://schemas.openxmlformats.org/officeDocument/2006/relationships/slideLayout" Target="../slideLayouts/slideLayout377.xml"/><Relationship Id="rId12" Type="http://schemas.openxmlformats.org/officeDocument/2006/relationships/tags" Target="../tags/tag186.xml"/><Relationship Id="rId2" Type="http://schemas.openxmlformats.org/officeDocument/2006/relationships/slideLayout" Target="../slideLayouts/slideLayout372.xml"/><Relationship Id="rId1" Type="http://schemas.openxmlformats.org/officeDocument/2006/relationships/slideLayout" Target="../slideLayouts/slideLayout371.xml"/><Relationship Id="rId6" Type="http://schemas.openxmlformats.org/officeDocument/2006/relationships/slideLayout" Target="../slideLayouts/slideLayout376.xml"/><Relationship Id="rId11" Type="http://schemas.openxmlformats.org/officeDocument/2006/relationships/theme" Target="../theme/theme38.xml"/><Relationship Id="rId5" Type="http://schemas.openxmlformats.org/officeDocument/2006/relationships/slideLayout" Target="../slideLayouts/slideLayout375.xml"/><Relationship Id="rId15" Type="http://schemas.openxmlformats.org/officeDocument/2006/relationships/image" Target="../media/image2.png"/><Relationship Id="rId10" Type="http://schemas.openxmlformats.org/officeDocument/2006/relationships/slideLayout" Target="../slideLayouts/slideLayout380.xml"/><Relationship Id="rId4" Type="http://schemas.openxmlformats.org/officeDocument/2006/relationships/slideLayout" Target="../slideLayouts/slideLayout374.xml"/><Relationship Id="rId9" Type="http://schemas.openxmlformats.org/officeDocument/2006/relationships/slideLayout" Target="../slideLayouts/slideLayout379.xml"/><Relationship Id="rId14" Type="http://schemas.openxmlformats.org/officeDocument/2006/relationships/image" Target="../media/image1.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388.xml"/><Relationship Id="rId13" Type="http://schemas.openxmlformats.org/officeDocument/2006/relationships/tags" Target="../tags/tag192.xml"/><Relationship Id="rId3" Type="http://schemas.openxmlformats.org/officeDocument/2006/relationships/slideLayout" Target="../slideLayouts/slideLayout383.xml"/><Relationship Id="rId7" Type="http://schemas.openxmlformats.org/officeDocument/2006/relationships/slideLayout" Target="../slideLayouts/slideLayout387.xml"/><Relationship Id="rId12" Type="http://schemas.openxmlformats.org/officeDocument/2006/relationships/tags" Target="../tags/tag191.xml"/><Relationship Id="rId2" Type="http://schemas.openxmlformats.org/officeDocument/2006/relationships/slideLayout" Target="../slideLayouts/slideLayout382.xml"/><Relationship Id="rId1" Type="http://schemas.openxmlformats.org/officeDocument/2006/relationships/slideLayout" Target="../slideLayouts/slideLayout381.xml"/><Relationship Id="rId6" Type="http://schemas.openxmlformats.org/officeDocument/2006/relationships/slideLayout" Target="../slideLayouts/slideLayout386.xml"/><Relationship Id="rId11" Type="http://schemas.openxmlformats.org/officeDocument/2006/relationships/theme" Target="../theme/theme39.xml"/><Relationship Id="rId5" Type="http://schemas.openxmlformats.org/officeDocument/2006/relationships/slideLayout" Target="../slideLayouts/slideLayout385.xml"/><Relationship Id="rId15" Type="http://schemas.openxmlformats.org/officeDocument/2006/relationships/image" Target="../media/image2.png"/><Relationship Id="rId10" Type="http://schemas.openxmlformats.org/officeDocument/2006/relationships/slideLayout" Target="../slideLayouts/slideLayout390.xml"/><Relationship Id="rId4" Type="http://schemas.openxmlformats.org/officeDocument/2006/relationships/slideLayout" Target="../slideLayouts/slideLayout384.xml"/><Relationship Id="rId9" Type="http://schemas.openxmlformats.org/officeDocument/2006/relationships/slideLayout" Target="../slideLayouts/slideLayout389.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ags" Target="../tags/tag17.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ags" Target="../tags/tag1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5" Type="http://schemas.openxmlformats.org/officeDocument/2006/relationships/image" Target="../media/image2.png"/><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pn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398.xml"/><Relationship Id="rId13" Type="http://schemas.openxmlformats.org/officeDocument/2006/relationships/tags" Target="../tags/tag197.xml"/><Relationship Id="rId3" Type="http://schemas.openxmlformats.org/officeDocument/2006/relationships/slideLayout" Target="../slideLayouts/slideLayout393.xml"/><Relationship Id="rId7" Type="http://schemas.openxmlformats.org/officeDocument/2006/relationships/slideLayout" Target="../slideLayouts/slideLayout397.xml"/><Relationship Id="rId12" Type="http://schemas.openxmlformats.org/officeDocument/2006/relationships/tags" Target="../tags/tag196.xml"/><Relationship Id="rId2" Type="http://schemas.openxmlformats.org/officeDocument/2006/relationships/slideLayout" Target="../slideLayouts/slideLayout392.xml"/><Relationship Id="rId1" Type="http://schemas.openxmlformats.org/officeDocument/2006/relationships/slideLayout" Target="../slideLayouts/slideLayout391.xml"/><Relationship Id="rId6" Type="http://schemas.openxmlformats.org/officeDocument/2006/relationships/slideLayout" Target="../slideLayouts/slideLayout396.xml"/><Relationship Id="rId11" Type="http://schemas.openxmlformats.org/officeDocument/2006/relationships/theme" Target="../theme/theme40.xml"/><Relationship Id="rId5" Type="http://schemas.openxmlformats.org/officeDocument/2006/relationships/slideLayout" Target="../slideLayouts/slideLayout395.xml"/><Relationship Id="rId15" Type="http://schemas.openxmlformats.org/officeDocument/2006/relationships/image" Target="../media/image2.png"/><Relationship Id="rId10" Type="http://schemas.openxmlformats.org/officeDocument/2006/relationships/slideLayout" Target="../slideLayouts/slideLayout400.xml"/><Relationship Id="rId4" Type="http://schemas.openxmlformats.org/officeDocument/2006/relationships/slideLayout" Target="../slideLayouts/slideLayout394.xml"/><Relationship Id="rId9" Type="http://schemas.openxmlformats.org/officeDocument/2006/relationships/slideLayout" Target="../slideLayouts/slideLayout399.xml"/><Relationship Id="rId14" Type="http://schemas.openxmlformats.org/officeDocument/2006/relationships/image" Target="../media/image1.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08.xml"/><Relationship Id="rId13" Type="http://schemas.openxmlformats.org/officeDocument/2006/relationships/tags" Target="../tags/tag202.xml"/><Relationship Id="rId3" Type="http://schemas.openxmlformats.org/officeDocument/2006/relationships/slideLayout" Target="../slideLayouts/slideLayout403.xml"/><Relationship Id="rId7" Type="http://schemas.openxmlformats.org/officeDocument/2006/relationships/slideLayout" Target="../slideLayouts/slideLayout407.xml"/><Relationship Id="rId12" Type="http://schemas.openxmlformats.org/officeDocument/2006/relationships/tags" Target="../tags/tag201.xml"/><Relationship Id="rId2" Type="http://schemas.openxmlformats.org/officeDocument/2006/relationships/slideLayout" Target="../slideLayouts/slideLayout402.xml"/><Relationship Id="rId1" Type="http://schemas.openxmlformats.org/officeDocument/2006/relationships/slideLayout" Target="../slideLayouts/slideLayout401.xml"/><Relationship Id="rId6" Type="http://schemas.openxmlformats.org/officeDocument/2006/relationships/slideLayout" Target="../slideLayouts/slideLayout406.xml"/><Relationship Id="rId11" Type="http://schemas.openxmlformats.org/officeDocument/2006/relationships/theme" Target="../theme/theme41.xml"/><Relationship Id="rId5" Type="http://schemas.openxmlformats.org/officeDocument/2006/relationships/slideLayout" Target="../slideLayouts/slideLayout405.xml"/><Relationship Id="rId15" Type="http://schemas.openxmlformats.org/officeDocument/2006/relationships/image" Target="../media/image2.png"/><Relationship Id="rId10" Type="http://schemas.openxmlformats.org/officeDocument/2006/relationships/slideLayout" Target="../slideLayouts/slideLayout410.xml"/><Relationship Id="rId4" Type="http://schemas.openxmlformats.org/officeDocument/2006/relationships/slideLayout" Target="../slideLayouts/slideLayout404.xml"/><Relationship Id="rId9" Type="http://schemas.openxmlformats.org/officeDocument/2006/relationships/slideLayout" Target="../slideLayouts/slideLayout409.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ags" Target="../tags/tag22.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ags" Target="../tags/tag21.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5" Type="http://schemas.openxmlformats.org/officeDocument/2006/relationships/image" Target="../media/image2.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ags" Target="../tags/tag27.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ags" Target="../tags/tag2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6.xml"/><Relationship Id="rId5" Type="http://schemas.openxmlformats.org/officeDocument/2006/relationships/slideLayout" Target="../slideLayouts/slideLayout55.xml"/><Relationship Id="rId15" Type="http://schemas.openxmlformats.org/officeDocument/2006/relationships/image" Target="../media/image2.pn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ags" Target="../tags/tag32.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ags" Target="../tags/tag31.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7.xml"/><Relationship Id="rId5" Type="http://schemas.openxmlformats.org/officeDocument/2006/relationships/slideLayout" Target="../slideLayouts/slideLayout65.xml"/><Relationship Id="rId15" Type="http://schemas.openxmlformats.org/officeDocument/2006/relationships/image" Target="../media/image2.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ags" Target="../tags/tag37.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ags" Target="../tags/tag36.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8.xml"/><Relationship Id="rId5" Type="http://schemas.openxmlformats.org/officeDocument/2006/relationships/slideLayout" Target="../slideLayouts/slideLayout75.xml"/><Relationship Id="rId15" Type="http://schemas.openxmlformats.org/officeDocument/2006/relationships/image" Target="../media/image2.pn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ags" Target="../tags/tag42.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ags" Target="../tags/tag41.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theme" Target="../theme/theme9.xml"/><Relationship Id="rId5" Type="http://schemas.openxmlformats.org/officeDocument/2006/relationships/slideLayout" Target="../slideLayouts/slideLayout85.xml"/><Relationship Id="rId15" Type="http://schemas.openxmlformats.org/officeDocument/2006/relationships/image" Target="../media/image2.png"/><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tags" Target="../tags/tag249.xml"/><Relationship Id="rId1" Type="http://schemas.openxmlformats.org/officeDocument/2006/relationships/tags" Target="../tags/tag248.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tags" Target="../tags/tag252.xml"/><Relationship Id="rId7" Type="http://schemas.openxmlformats.org/officeDocument/2006/relationships/tags" Target="../tags/tag256.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5" Type="http://schemas.openxmlformats.org/officeDocument/2006/relationships/tags" Target="../tags/tag254.xml"/><Relationship Id="rId10" Type="http://schemas.openxmlformats.org/officeDocument/2006/relationships/image" Target="../media/image4.png"/><Relationship Id="rId4" Type="http://schemas.openxmlformats.org/officeDocument/2006/relationships/tags" Target="../tags/tag253.xml"/><Relationship Id="rId9"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tags" Target="../tags/tag259.xml"/><Relationship Id="rId7" Type="http://schemas.openxmlformats.org/officeDocument/2006/relationships/tags" Target="../tags/tag263.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9"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tags" Target="../tags/tag266.xml"/><Relationship Id="rId7" Type="http://schemas.openxmlformats.org/officeDocument/2006/relationships/tags" Target="../tags/tag270.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9"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273.xml"/><Relationship Id="rId7" Type="http://schemas.openxmlformats.org/officeDocument/2006/relationships/tags" Target="../tags/tag277.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9"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280.xml"/><Relationship Id="rId7" Type="http://schemas.openxmlformats.org/officeDocument/2006/relationships/slideLayout" Target="../slideLayouts/slideLayout122.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3.xml"/><Relationship Id="rId2" Type="http://schemas.openxmlformats.org/officeDocument/2006/relationships/tags" Target="../tags/tag285.xml"/><Relationship Id="rId1" Type="http://schemas.openxmlformats.org/officeDocument/2006/relationships/tags" Target="../tags/tag284.xml"/><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42.xml"/><Relationship Id="rId3" Type="http://schemas.openxmlformats.org/officeDocument/2006/relationships/tags" Target="../tags/tag288.xml"/><Relationship Id="rId7" Type="http://schemas.openxmlformats.org/officeDocument/2006/relationships/tags" Target="../tags/tag292.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5" Type="http://schemas.openxmlformats.org/officeDocument/2006/relationships/tags" Target="../tags/tag290.xml"/><Relationship Id="rId4" Type="http://schemas.openxmlformats.org/officeDocument/2006/relationships/tags" Target="../tags/tag289.xml"/><Relationship Id="rId9"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52.xml"/><Relationship Id="rId3" Type="http://schemas.openxmlformats.org/officeDocument/2006/relationships/tags" Target="../tags/tag295.xml"/><Relationship Id="rId7" Type="http://schemas.openxmlformats.org/officeDocument/2006/relationships/tags" Target="../tags/tag299.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9"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72.xml"/><Relationship Id="rId3" Type="http://schemas.openxmlformats.org/officeDocument/2006/relationships/tags" Target="../tags/tag302.xml"/><Relationship Id="rId7" Type="http://schemas.openxmlformats.org/officeDocument/2006/relationships/tags" Target="../tags/tag306.xml"/><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9"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0.xml"/><Relationship Id="rId1" Type="http://schemas.openxmlformats.org/officeDocument/2006/relationships/tags" Target="../tags/tag209.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tags" Target="../tags/tag309.xml"/><Relationship Id="rId7" Type="http://schemas.openxmlformats.org/officeDocument/2006/relationships/tags" Target="../tags/tag313.xml"/><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9"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82.xml"/><Relationship Id="rId3" Type="http://schemas.openxmlformats.org/officeDocument/2006/relationships/tags" Target="../tags/tag316.xml"/><Relationship Id="rId7" Type="http://schemas.openxmlformats.org/officeDocument/2006/relationships/tags" Target="../tags/tag320.xml"/><Relationship Id="rId2" Type="http://schemas.openxmlformats.org/officeDocument/2006/relationships/tags" Target="../tags/tag315.xml"/><Relationship Id="rId1" Type="http://schemas.openxmlformats.org/officeDocument/2006/relationships/tags" Target="../tags/tag314.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9"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02.xml"/><Relationship Id="rId3" Type="http://schemas.openxmlformats.org/officeDocument/2006/relationships/tags" Target="../tags/tag323.xml"/><Relationship Id="rId7" Type="http://schemas.openxmlformats.org/officeDocument/2006/relationships/tags" Target="../tags/tag327.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9"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92.xml"/><Relationship Id="rId3" Type="http://schemas.openxmlformats.org/officeDocument/2006/relationships/tags" Target="../tags/tag330.xml"/><Relationship Id="rId7" Type="http://schemas.openxmlformats.org/officeDocument/2006/relationships/tags" Target="../tags/tag334.xml"/><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9"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336.xml"/><Relationship Id="rId1" Type="http://schemas.openxmlformats.org/officeDocument/2006/relationships/tags" Target="../tags/tag335.xml"/><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338.xml"/><Relationship Id="rId1" Type="http://schemas.openxmlformats.org/officeDocument/2006/relationships/tags" Target="../tags/tag337.xml"/><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41.xml"/><Relationship Id="rId7" Type="http://schemas.openxmlformats.org/officeDocument/2006/relationships/tags" Target="../tags/tag345.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tags" Target="../tags/tag344.xml"/><Relationship Id="rId5" Type="http://schemas.openxmlformats.org/officeDocument/2006/relationships/tags" Target="../tags/tag343.xml"/><Relationship Id="rId4" Type="http://schemas.openxmlformats.org/officeDocument/2006/relationships/tags" Target="../tags/tag342.xml"/><Relationship Id="rId9"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48.xml"/><Relationship Id="rId7" Type="http://schemas.openxmlformats.org/officeDocument/2006/relationships/tags" Target="../tags/tag352.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tags" Target="../tags/tag351.xml"/><Relationship Id="rId5" Type="http://schemas.openxmlformats.org/officeDocument/2006/relationships/tags" Target="../tags/tag350.xml"/><Relationship Id="rId4" Type="http://schemas.openxmlformats.org/officeDocument/2006/relationships/tags" Target="../tags/tag349.xml"/><Relationship Id="rId9"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55.xml"/><Relationship Id="rId7" Type="http://schemas.openxmlformats.org/officeDocument/2006/relationships/tags" Target="../tags/tag359.xml"/><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9"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361.xml"/><Relationship Id="rId1" Type="http://schemas.openxmlformats.org/officeDocument/2006/relationships/tags" Target="../tags/tag360.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3.xml"/><Relationship Id="rId7" Type="http://schemas.openxmlformats.org/officeDocument/2006/relationships/tags" Target="../tags/tag217.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9"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64.xml"/><Relationship Id="rId7" Type="http://schemas.openxmlformats.org/officeDocument/2006/relationships/tags" Target="../tags/tag368.xml"/><Relationship Id="rId2" Type="http://schemas.openxmlformats.org/officeDocument/2006/relationships/tags" Target="../tags/tag363.xml"/><Relationship Id="rId1" Type="http://schemas.openxmlformats.org/officeDocument/2006/relationships/tags" Target="../tags/tag362.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9"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71.xml"/><Relationship Id="rId7" Type="http://schemas.openxmlformats.org/officeDocument/2006/relationships/tags" Target="../tags/tag375.xml"/><Relationship Id="rId2" Type="http://schemas.openxmlformats.org/officeDocument/2006/relationships/tags" Target="../tags/tag370.xml"/><Relationship Id="rId1" Type="http://schemas.openxmlformats.org/officeDocument/2006/relationships/tags" Target="../tags/tag369.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9"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78.xml"/><Relationship Id="rId7" Type="http://schemas.openxmlformats.org/officeDocument/2006/relationships/tags" Target="../tags/tag382.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tags" Target="../tags/tag379.xml"/><Relationship Id="rId9"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385.xml"/><Relationship Id="rId7" Type="http://schemas.openxmlformats.org/officeDocument/2006/relationships/slideLayout" Target="../slideLayouts/slideLayout212.xml"/><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9"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391.xml"/><Relationship Id="rId7" Type="http://schemas.openxmlformats.org/officeDocument/2006/relationships/slideLayout" Target="../slideLayouts/slideLayout212.xml"/><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9"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397.xml"/><Relationship Id="rId7" Type="http://schemas.openxmlformats.org/officeDocument/2006/relationships/slideLayout" Target="../slideLayouts/slideLayout212.xml"/><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tags" Target="../tags/tag400.xml"/><Relationship Id="rId5" Type="http://schemas.openxmlformats.org/officeDocument/2006/relationships/tags" Target="../tags/tag399.xml"/><Relationship Id="rId10" Type="http://schemas.openxmlformats.org/officeDocument/2006/relationships/image" Target="../media/image2.png"/><Relationship Id="rId4" Type="http://schemas.openxmlformats.org/officeDocument/2006/relationships/tags" Target="../tags/tag398.xml"/><Relationship Id="rId9" Type="http://schemas.openxmlformats.org/officeDocument/2006/relationships/image" Target="../media/image7.png"/></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403.xml"/><Relationship Id="rId7" Type="http://schemas.openxmlformats.org/officeDocument/2006/relationships/slideLayout" Target="../slideLayouts/slideLayout212.xml"/><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6.xml"/><Relationship Id="rId3" Type="http://schemas.openxmlformats.org/officeDocument/2006/relationships/tags" Target="../tags/tag409.xml"/><Relationship Id="rId7" Type="http://schemas.openxmlformats.org/officeDocument/2006/relationships/slideLayout" Target="../slideLayouts/slideLayout212.xml"/><Relationship Id="rId2" Type="http://schemas.openxmlformats.org/officeDocument/2006/relationships/tags" Target="../tags/tag408.xml"/><Relationship Id="rId1" Type="http://schemas.openxmlformats.org/officeDocument/2006/relationships/tags" Target="../tags/tag407.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414.xml"/><Relationship Id="rId1" Type="http://schemas.openxmlformats.org/officeDocument/2006/relationships/tags" Target="../tags/tag413.xml"/><Relationship Id="rId4"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222.xml"/><Relationship Id="rId3" Type="http://schemas.openxmlformats.org/officeDocument/2006/relationships/tags" Target="../tags/tag417.xml"/><Relationship Id="rId7" Type="http://schemas.openxmlformats.org/officeDocument/2006/relationships/tags" Target="../tags/tag421.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 Id="rId9"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32.xml"/><Relationship Id="rId3" Type="http://schemas.openxmlformats.org/officeDocument/2006/relationships/tags" Target="../tags/tag424.xml"/><Relationship Id="rId7" Type="http://schemas.openxmlformats.org/officeDocument/2006/relationships/tags" Target="../tags/tag428.xm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tags" Target="../tags/tag427.xml"/><Relationship Id="rId5" Type="http://schemas.openxmlformats.org/officeDocument/2006/relationships/tags" Target="../tags/tag426.xml"/><Relationship Id="rId4" Type="http://schemas.openxmlformats.org/officeDocument/2006/relationships/tags" Target="../tags/tag425.xml"/><Relationship Id="rId9"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8" Type="http://schemas.openxmlformats.org/officeDocument/2006/relationships/tags" Target="../tags/tag435.xml"/><Relationship Id="rId3" Type="http://schemas.openxmlformats.org/officeDocument/2006/relationships/tags" Target="../tags/tag430.xml"/><Relationship Id="rId7" Type="http://schemas.openxmlformats.org/officeDocument/2006/relationships/tags" Target="../tags/tag434.xml"/><Relationship Id="rId12" Type="http://schemas.openxmlformats.org/officeDocument/2006/relationships/image" Target="../media/image8.wmf"/><Relationship Id="rId2" Type="http://schemas.openxmlformats.org/officeDocument/2006/relationships/tags" Target="../tags/tag429.xml"/><Relationship Id="rId1" Type="http://schemas.openxmlformats.org/officeDocument/2006/relationships/vmlDrawing" Target="../drawings/vmlDrawing1.vml"/><Relationship Id="rId6" Type="http://schemas.openxmlformats.org/officeDocument/2006/relationships/tags" Target="../tags/tag433.xml"/><Relationship Id="rId11" Type="http://schemas.openxmlformats.org/officeDocument/2006/relationships/oleObject" Target="../embeddings/oleObject1.bin"/><Relationship Id="rId5" Type="http://schemas.openxmlformats.org/officeDocument/2006/relationships/tags" Target="../tags/tag432.xml"/><Relationship Id="rId10" Type="http://schemas.openxmlformats.org/officeDocument/2006/relationships/notesSlide" Target="../notesSlides/notesSlide40.xml"/><Relationship Id="rId4" Type="http://schemas.openxmlformats.org/officeDocument/2006/relationships/tags" Target="../tags/tag431.xml"/><Relationship Id="rId9" Type="http://schemas.openxmlformats.org/officeDocument/2006/relationships/slideLayout" Target="../slideLayouts/slideLayout242.xml"/></Relationships>
</file>

<file path=ppt/slides/_rels/slide43.xml.rels><?xml version="1.0" encoding="UTF-8" standalone="yes"?>
<Relationships xmlns="http://schemas.openxmlformats.org/package/2006/relationships"><Relationship Id="rId8" Type="http://schemas.openxmlformats.org/officeDocument/2006/relationships/tags" Target="../tags/tag442.xml"/><Relationship Id="rId3" Type="http://schemas.openxmlformats.org/officeDocument/2006/relationships/tags" Target="../tags/tag437.xml"/><Relationship Id="rId7" Type="http://schemas.openxmlformats.org/officeDocument/2006/relationships/tags" Target="../tags/tag441.xml"/><Relationship Id="rId12" Type="http://schemas.openxmlformats.org/officeDocument/2006/relationships/image" Target="../media/image9.wmf"/><Relationship Id="rId2" Type="http://schemas.openxmlformats.org/officeDocument/2006/relationships/tags" Target="../tags/tag436.xml"/><Relationship Id="rId1" Type="http://schemas.openxmlformats.org/officeDocument/2006/relationships/vmlDrawing" Target="../drawings/vmlDrawing2.vml"/><Relationship Id="rId6" Type="http://schemas.openxmlformats.org/officeDocument/2006/relationships/tags" Target="../tags/tag440.xml"/><Relationship Id="rId11" Type="http://schemas.openxmlformats.org/officeDocument/2006/relationships/oleObject" Target="../embeddings/oleObject2.bin"/><Relationship Id="rId5" Type="http://schemas.openxmlformats.org/officeDocument/2006/relationships/tags" Target="../tags/tag439.xml"/><Relationship Id="rId10" Type="http://schemas.openxmlformats.org/officeDocument/2006/relationships/notesSlide" Target="../notesSlides/notesSlide41.xml"/><Relationship Id="rId4" Type="http://schemas.openxmlformats.org/officeDocument/2006/relationships/tags" Target="../tags/tag438.xml"/><Relationship Id="rId9" Type="http://schemas.openxmlformats.org/officeDocument/2006/relationships/slideLayout" Target="../slideLayouts/slideLayout252.xml"/></Relationships>
</file>

<file path=ppt/slides/_rels/slide44.xml.rels><?xml version="1.0" encoding="UTF-8" standalone="yes"?>
<Relationships xmlns="http://schemas.openxmlformats.org/package/2006/relationships"><Relationship Id="rId8" Type="http://schemas.openxmlformats.org/officeDocument/2006/relationships/tags" Target="../tags/tag449.xml"/><Relationship Id="rId3" Type="http://schemas.openxmlformats.org/officeDocument/2006/relationships/tags" Target="../tags/tag444.xml"/><Relationship Id="rId7" Type="http://schemas.openxmlformats.org/officeDocument/2006/relationships/tags" Target="../tags/tag448.xml"/><Relationship Id="rId12" Type="http://schemas.openxmlformats.org/officeDocument/2006/relationships/image" Target="../media/image10.wmf"/><Relationship Id="rId2" Type="http://schemas.openxmlformats.org/officeDocument/2006/relationships/tags" Target="../tags/tag443.xml"/><Relationship Id="rId1" Type="http://schemas.openxmlformats.org/officeDocument/2006/relationships/vmlDrawing" Target="../drawings/vmlDrawing3.vml"/><Relationship Id="rId6" Type="http://schemas.openxmlformats.org/officeDocument/2006/relationships/tags" Target="../tags/tag447.xml"/><Relationship Id="rId11" Type="http://schemas.openxmlformats.org/officeDocument/2006/relationships/oleObject" Target="../embeddings/oleObject3.bin"/><Relationship Id="rId5" Type="http://schemas.openxmlformats.org/officeDocument/2006/relationships/tags" Target="../tags/tag446.xml"/><Relationship Id="rId10" Type="http://schemas.openxmlformats.org/officeDocument/2006/relationships/notesSlide" Target="../notesSlides/notesSlide42.xml"/><Relationship Id="rId4" Type="http://schemas.openxmlformats.org/officeDocument/2006/relationships/tags" Target="../tags/tag445.xml"/><Relationship Id="rId9" Type="http://schemas.openxmlformats.org/officeDocument/2006/relationships/slideLayout" Target="../slideLayouts/slideLayout262.xml"/></Relationships>
</file>

<file path=ppt/slides/_rels/slide45.xml.rels><?xml version="1.0" encoding="UTF-8" standalone="yes"?>
<Relationships xmlns="http://schemas.openxmlformats.org/package/2006/relationships"><Relationship Id="rId8" Type="http://schemas.openxmlformats.org/officeDocument/2006/relationships/tags" Target="../tags/tag456.xml"/><Relationship Id="rId3" Type="http://schemas.openxmlformats.org/officeDocument/2006/relationships/tags" Target="../tags/tag451.xml"/><Relationship Id="rId7" Type="http://schemas.openxmlformats.org/officeDocument/2006/relationships/tags" Target="../tags/tag455.xml"/><Relationship Id="rId12" Type="http://schemas.openxmlformats.org/officeDocument/2006/relationships/image" Target="../media/image11.wmf"/><Relationship Id="rId2" Type="http://schemas.openxmlformats.org/officeDocument/2006/relationships/tags" Target="../tags/tag450.xml"/><Relationship Id="rId1" Type="http://schemas.openxmlformats.org/officeDocument/2006/relationships/vmlDrawing" Target="../drawings/vmlDrawing4.vml"/><Relationship Id="rId6" Type="http://schemas.openxmlformats.org/officeDocument/2006/relationships/tags" Target="../tags/tag454.xml"/><Relationship Id="rId11" Type="http://schemas.openxmlformats.org/officeDocument/2006/relationships/oleObject" Target="../embeddings/oleObject4.bin"/><Relationship Id="rId5" Type="http://schemas.openxmlformats.org/officeDocument/2006/relationships/tags" Target="../tags/tag453.xml"/><Relationship Id="rId10" Type="http://schemas.openxmlformats.org/officeDocument/2006/relationships/notesSlide" Target="../notesSlides/notesSlide43.xml"/><Relationship Id="rId4" Type="http://schemas.openxmlformats.org/officeDocument/2006/relationships/tags" Target="../tags/tag452.xml"/><Relationship Id="rId9" Type="http://schemas.openxmlformats.org/officeDocument/2006/relationships/slideLayout" Target="../slideLayouts/slideLayout272.xml"/></Relationships>
</file>

<file path=ppt/slides/_rels/slide46.xml.rels><?xml version="1.0" encoding="UTF-8" standalone="yes"?>
<Relationships xmlns="http://schemas.openxmlformats.org/package/2006/relationships"><Relationship Id="rId8" Type="http://schemas.openxmlformats.org/officeDocument/2006/relationships/tags" Target="../tags/tag463.xml"/><Relationship Id="rId3" Type="http://schemas.openxmlformats.org/officeDocument/2006/relationships/tags" Target="../tags/tag458.xml"/><Relationship Id="rId7" Type="http://schemas.openxmlformats.org/officeDocument/2006/relationships/tags" Target="../tags/tag462.xml"/><Relationship Id="rId12" Type="http://schemas.openxmlformats.org/officeDocument/2006/relationships/image" Target="../media/image12.wmf"/><Relationship Id="rId2" Type="http://schemas.openxmlformats.org/officeDocument/2006/relationships/tags" Target="../tags/tag457.xml"/><Relationship Id="rId1" Type="http://schemas.openxmlformats.org/officeDocument/2006/relationships/vmlDrawing" Target="../drawings/vmlDrawing5.vml"/><Relationship Id="rId6" Type="http://schemas.openxmlformats.org/officeDocument/2006/relationships/tags" Target="../tags/tag461.xml"/><Relationship Id="rId11" Type="http://schemas.openxmlformats.org/officeDocument/2006/relationships/oleObject" Target="../embeddings/oleObject5.bin"/><Relationship Id="rId5" Type="http://schemas.openxmlformats.org/officeDocument/2006/relationships/tags" Target="../tags/tag460.xml"/><Relationship Id="rId10" Type="http://schemas.openxmlformats.org/officeDocument/2006/relationships/notesSlide" Target="../notesSlides/notesSlide44.xml"/><Relationship Id="rId4" Type="http://schemas.openxmlformats.org/officeDocument/2006/relationships/tags" Target="../tags/tag459.xml"/><Relationship Id="rId9" Type="http://schemas.openxmlformats.org/officeDocument/2006/relationships/slideLayout" Target="../slideLayouts/slideLayout282.xml"/></Relationships>
</file>

<file path=ppt/slides/_rels/slide47.xml.rels><?xml version="1.0" encoding="UTF-8" standalone="yes"?>
<Relationships xmlns="http://schemas.openxmlformats.org/package/2006/relationships"><Relationship Id="rId8" Type="http://schemas.openxmlformats.org/officeDocument/2006/relationships/tags" Target="../tags/tag470.xml"/><Relationship Id="rId3" Type="http://schemas.openxmlformats.org/officeDocument/2006/relationships/tags" Target="../tags/tag465.xml"/><Relationship Id="rId7" Type="http://schemas.openxmlformats.org/officeDocument/2006/relationships/tags" Target="../tags/tag469.xml"/><Relationship Id="rId12" Type="http://schemas.openxmlformats.org/officeDocument/2006/relationships/image" Target="../media/image13.wmf"/><Relationship Id="rId2" Type="http://schemas.openxmlformats.org/officeDocument/2006/relationships/tags" Target="../tags/tag464.xml"/><Relationship Id="rId1" Type="http://schemas.openxmlformats.org/officeDocument/2006/relationships/vmlDrawing" Target="../drawings/vmlDrawing6.vml"/><Relationship Id="rId6" Type="http://schemas.openxmlformats.org/officeDocument/2006/relationships/tags" Target="../tags/tag468.xml"/><Relationship Id="rId11" Type="http://schemas.openxmlformats.org/officeDocument/2006/relationships/oleObject" Target="../embeddings/oleObject6.bin"/><Relationship Id="rId5" Type="http://schemas.openxmlformats.org/officeDocument/2006/relationships/tags" Target="../tags/tag467.xml"/><Relationship Id="rId10" Type="http://schemas.openxmlformats.org/officeDocument/2006/relationships/notesSlide" Target="../notesSlides/notesSlide45.xml"/><Relationship Id="rId4" Type="http://schemas.openxmlformats.org/officeDocument/2006/relationships/tags" Target="../tags/tag466.xml"/><Relationship Id="rId9" Type="http://schemas.openxmlformats.org/officeDocument/2006/relationships/slideLayout" Target="../slideLayouts/slideLayout292.xml"/></Relationships>
</file>

<file path=ppt/slides/_rels/slide48.xml.rels><?xml version="1.0" encoding="UTF-8" standalone="yes"?>
<Relationships xmlns="http://schemas.openxmlformats.org/package/2006/relationships"><Relationship Id="rId8" Type="http://schemas.openxmlformats.org/officeDocument/2006/relationships/tags" Target="../tags/tag477.xml"/><Relationship Id="rId3" Type="http://schemas.openxmlformats.org/officeDocument/2006/relationships/tags" Target="../tags/tag472.xml"/><Relationship Id="rId7" Type="http://schemas.openxmlformats.org/officeDocument/2006/relationships/tags" Target="../tags/tag476.xml"/><Relationship Id="rId12" Type="http://schemas.openxmlformats.org/officeDocument/2006/relationships/image" Target="../media/image14.wmf"/><Relationship Id="rId2" Type="http://schemas.openxmlformats.org/officeDocument/2006/relationships/tags" Target="../tags/tag471.xml"/><Relationship Id="rId1" Type="http://schemas.openxmlformats.org/officeDocument/2006/relationships/vmlDrawing" Target="../drawings/vmlDrawing7.vml"/><Relationship Id="rId6" Type="http://schemas.openxmlformats.org/officeDocument/2006/relationships/tags" Target="../tags/tag475.xml"/><Relationship Id="rId11" Type="http://schemas.openxmlformats.org/officeDocument/2006/relationships/oleObject" Target="../embeddings/oleObject7.bin"/><Relationship Id="rId5" Type="http://schemas.openxmlformats.org/officeDocument/2006/relationships/tags" Target="../tags/tag474.xml"/><Relationship Id="rId10" Type="http://schemas.openxmlformats.org/officeDocument/2006/relationships/notesSlide" Target="../notesSlides/notesSlide46.xml"/><Relationship Id="rId4" Type="http://schemas.openxmlformats.org/officeDocument/2006/relationships/tags" Target="../tags/tag473.xml"/><Relationship Id="rId9" Type="http://schemas.openxmlformats.org/officeDocument/2006/relationships/slideLayout" Target="../slideLayouts/slideLayout302.xml"/></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312.xml"/><Relationship Id="rId3" Type="http://schemas.openxmlformats.org/officeDocument/2006/relationships/tags" Target="../tags/tag480.xml"/><Relationship Id="rId7" Type="http://schemas.openxmlformats.org/officeDocument/2006/relationships/tags" Target="../tags/tag484.xml"/><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tags" Target="../tags/tag483.xml"/><Relationship Id="rId5" Type="http://schemas.openxmlformats.org/officeDocument/2006/relationships/tags" Target="../tags/tag482.xml"/><Relationship Id="rId4" Type="http://schemas.openxmlformats.org/officeDocument/2006/relationships/tags" Target="../tags/tag481.xml"/><Relationship Id="rId9"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tags" Target="../tags/tag219.xml"/><Relationship Id="rId1" Type="http://schemas.openxmlformats.org/officeDocument/2006/relationships/tags" Target="../tags/tag218.xml"/><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322.xml"/><Relationship Id="rId3" Type="http://schemas.openxmlformats.org/officeDocument/2006/relationships/tags" Target="../tags/tag487.xml"/><Relationship Id="rId7" Type="http://schemas.openxmlformats.org/officeDocument/2006/relationships/tags" Target="../tags/tag491.xml"/><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tags" Target="../tags/tag490.xml"/><Relationship Id="rId5" Type="http://schemas.openxmlformats.org/officeDocument/2006/relationships/tags" Target="../tags/tag489.xml"/><Relationship Id="rId10" Type="http://schemas.openxmlformats.org/officeDocument/2006/relationships/image" Target="../media/image15.png"/><Relationship Id="rId4" Type="http://schemas.openxmlformats.org/officeDocument/2006/relationships/tags" Target="../tags/tag488.xml"/><Relationship Id="rId9"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33.xml"/><Relationship Id="rId2" Type="http://schemas.openxmlformats.org/officeDocument/2006/relationships/tags" Target="../tags/tag493.xml"/><Relationship Id="rId1" Type="http://schemas.openxmlformats.org/officeDocument/2006/relationships/tags" Target="../tags/tag492.xml"/><Relationship Id="rId4"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342.xml"/><Relationship Id="rId3" Type="http://schemas.openxmlformats.org/officeDocument/2006/relationships/tags" Target="../tags/tag496.xml"/><Relationship Id="rId7" Type="http://schemas.openxmlformats.org/officeDocument/2006/relationships/tags" Target="../tags/tag500.xml"/><Relationship Id="rId2" Type="http://schemas.openxmlformats.org/officeDocument/2006/relationships/tags" Target="../tags/tag495.xml"/><Relationship Id="rId1" Type="http://schemas.openxmlformats.org/officeDocument/2006/relationships/tags" Target="../tags/tag494.xml"/><Relationship Id="rId6" Type="http://schemas.openxmlformats.org/officeDocument/2006/relationships/tags" Target="../tags/tag499.xml"/><Relationship Id="rId5" Type="http://schemas.openxmlformats.org/officeDocument/2006/relationships/tags" Target="../tags/tag498.xml"/><Relationship Id="rId4" Type="http://schemas.openxmlformats.org/officeDocument/2006/relationships/tags" Target="../tags/tag497.xml"/><Relationship Id="rId9"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503.xml"/><Relationship Id="rId7" Type="http://schemas.openxmlformats.org/officeDocument/2006/relationships/slideLayout" Target="../slideLayouts/slideLayout352.xml"/><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tags" Target="../tags/tag506.xml"/><Relationship Id="rId5" Type="http://schemas.openxmlformats.org/officeDocument/2006/relationships/tags" Target="../tags/tag505.xml"/><Relationship Id="rId10" Type="http://schemas.openxmlformats.org/officeDocument/2006/relationships/image" Target="../media/image17.png"/><Relationship Id="rId4" Type="http://schemas.openxmlformats.org/officeDocument/2006/relationships/tags" Target="../tags/tag504.xml"/><Relationship Id="rId9" Type="http://schemas.openxmlformats.org/officeDocument/2006/relationships/image" Target="../media/image16.png"/></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509.xml"/><Relationship Id="rId7" Type="http://schemas.openxmlformats.org/officeDocument/2006/relationships/slideLayout" Target="../slideLayouts/slideLayout362.xml"/><Relationship Id="rId2" Type="http://schemas.openxmlformats.org/officeDocument/2006/relationships/tags" Target="../tags/tag508.xml"/><Relationship Id="rId1" Type="http://schemas.openxmlformats.org/officeDocument/2006/relationships/tags" Target="../tags/tag507.xml"/><Relationship Id="rId6" Type="http://schemas.openxmlformats.org/officeDocument/2006/relationships/tags" Target="../tags/tag512.xml"/><Relationship Id="rId11" Type="http://schemas.openxmlformats.org/officeDocument/2006/relationships/image" Target="../media/image18.png"/><Relationship Id="rId5" Type="http://schemas.openxmlformats.org/officeDocument/2006/relationships/tags" Target="../tags/tag511.xml"/><Relationship Id="rId10" Type="http://schemas.openxmlformats.org/officeDocument/2006/relationships/image" Target="../media/image17.png"/><Relationship Id="rId4" Type="http://schemas.openxmlformats.org/officeDocument/2006/relationships/tags" Target="../tags/tag510.xml"/><Relationship Id="rId9" Type="http://schemas.openxmlformats.org/officeDocument/2006/relationships/image" Target="../media/image16.png"/></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372.xml"/><Relationship Id="rId3" Type="http://schemas.openxmlformats.org/officeDocument/2006/relationships/tags" Target="../tags/tag515.xml"/><Relationship Id="rId7" Type="http://schemas.openxmlformats.org/officeDocument/2006/relationships/tags" Target="../tags/tag519.xml"/><Relationship Id="rId2" Type="http://schemas.openxmlformats.org/officeDocument/2006/relationships/tags" Target="../tags/tag514.xml"/><Relationship Id="rId1" Type="http://schemas.openxmlformats.org/officeDocument/2006/relationships/tags" Target="../tags/tag513.xml"/><Relationship Id="rId6" Type="http://schemas.openxmlformats.org/officeDocument/2006/relationships/tags" Target="../tags/tag518.xml"/><Relationship Id="rId5" Type="http://schemas.openxmlformats.org/officeDocument/2006/relationships/tags" Target="../tags/tag517.xml"/><Relationship Id="rId4" Type="http://schemas.openxmlformats.org/officeDocument/2006/relationships/tags" Target="../tags/tag516.xml"/><Relationship Id="rId9"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382.xml"/><Relationship Id="rId3" Type="http://schemas.openxmlformats.org/officeDocument/2006/relationships/tags" Target="../tags/tag522.xml"/><Relationship Id="rId7" Type="http://schemas.openxmlformats.org/officeDocument/2006/relationships/tags" Target="../tags/tag526.xml"/><Relationship Id="rId2" Type="http://schemas.openxmlformats.org/officeDocument/2006/relationships/tags" Target="../tags/tag521.xml"/><Relationship Id="rId1" Type="http://schemas.openxmlformats.org/officeDocument/2006/relationships/tags" Target="../tags/tag520.xml"/><Relationship Id="rId6" Type="http://schemas.openxmlformats.org/officeDocument/2006/relationships/tags" Target="../tags/tag525.xml"/><Relationship Id="rId5" Type="http://schemas.openxmlformats.org/officeDocument/2006/relationships/tags" Target="../tags/tag524.xml"/><Relationship Id="rId4" Type="http://schemas.openxmlformats.org/officeDocument/2006/relationships/tags" Target="../tags/tag523.xml"/><Relationship Id="rId9"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392.xml"/><Relationship Id="rId3" Type="http://schemas.openxmlformats.org/officeDocument/2006/relationships/tags" Target="../tags/tag529.xml"/><Relationship Id="rId7" Type="http://schemas.openxmlformats.org/officeDocument/2006/relationships/tags" Target="../tags/tag533.xml"/><Relationship Id="rId2" Type="http://schemas.openxmlformats.org/officeDocument/2006/relationships/tags" Target="../tags/tag528.xml"/><Relationship Id="rId1" Type="http://schemas.openxmlformats.org/officeDocument/2006/relationships/tags" Target="../tags/tag527.xml"/><Relationship Id="rId6" Type="http://schemas.openxmlformats.org/officeDocument/2006/relationships/tags" Target="../tags/tag532.xml"/><Relationship Id="rId5" Type="http://schemas.openxmlformats.org/officeDocument/2006/relationships/tags" Target="../tags/tag531.xml"/><Relationship Id="rId10" Type="http://schemas.openxmlformats.org/officeDocument/2006/relationships/image" Target="../media/image19.png"/><Relationship Id="rId4" Type="http://schemas.openxmlformats.org/officeDocument/2006/relationships/tags" Target="../tags/tag530.xml"/><Relationship Id="rId9"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92.xml"/></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36.xml"/><Relationship Id="rId7" Type="http://schemas.openxmlformats.org/officeDocument/2006/relationships/tags" Target="../tags/tag540.xml"/><Relationship Id="rId2" Type="http://schemas.openxmlformats.org/officeDocument/2006/relationships/tags" Target="../tags/tag535.xml"/><Relationship Id="rId1" Type="http://schemas.openxmlformats.org/officeDocument/2006/relationships/tags" Target="../tags/tag534.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tags" Target="../tags/tag537.xml"/><Relationship Id="rId9"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tags" Target="../tags/tag222.xml"/><Relationship Id="rId7" Type="http://schemas.openxmlformats.org/officeDocument/2006/relationships/tags" Target="../tags/tag226.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9"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03.xml"/><Relationship Id="rId2" Type="http://schemas.openxmlformats.org/officeDocument/2006/relationships/tags" Target="../tags/tag542.xml"/><Relationship Id="rId1" Type="http://schemas.openxmlformats.org/officeDocument/2006/relationships/tags" Target="../tags/tag541.xml"/><Relationship Id="rId4"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45.xml"/><Relationship Id="rId7" Type="http://schemas.openxmlformats.org/officeDocument/2006/relationships/tags" Target="../tags/tag549.xml"/><Relationship Id="rId2" Type="http://schemas.openxmlformats.org/officeDocument/2006/relationships/tags" Target="../tags/tag544.xml"/><Relationship Id="rId1" Type="http://schemas.openxmlformats.org/officeDocument/2006/relationships/tags" Target="../tags/tag543.xml"/><Relationship Id="rId6" Type="http://schemas.openxmlformats.org/officeDocument/2006/relationships/tags" Target="../tags/tag548.xml"/><Relationship Id="rId5" Type="http://schemas.openxmlformats.org/officeDocument/2006/relationships/tags" Target="../tags/tag547.xml"/><Relationship Id="rId4" Type="http://schemas.openxmlformats.org/officeDocument/2006/relationships/tags" Target="../tags/tag546.xml"/><Relationship Id="rId9"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52.xml"/><Relationship Id="rId7" Type="http://schemas.openxmlformats.org/officeDocument/2006/relationships/tags" Target="../tags/tag556.xml"/><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tags" Target="../tags/tag555.xml"/><Relationship Id="rId5" Type="http://schemas.openxmlformats.org/officeDocument/2006/relationships/tags" Target="../tags/tag554.xml"/><Relationship Id="rId4" Type="http://schemas.openxmlformats.org/officeDocument/2006/relationships/tags" Target="../tags/tag553.xml"/><Relationship Id="rId9"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59.xml"/><Relationship Id="rId7" Type="http://schemas.openxmlformats.org/officeDocument/2006/relationships/tags" Target="../tags/tag563.xml"/><Relationship Id="rId2" Type="http://schemas.openxmlformats.org/officeDocument/2006/relationships/tags" Target="../tags/tag558.xml"/><Relationship Id="rId1" Type="http://schemas.openxmlformats.org/officeDocument/2006/relationships/tags" Target="../tags/tag557.xml"/><Relationship Id="rId6" Type="http://schemas.openxmlformats.org/officeDocument/2006/relationships/tags" Target="../tags/tag562.xml"/><Relationship Id="rId5" Type="http://schemas.openxmlformats.org/officeDocument/2006/relationships/tags" Target="../tags/tag561.xml"/><Relationship Id="rId4" Type="http://schemas.openxmlformats.org/officeDocument/2006/relationships/tags" Target="../tags/tag560.xml"/><Relationship Id="rId9"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66.xml"/><Relationship Id="rId7" Type="http://schemas.openxmlformats.org/officeDocument/2006/relationships/tags" Target="../tags/tag570.xml"/><Relationship Id="rId2" Type="http://schemas.openxmlformats.org/officeDocument/2006/relationships/tags" Target="../tags/tag565.xml"/><Relationship Id="rId1" Type="http://schemas.openxmlformats.org/officeDocument/2006/relationships/tags" Target="../tags/tag564.xml"/><Relationship Id="rId6" Type="http://schemas.openxmlformats.org/officeDocument/2006/relationships/tags" Target="../tags/tag569.xml"/><Relationship Id="rId5" Type="http://schemas.openxmlformats.org/officeDocument/2006/relationships/tags" Target="../tags/tag568.xml"/><Relationship Id="rId4" Type="http://schemas.openxmlformats.org/officeDocument/2006/relationships/tags" Target="../tags/tag567.xml"/><Relationship Id="rId9"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0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0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0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0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0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tags" Target="../tags/tag229.xml"/><Relationship Id="rId7" Type="http://schemas.openxmlformats.org/officeDocument/2006/relationships/tags" Target="../tags/tag233.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9"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72.xml"/><Relationship Id="rId1" Type="http://schemas.openxmlformats.org/officeDocument/2006/relationships/tags" Target="../tags/tag571.xml"/><Relationship Id="rId4" Type="http://schemas.openxmlformats.org/officeDocument/2006/relationships/notesSlide" Target="../notesSlides/notesSlide6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tags" Target="../tags/tag236.xml"/><Relationship Id="rId7" Type="http://schemas.openxmlformats.org/officeDocument/2006/relationships/tags" Target="../tags/tag240.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tags" Target="../tags/tag243.xml"/><Relationship Id="rId7" Type="http://schemas.openxmlformats.org/officeDocument/2006/relationships/tags" Target="../tags/tag247.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9"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ctrTitle"/>
            <p:custDataLst>
              <p:tags r:id="rId2"/>
            </p:custDataLst>
          </p:nvPr>
        </p:nvSpPr>
        <p:spPr>
          <a:xfrm>
            <a:off x="3243940" y="2608728"/>
            <a:ext cx="8675914" cy="1031865"/>
          </a:xfrm>
        </p:spPr>
        <p:txBody>
          <a:bodyPr>
            <a:normAutofit/>
          </a:bodyPr>
          <a:lstStyle/>
          <a:p>
            <a:r>
              <a:rPr lang="zh-CN" altLang="en-US" dirty="0" smtClean="0">
                <a:latin typeface="微软雅黑" panose="020B0503020204020204" charset="-122"/>
                <a:ea typeface="微软雅黑" panose="020B0503020204020204" charset="-122"/>
              </a:rPr>
              <a:t>二分、贪心、数论初步</a:t>
            </a:r>
          </a:p>
        </p:txBody>
      </p:sp>
      <p:sp>
        <p:nvSpPr>
          <p:cNvPr id="4098" name="MH_Entry_1"/>
          <p:cNvSpPr>
            <a:spLocks noGrp="1"/>
          </p:cNvSpPr>
          <p:nvPr>
            <p:ph type="subTitle" idx="1"/>
            <p:custDataLst>
              <p:tags r:id="rId3"/>
            </p:custDataLst>
          </p:nvPr>
        </p:nvSpPr>
        <p:spPr/>
        <p:txBody>
          <a:bodyPr>
            <a:normAutofit/>
          </a:bodyPr>
          <a:lstStyle/>
          <a:p>
            <a:r>
              <a:rPr lang="zh-CN" altLang="en-US" dirty="0" smtClean="0">
                <a:latin typeface="微软雅黑" panose="020B0503020204020204" charset="-122"/>
                <a:ea typeface="微软雅黑" panose="020B0503020204020204" charset="-122"/>
              </a:rPr>
              <a:t>主讲人：</a:t>
            </a:r>
            <a:r>
              <a:rPr lang="en-US" altLang="zh-CN" dirty="0" smtClean="0">
                <a:latin typeface="微软雅黑" panose="020B0503020204020204" charset="-122"/>
                <a:ea typeface="微软雅黑" panose="020B0503020204020204" charset="-122"/>
              </a:rPr>
              <a:t>DQ9911</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二分法</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例题：</a:t>
            </a:r>
            <a:r>
              <a:rPr lang="en-US" altLang="zh-CN" dirty="0">
                <a:solidFill>
                  <a:schemeClr val="tx2"/>
                </a:solidFill>
                <a:latin typeface="微软雅黑" panose="020B0503020204020204" charset="-122"/>
                <a:ea typeface="微软雅黑" panose="020B0503020204020204" charset="-122"/>
                <a:sym typeface="+mn-ea"/>
              </a:rPr>
              <a:t>f</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x</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=e^x+x-5</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求函数的零点</a:t>
            </a: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sym typeface="+mn-ea"/>
            </a:endParaRPr>
          </a:p>
        </p:txBody>
      </p:sp>
      <p:pic>
        <p:nvPicPr>
          <p:cNvPr id="2" name="内容占位符 1"/>
          <p:cNvPicPr>
            <a:picLocks noChangeAspect="1"/>
          </p:cNvPicPr>
          <p:nvPr/>
        </p:nvPicPr>
        <p:blipFill>
          <a:blip r:embed="rId10"/>
          <a:stretch>
            <a:fillRect/>
          </a:stretch>
        </p:blipFill>
        <p:spPr>
          <a:xfrm>
            <a:off x="4729480" y="1573530"/>
            <a:ext cx="6523355" cy="3999230"/>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例题：</a:t>
            </a:r>
            <a:r>
              <a:rPr lang="en-US" altLang="zh-CN" dirty="0">
                <a:solidFill>
                  <a:schemeClr val="tx2"/>
                </a:solidFill>
                <a:latin typeface="微软雅黑" panose="020B0503020204020204" charset="-122"/>
                <a:ea typeface="微软雅黑" panose="020B0503020204020204" charset="-122"/>
                <a:sym typeface="+mn-ea"/>
              </a:rPr>
              <a:t>f</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x</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=e^x+x-5</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求函数的零点</a:t>
            </a: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Step1. </a:t>
            </a:r>
            <a:r>
              <a:rPr lang="zh-CN" altLang="en-US" dirty="0">
                <a:solidFill>
                  <a:schemeClr val="tx1"/>
                </a:solidFill>
                <a:latin typeface="微软雅黑" panose="020B0503020204020204" charset="-122"/>
                <a:ea typeface="微软雅黑" panose="020B0503020204020204" charset="-122"/>
                <a:sym typeface="+mn-ea"/>
              </a:rPr>
              <a:t>估算根的范围，取两个端点</a:t>
            </a:r>
            <a:r>
              <a:rPr lang="en-US" altLang="zh-CN" dirty="0">
                <a:solidFill>
                  <a:schemeClr val="tx1"/>
                </a:solidFill>
                <a:latin typeface="微软雅黑" panose="020B0503020204020204" charset="-122"/>
                <a:ea typeface="微软雅黑" panose="020B0503020204020204" charset="-122"/>
                <a:sym typeface="+mn-ea"/>
              </a:rPr>
              <a:t>l</a:t>
            </a:r>
            <a:r>
              <a:rPr lang="zh-CN" altLang="en-US" dirty="0">
                <a:solidFill>
                  <a:schemeClr val="tx1"/>
                </a:solidFill>
                <a:latin typeface="微软雅黑" panose="020B0503020204020204" charset="-122"/>
                <a:ea typeface="微软雅黑" panose="020B0503020204020204" charset="-122"/>
                <a:sym typeface="+mn-ea"/>
              </a:rPr>
              <a:t>、</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 </a:t>
            </a:r>
            <a:r>
              <a:rPr lang="zh-CN" altLang="en-US" dirty="0">
                <a:solidFill>
                  <a:schemeClr val="tx1"/>
                </a:solidFill>
                <a:latin typeface="微软雅黑" panose="020B0503020204020204" charset="-122"/>
                <a:ea typeface="微软雅黑" panose="020B0503020204020204" charset="-122"/>
                <a:sym typeface="+mn-ea"/>
              </a:rPr>
              <a:t>使</a:t>
            </a:r>
            <a:r>
              <a:rPr lang="en-US" altLang="zh-CN" dirty="0">
                <a:solidFill>
                  <a:schemeClr val="tx1"/>
                </a:solidFill>
                <a:latin typeface="微软雅黑" panose="020B0503020204020204" charset="-122"/>
                <a:ea typeface="微软雅黑" panose="020B0503020204020204" charset="-122"/>
                <a:sym typeface="+mn-ea"/>
              </a:rPr>
              <a:t>f(l)</a:t>
            </a:r>
            <a:r>
              <a:rPr lang="zh-CN" altLang="en-US" dirty="0">
                <a:solidFill>
                  <a:schemeClr val="tx1"/>
                </a:solidFill>
                <a:latin typeface="微软雅黑" panose="020B0503020204020204" charset="-122"/>
                <a:ea typeface="微软雅黑" panose="020B0503020204020204" charset="-122"/>
                <a:sym typeface="+mn-ea"/>
              </a:rPr>
              <a:t>、</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a:t>
            </a:r>
            <a:r>
              <a:rPr lang="zh-CN" altLang="en-US" dirty="0">
                <a:solidFill>
                  <a:schemeClr val="tx1"/>
                </a:solidFill>
                <a:latin typeface="微软雅黑" panose="020B0503020204020204" charset="-122"/>
                <a:ea typeface="微软雅黑" panose="020B0503020204020204" charset="-122"/>
                <a:sym typeface="+mn-ea"/>
              </a:rPr>
              <a:t>异号</a:t>
            </a:r>
            <a:endParaRPr lang="en-US" altLang="zh-CN" dirty="0">
              <a:solidFill>
                <a:schemeClr val="tx1"/>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Step2. </a:t>
            </a:r>
            <a:r>
              <a:rPr lang="zh-CN" altLang="en-US" dirty="0">
                <a:solidFill>
                  <a:schemeClr val="tx1"/>
                </a:solidFill>
                <a:latin typeface="微软雅黑" panose="020B0503020204020204" charset="-122"/>
                <a:ea typeface="微软雅黑" panose="020B0503020204020204" charset="-122"/>
                <a:sym typeface="+mn-ea"/>
              </a:rPr>
              <a:t>令</a:t>
            </a:r>
            <a:r>
              <a:rPr lang="en-US" altLang="zh-CN" dirty="0">
                <a:solidFill>
                  <a:schemeClr val="tx1"/>
                </a:solidFill>
                <a:latin typeface="微软雅黑" panose="020B0503020204020204" charset="-122"/>
                <a:ea typeface="微软雅黑" panose="020B0503020204020204" charset="-122"/>
                <a:sym typeface="+mn-ea"/>
              </a:rPr>
              <a:t>mid = (l </a:t>
            </a:r>
            <a:r>
              <a:rPr lang="en-US" altLang="zh-CN" dirty="0" smtClean="0">
                <a:solidFill>
                  <a:schemeClr val="tx1"/>
                </a:solidFill>
                <a:latin typeface="微软雅黑" panose="020B0503020204020204" charset="-122"/>
                <a:ea typeface="微软雅黑" panose="020B0503020204020204" charset="-122"/>
                <a:sym typeface="+mn-ea"/>
              </a:rPr>
              <a:t>+ r</a:t>
            </a:r>
            <a:r>
              <a:rPr lang="en-US" altLang="zh-CN" dirty="0">
                <a:solidFill>
                  <a:schemeClr val="tx1"/>
                </a:solidFill>
                <a:latin typeface="微软雅黑" panose="020B0503020204020204" charset="-122"/>
                <a:ea typeface="微软雅黑" panose="020B0503020204020204" charset="-122"/>
                <a:sym typeface="+mn-ea"/>
              </a:rPr>
              <a:t>) / 2</a:t>
            </a:r>
            <a:r>
              <a:rPr lang="zh-CN" altLang="en-US" dirty="0">
                <a:solidFill>
                  <a:schemeClr val="tx1"/>
                </a:solidFill>
                <a:latin typeface="微软雅黑" panose="020B0503020204020204" charset="-122"/>
                <a:ea typeface="微软雅黑" panose="020B0503020204020204" charset="-122"/>
                <a:sym typeface="+mn-ea"/>
              </a:rPr>
              <a:t>，计算</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a:t>
            </a:r>
            <a:endParaRPr lang="en-US" altLang="zh-CN" dirty="0">
              <a:solidFill>
                <a:schemeClr val="tx1"/>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Step3. </a:t>
            </a:r>
            <a:r>
              <a:rPr lang="zh-CN" altLang="en-US" dirty="0">
                <a:solidFill>
                  <a:schemeClr val="tx1"/>
                </a:solidFill>
                <a:latin typeface="微软雅黑" panose="020B0503020204020204" charset="-122"/>
                <a:ea typeface="微软雅黑" panose="020B0503020204020204" charset="-122"/>
                <a:sym typeface="+mn-ea"/>
              </a:rPr>
              <a:t>若</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 &gt; 0</a:t>
            </a:r>
            <a:r>
              <a:rPr lang="zh-CN" altLang="en-US" dirty="0">
                <a:solidFill>
                  <a:schemeClr val="tx1"/>
                </a:solidFill>
                <a:latin typeface="微软雅黑" panose="020B0503020204020204" charset="-122"/>
                <a:ea typeface="微软雅黑" panose="020B0503020204020204" charset="-122"/>
                <a:sym typeface="+mn-ea"/>
              </a:rPr>
              <a:t>则</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 = </a:t>
            </a:r>
            <a:r>
              <a:rPr lang="en-US" altLang="zh-CN" dirty="0" err="1">
                <a:solidFill>
                  <a:schemeClr val="tx1"/>
                </a:solidFill>
                <a:latin typeface="微软雅黑" panose="020B0503020204020204" charset="-122"/>
                <a:ea typeface="微软雅黑" panose="020B0503020204020204" charset="-122"/>
                <a:sym typeface="+mn-ea"/>
              </a:rPr>
              <a:t>mid</a:t>
            </a:r>
            <a:r>
              <a:rPr lang="zh-CN" altLang="en-US" dirty="0">
                <a:solidFill>
                  <a:schemeClr val="tx1"/>
                </a:solidFill>
                <a:latin typeface="微软雅黑" panose="020B0503020204020204" charset="-122"/>
                <a:ea typeface="微软雅黑" panose="020B0503020204020204" charset="-122"/>
                <a:sym typeface="+mn-ea"/>
              </a:rPr>
              <a:t>，若</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 = 0</a:t>
            </a:r>
            <a:r>
              <a:rPr lang="zh-CN" altLang="en-US" dirty="0">
                <a:solidFill>
                  <a:schemeClr val="tx1"/>
                </a:solidFill>
                <a:latin typeface="微软雅黑" panose="020B0503020204020204" charset="-122"/>
                <a:ea typeface="微软雅黑" panose="020B0503020204020204" charset="-122"/>
                <a:sym typeface="+mn-ea"/>
              </a:rPr>
              <a:t>则</a:t>
            </a:r>
            <a:r>
              <a:rPr lang="en-US" altLang="zh-CN" dirty="0" err="1">
                <a:solidFill>
                  <a:schemeClr val="tx1"/>
                </a:solidFill>
                <a:latin typeface="微软雅黑" panose="020B0503020204020204" charset="-122"/>
                <a:ea typeface="微软雅黑" panose="020B0503020204020204" charset="-122"/>
                <a:sym typeface="+mn-ea"/>
              </a:rPr>
              <a:t>mid</a:t>
            </a:r>
            <a:r>
              <a:rPr lang="zh-CN" altLang="en-US" dirty="0">
                <a:solidFill>
                  <a:schemeClr val="tx1"/>
                </a:solidFill>
                <a:latin typeface="微软雅黑" panose="020B0503020204020204" charset="-122"/>
                <a:ea typeface="微软雅黑" panose="020B0503020204020204" charset="-122"/>
                <a:sym typeface="+mn-ea"/>
              </a:rPr>
              <a:t>就是零点</a:t>
            </a:r>
            <a:r>
              <a:rPr lang="en-US" altLang="zh-CN" dirty="0">
                <a:solidFill>
                  <a:schemeClr val="tx1"/>
                </a:solidFill>
                <a:latin typeface="微软雅黑" panose="020B0503020204020204" charset="-122"/>
                <a:ea typeface="微软雅黑" panose="020B0503020204020204" charset="-122"/>
                <a:sym typeface="+mn-ea"/>
              </a:rPr>
              <a:t>, </a:t>
            </a:r>
            <a:r>
              <a:rPr lang="zh-CN" altLang="en-US" dirty="0">
                <a:solidFill>
                  <a:schemeClr val="tx1"/>
                </a:solidFill>
                <a:latin typeface="微软雅黑" panose="020B0503020204020204" charset="-122"/>
                <a:ea typeface="微软雅黑" panose="020B0503020204020204" charset="-122"/>
                <a:sym typeface="+mn-ea"/>
              </a:rPr>
              <a:t>若</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 &lt; 	0 	</a:t>
            </a:r>
            <a:r>
              <a:rPr lang="zh-CN" altLang="en-US" dirty="0">
                <a:solidFill>
                  <a:schemeClr val="tx1"/>
                </a:solidFill>
                <a:latin typeface="微软雅黑" panose="020B0503020204020204" charset="-122"/>
                <a:ea typeface="微软雅黑" panose="020B0503020204020204" charset="-122"/>
                <a:sym typeface="+mn-ea"/>
              </a:rPr>
              <a:t>则 </a:t>
            </a:r>
            <a:r>
              <a:rPr lang="en-US" altLang="zh-CN" dirty="0">
                <a:solidFill>
                  <a:schemeClr val="tx1"/>
                </a:solidFill>
                <a:latin typeface="微软雅黑" panose="020B0503020204020204" charset="-122"/>
                <a:ea typeface="微软雅黑" panose="020B0503020204020204" charset="-122"/>
                <a:sym typeface="+mn-ea"/>
              </a:rPr>
              <a:t>l = </a:t>
            </a:r>
            <a:r>
              <a:rPr lang="en-US" altLang="zh-CN" dirty="0" err="1">
                <a:solidFill>
                  <a:schemeClr val="tx1"/>
                </a:solidFill>
                <a:latin typeface="微软雅黑" panose="020B0503020204020204" charset="-122"/>
                <a:ea typeface="微软雅黑" panose="020B0503020204020204" charset="-122"/>
                <a:sym typeface="+mn-ea"/>
              </a:rPr>
              <a:t>mid</a:t>
            </a:r>
            <a:endParaRPr lang="en-US" altLang="zh-CN" dirty="0">
              <a:solidFill>
                <a:schemeClr val="tx1"/>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Step4. </a:t>
            </a:r>
            <a:r>
              <a:rPr lang="zh-CN" altLang="en-US" dirty="0">
                <a:solidFill>
                  <a:schemeClr val="tx1"/>
                </a:solidFill>
                <a:latin typeface="微软雅黑" panose="020B0503020204020204" charset="-122"/>
                <a:ea typeface="微软雅黑" panose="020B0503020204020204" charset="-122"/>
                <a:sym typeface="+mn-ea"/>
              </a:rPr>
              <a:t>计算</a:t>
            </a:r>
            <a:r>
              <a:rPr lang="en-US" altLang="zh-CN" dirty="0">
                <a:solidFill>
                  <a:schemeClr val="tx1"/>
                </a:solidFill>
                <a:latin typeface="微软雅黑" panose="020B0503020204020204" charset="-122"/>
                <a:ea typeface="微软雅黑" panose="020B0503020204020204" charset="-122"/>
                <a:sym typeface="+mn-ea"/>
              </a:rPr>
              <a:t>|</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-l|</a:t>
            </a:r>
            <a:r>
              <a:rPr lang="zh-CN" altLang="en-US" dirty="0">
                <a:solidFill>
                  <a:schemeClr val="tx1"/>
                </a:solidFill>
                <a:latin typeface="微软雅黑" panose="020B0503020204020204" charset="-122"/>
                <a:ea typeface="微软雅黑" panose="020B0503020204020204" charset="-122"/>
                <a:sym typeface="+mn-ea"/>
              </a:rPr>
              <a:t>是否落在误差范围内，若是则算法结束，否则转</a:t>
            </a:r>
            <a:r>
              <a:rPr lang="en-US" altLang="zh-CN" dirty="0">
                <a:solidFill>
                  <a:schemeClr val="tx1"/>
                </a:solidFill>
                <a:latin typeface="微软雅黑" panose="020B0503020204020204" charset="-122"/>
                <a:ea typeface="微软雅黑" panose="020B0503020204020204" charset="-122"/>
                <a:sym typeface="+mn-ea"/>
              </a:rPr>
              <a:t>Step2.</a:t>
            </a:r>
            <a:endParaRPr lang="zh-CN" altLang="en-US" dirty="0">
              <a:solidFill>
                <a:schemeClr val="tx2"/>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sz="2400" dirty="0">
                <a:solidFill>
                  <a:schemeClr val="tx1"/>
                </a:solidFill>
                <a:latin typeface="微软雅黑" panose="020B0503020204020204" charset="-122"/>
                <a:ea typeface="微软雅黑" panose="020B0503020204020204" charset="-122"/>
                <a:sym typeface="+mn-ea"/>
              </a:rPr>
              <a:t>可以利用二分法解决的问题的特点：</a:t>
            </a:r>
            <a:endParaRPr lang="en-US" altLang="zh-CN" sz="2400" dirty="0">
              <a:solidFill>
                <a:schemeClr val="tx1"/>
              </a:solidFill>
              <a:latin typeface="微软雅黑" panose="020B0503020204020204" charset="-122"/>
              <a:ea typeface="微软雅黑" panose="020B0503020204020204" charset="-122"/>
            </a:endParaRPr>
          </a:p>
          <a:p>
            <a:pPr lvl="1"/>
            <a:endParaRPr lang="en-US" altLang="zh-CN" sz="2400" dirty="0">
              <a:solidFill>
                <a:schemeClr val="tx1"/>
              </a:solidFill>
              <a:latin typeface="微软雅黑" panose="020B0503020204020204" charset="-122"/>
              <a:ea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sym typeface="+mn-ea"/>
              </a:rPr>
              <a:t>函数在我们选定的区间里是单调</a:t>
            </a:r>
            <a:r>
              <a:rPr lang="zh-CN" altLang="en-US" sz="2400" dirty="0" smtClean="0">
                <a:solidFill>
                  <a:schemeClr val="tx1"/>
                </a:solidFill>
                <a:latin typeface="微软雅黑" panose="020B0503020204020204" charset="-122"/>
                <a:ea typeface="微软雅黑" panose="020B0503020204020204" charset="-122"/>
                <a:sym typeface="+mn-ea"/>
              </a:rPr>
              <a:t>的        </a:t>
            </a:r>
            <a:r>
              <a:rPr lang="en-US" altLang="zh-CN" sz="2400" dirty="0" smtClean="0">
                <a:solidFill>
                  <a:schemeClr val="tx1"/>
                </a:solidFill>
                <a:latin typeface="微软雅黑" panose="020B0503020204020204" charset="-122"/>
                <a:ea typeface="微软雅黑" panose="020B0503020204020204" charset="-122"/>
                <a:sym typeface="+mn-ea"/>
              </a:rPr>
              <a:t>(</a:t>
            </a:r>
            <a:r>
              <a:rPr lang="zh-CN" altLang="en-US" sz="2400" dirty="0" smtClean="0">
                <a:solidFill>
                  <a:schemeClr val="tx1"/>
                </a:solidFill>
                <a:latin typeface="微软雅黑" panose="020B0503020204020204" charset="-122"/>
                <a:ea typeface="微软雅黑" panose="020B0503020204020204" charset="-122"/>
                <a:sym typeface="+mn-ea"/>
              </a:rPr>
              <a:t>某种意义下的单调</a:t>
            </a:r>
            <a:r>
              <a:rPr lang="en-US" altLang="zh-CN" sz="2400" dirty="0" smtClean="0">
                <a:solidFill>
                  <a:schemeClr val="tx1"/>
                </a:solidFill>
                <a:latin typeface="微软雅黑" panose="020B0503020204020204" charset="-122"/>
                <a:ea typeface="微软雅黑" panose="020B0503020204020204" charset="-122"/>
                <a:sym typeface="+mn-ea"/>
              </a:rPr>
              <a:t>)</a:t>
            </a:r>
            <a:endParaRPr lang="en-US" altLang="zh-CN" sz="2400" dirty="0">
              <a:solidFill>
                <a:schemeClr val="tx1"/>
              </a:solidFill>
              <a:latin typeface="微软雅黑" panose="020B0503020204020204" charset="-122"/>
              <a:ea typeface="微软雅黑" panose="020B0503020204020204" charset="-122"/>
            </a:endParaRPr>
          </a:p>
          <a:p>
            <a:pPr lvl="1"/>
            <a:endParaRPr lang="en-US" altLang="zh-CN" sz="2400" dirty="0">
              <a:solidFill>
                <a:schemeClr val="tx1"/>
              </a:solidFill>
              <a:latin typeface="微软雅黑" panose="020B0503020204020204" charset="-122"/>
              <a:ea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sym typeface="+mn-ea"/>
              </a:rPr>
              <a:t>可以设计算法判断出当前基准值相对于正解偏大或者偏小</a:t>
            </a:r>
            <a:endParaRPr lang="en-US" altLang="zh-CN" sz="2400" dirty="0">
              <a:solidFill>
                <a:schemeClr val="tx1"/>
              </a:solidFill>
              <a:latin typeface="微软雅黑" panose="020B0503020204020204" charset="-122"/>
              <a:ea typeface="微软雅黑" panose="020B0503020204020204" charset="-122"/>
            </a:endParaRPr>
          </a:p>
          <a:p>
            <a:pPr lvl="1"/>
            <a:endParaRPr lang="en-US" altLang="zh-CN" sz="2400" dirty="0">
              <a:solidFill>
                <a:schemeClr val="tx1"/>
              </a:solidFill>
              <a:latin typeface="微软雅黑" panose="020B0503020204020204" charset="-122"/>
              <a:ea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sym typeface="+mn-ea"/>
              </a:rPr>
              <a:t>这样我们可以利用二分法不断地将范围缩小</a:t>
            </a:r>
            <a:r>
              <a:rPr lang="zh-CN" altLang="en-US" sz="2400" dirty="0" smtClean="0">
                <a:solidFill>
                  <a:schemeClr val="tx1"/>
                </a:solidFill>
                <a:latin typeface="微软雅黑" panose="020B0503020204020204" charset="-122"/>
                <a:ea typeface="微软雅黑" panose="020B0503020204020204" charset="-122"/>
                <a:sym typeface="+mn-ea"/>
              </a:rPr>
              <a:t>一半</a:t>
            </a:r>
            <a:endParaRPr lang="en-US" altLang="zh-CN" sz="2400" dirty="0" smtClean="0">
              <a:solidFill>
                <a:schemeClr val="tx1"/>
              </a:solidFill>
              <a:latin typeface="微软雅黑" panose="020B0503020204020204" charset="-122"/>
              <a:ea typeface="微软雅黑" panose="020B0503020204020204" charset="-122"/>
              <a:sym typeface="+mn-ea"/>
            </a:endParaRPr>
          </a:p>
          <a:p>
            <a:pPr lvl="1"/>
            <a:endParaRPr lang="en-US" altLang="zh-CN" sz="2400" dirty="0">
              <a:solidFill>
                <a:schemeClr val="tx1"/>
              </a:solidFill>
              <a:latin typeface="微软雅黑" panose="020B0503020204020204" charset="-122"/>
              <a:ea typeface="微软雅黑" panose="020B0503020204020204" charset="-122"/>
              <a:sym typeface="+mn-ea"/>
            </a:endParaRPr>
          </a:p>
          <a:p>
            <a:pPr lvl="1"/>
            <a:r>
              <a:rPr lang="zh-CN" altLang="en-US" sz="2400" b="1" dirty="0" smtClean="0">
                <a:solidFill>
                  <a:schemeClr val="tx1"/>
                </a:solidFill>
                <a:latin typeface="微软雅黑" panose="020B0503020204020204" charset="-122"/>
                <a:ea typeface="微软雅黑" panose="020B0503020204020204" charset="-122"/>
                <a:sym typeface="+mn-ea"/>
              </a:rPr>
              <a:t>可以将最优性问题转化为可行性问题</a:t>
            </a:r>
            <a:r>
              <a:rPr lang="en-US" altLang="zh-CN" sz="2400" b="1" dirty="0" smtClean="0">
                <a:solidFill>
                  <a:schemeClr val="tx1"/>
                </a:solidFill>
                <a:latin typeface="微软雅黑" panose="020B0503020204020204" charset="-122"/>
                <a:ea typeface="微软雅黑" panose="020B0503020204020204" charset="-122"/>
                <a:sym typeface="+mn-ea"/>
              </a:rPr>
              <a:t>.      </a:t>
            </a:r>
            <a:endParaRPr lang="zh-CN" altLang="en-US" b="1" dirty="0">
              <a:solidFill>
                <a:schemeClr val="tx2"/>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举个栗子</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1"/>
                </a:solidFill>
                <a:latin typeface="微软雅黑" panose="020B0503020204020204" charset="-122"/>
                <a:ea typeface="微软雅黑" panose="020B0503020204020204" charset="-122"/>
                <a:sym typeface="+mn-ea"/>
              </a:rPr>
              <a:t>有</a:t>
            </a:r>
            <a:r>
              <a:rPr lang="en-US" altLang="zh-CN" dirty="0">
                <a:solidFill>
                  <a:schemeClr val="tx1"/>
                </a:solidFill>
                <a:latin typeface="微软雅黑" panose="020B0503020204020204" charset="-122"/>
                <a:ea typeface="微软雅黑" panose="020B0503020204020204" charset="-122"/>
                <a:sym typeface="+mn-ea"/>
              </a:rPr>
              <a:t>N</a:t>
            </a:r>
            <a:r>
              <a:rPr lang="zh-CN" altLang="en-US" dirty="0">
                <a:solidFill>
                  <a:schemeClr val="tx1"/>
                </a:solidFill>
                <a:latin typeface="微软雅黑" panose="020B0503020204020204" charset="-122"/>
                <a:ea typeface="微软雅黑" panose="020B0503020204020204" charset="-122"/>
                <a:sym typeface="+mn-ea"/>
              </a:rPr>
              <a:t>条绳子，它们的长度分别为</a:t>
            </a:r>
            <a:r>
              <a:rPr lang="en-US" altLang="zh-CN" dirty="0">
                <a:solidFill>
                  <a:schemeClr val="tx1"/>
                </a:solidFill>
                <a:latin typeface="微软雅黑" panose="020B0503020204020204" charset="-122"/>
                <a:ea typeface="微软雅黑" panose="020B0503020204020204" charset="-122"/>
                <a:sym typeface="+mn-ea"/>
              </a:rPr>
              <a:t>Li</a:t>
            </a:r>
            <a:r>
              <a:rPr lang="zh-CN" altLang="en-US" dirty="0">
                <a:solidFill>
                  <a:schemeClr val="tx1"/>
                </a:solidFill>
                <a:latin typeface="微软雅黑" panose="020B0503020204020204" charset="-122"/>
                <a:ea typeface="微软雅黑" panose="020B0503020204020204" charset="-122"/>
                <a:sym typeface="+mn-ea"/>
              </a:rPr>
              <a:t>。如果从它们中切割出</a:t>
            </a:r>
            <a:r>
              <a:rPr lang="en-US" altLang="zh-CN" dirty="0">
                <a:solidFill>
                  <a:schemeClr val="tx1"/>
                </a:solidFill>
                <a:latin typeface="微软雅黑" panose="020B0503020204020204" charset="-122"/>
                <a:ea typeface="微软雅黑" panose="020B0503020204020204" charset="-122"/>
                <a:sym typeface="+mn-ea"/>
              </a:rPr>
              <a:t>K</a:t>
            </a:r>
            <a:r>
              <a:rPr lang="zh-CN" altLang="en-US" dirty="0">
                <a:solidFill>
                  <a:schemeClr val="tx1"/>
                </a:solidFill>
                <a:latin typeface="微软雅黑" panose="020B0503020204020204" charset="-122"/>
                <a:ea typeface="微软雅黑" panose="020B0503020204020204" charset="-122"/>
                <a:sym typeface="+mn-ea"/>
              </a:rPr>
              <a:t>条长度相同的绳子的话，这</a:t>
            </a:r>
            <a:r>
              <a:rPr lang="en-US" altLang="zh-CN" dirty="0">
                <a:solidFill>
                  <a:schemeClr val="tx1"/>
                </a:solidFill>
                <a:latin typeface="微软雅黑" panose="020B0503020204020204" charset="-122"/>
                <a:ea typeface="微软雅黑" panose="020B0503020204020204" charset="-122"/>
                <a:sym typeface="+mn-ea"/>
              </a:rPr>
              <a:t>K</a:t>
            </a:r>
            <a:r>
              <a:rPr lang="zh-CN" altLang="en-US" dirty="0">
                <a:solidFill>
                  <a:schemeClr val="tx1"/>
                </a:solidFill>
                <a:latin typeface="微软雅黑" panose="020B0503020204020204" charset="-122"/>
                <a:ea typeface="微软雅黑" panose="020B0503020204020204" charset="-122"/>
                <a:sym typeface="+mn-ea"/>
              </a:rPr>
              <a:t>条绳子的长度最长能有多长？</a:t>
            </a:r>
          </a:p>
          <a:p>
            <a:pPr marL="0" indent="0" algn="l">
              <a:lnSpc>
                <a:spcPct val="150000"/>
              </a:lnSpc>
              <a:spcBef>
                <a:spcPts val="0"/>
              </a:spcBef>
              <a:buSzTx/>
              <a:buNone/>
            </a:pPr>
            <a:endParaRPr lang="zh-CN" altLang="en-US" dirty="0">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chemeClr val="tx1"/>
                </a:solidFill>
                <a:latin typeface="微软雅黑" panose="020B0503020204020204" charset="-122"/>
                <a:ea typeface="微软雅黑" panose="020B0503020204020204" charset="-122"/>
                <a:sym typeface="+mn-ea"/>
              </a:rPr>
              <a:t>如：</a:t>
            </a:r>
            <a:r>
              <a:rPr lang="en-US" altLang="zh-CN" dirty="0">
                <a:solidFill>
                  <a:schemeClr val="tx1"/>
                </a:solidFill>
                <a:latin typeface="微软雅黑" panose="020B0503020204020204" charset="-122"/>
                <a:ea typeface="微软雅黑" panose="020B0503020204020204" charset="-122"/>
                <a:sym typeface="+mn-ea"/>
              </a:rPr>
              <a:t>N=4</a:t>
            </a:r>
            <a:r>
              <a:rPr lang="zh-CN" altLang="en-US" dirty="0">
                <a:solidFill>
                  <a:schemeClr val="tx1"/>
                </a:solidFill>
                <a:latin typeface="微软雅黑" panose="020B0503020204020204" charset="-122"/>
                <a:ea typeface="微软雅黑" panose="020B0503020204020204" charset="-122"/>
                <a:sym typeface="+mn-ea"/>
              </a:rPr>
              <a:t>，</a:t>
            </a:r>
            <a:r>
              <a:rPr lang="en-US" altLang="zh-CN" dirty="0">
                <a:solidFill>
                  <a:schemeClr val="tx1"/>
                </a:solidFill>
                <a:latin typeface="微软雅黑" panose="020B0503020204020204" charset="-122"/>
                <a:ea typeface="微软雅黑" panose="020B0503020204020204" charset="-122"/>
                <a:sym typeface="+mn-ea"/>
              </a:rPr>
              <a:t>K=11</a:t>
            </a:r>
            <a:r>
              <a:rPr lang="zh-CN" altLang="en-US" dirty="0">
                <a:solidFill>
                  <a:schemeClr val="tx1"/>
                </a:solidFill>
                <a:latin typeface="微软雅黑" panose="020B0503020204020204" charset="-122"/>
                <a:ea typeface="微软雅黑" panose="020B0503020204020204" charset="-122"/>
                <a:sym typeface="+mn-ea"/>
              </a:rPr>
              <a:t>，</a:t>
            </a:r>
            <a:r>
              <a:rPr lang="en-US" altLang="zh-CN" dirty="0">
                <a:solidFill>
                  <a:schemeClr val="tx1"/>
                </a:solidFill>
                <a:latin typeface="微软雅黑" panose="020B0503020204020204" charset="-122"/>
                <a:ea typeface="微软雅黑" panose="020B0503020204020204" charset="-122"/>
                <a:sym typeface="+mn-ea"/>
              </a:rPr>
              <a:t>L={8.02, 7.43, 4.57, 5.39}</a:t>
            </a:r>
          </a:p>
          <a:p>
            <a:pPr marL="0" indent="0" algn="l">
              <a:lnSpc>
                <a:spcPct val="150000"/>
              </a:lnSpc>
              <a:spcBef>
                <a:spcPts val="0"/>
              </a:spcBef>
              <a:buSzTx/>
              <a:buNone/>
            </a:pPr>
            <a:r>
              <a:rPr lang="zh-CN" altLang="en-US" dirty="0">
                <a:solidFill>
                  <a:schemeClr val="tx1"/>
                </a:solidFill>
                <a:latin typeface="微软雅黑" panose="020B0503020204020204" charset="-122"/>
                <a:ea typeface="微软雅黑" panose="020B0503020204020204" charset="-122"/>
                <a:sym typeface="+mn-ea"/>
              </a:rPr>
              <a:t>答案：</a:t>
            </a:r>
            <a:r>
              <a:rPr lang="en-US" altLang="zh-CN" dirty="0">
                <a:solidFill>
                  <a:schemeClr val="tx1"/>
                </a:solidFill>
                <a:latin typeface="微软雅黑" panose="020B0503020204020204" charset="-122"/>
                <a:ea typeface="微软雅黑" panose="020B0503020204020204" charset="-122"/>
                <a:sym typeface="+mn-ea"/>
              </a:rPr>
              <a:t>2.00</a:t>
            </a:r>
            <a:r>
              <a:rPr lang="zh-CN" altLang="en-US" dirty="0">
                <a:solidFill>
                  <a:schemeClr val="tx1"/>
                </a:solidFill>
                <a:latin typeface="微软雅黑" panose="020B0503020204020204" charset="-122"/>
                <a:ea typeface="微软雅黑" panose="020B0503020204020204" charset="-122"/>
                <a:sym typeface="+mn-ea"/>
              </a:rPr>
              <a:t>。</a:t>
            </a:r>
            <a:endParaRPr lang="zh-CN" altLang="en-US" dirty="0">
              <a:solidFill>
                <a:schemeClr val="tx2"/>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6" name="内容占位符 5"/>
          <p:cNvSpPr>
            <a:spLocks noGrp="1"/>
          </p:cNvSpPr>
          <p:nvPr>
            <p:ph idx="1"/>
            <p:custDataLst>
              <p:tags r:id="rId6"/>
            </p:custDataLst>
          </p:nvPr>
        </p:nvSpPr>
        <p:spPr/>
        <p:txBody>
          <a:bodyPr>
            <a:normAutofit/>
          </a:bodyPr>
          <a:lstStyle/>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t>
            </a:r>
          </a:p>
        </p:txBody>
      </p:sp>
      <p:sp>
        <p:nvSpPr>
          <p:cNvPr id="5" name="矩形 4"/>
          <p:cNvSpPr/>
          <p:nvPr/>
        </p:nvSpPr>
        <p:spPr>
          <a:xfrm>
            <a:off x="1176966" y="1273422"/>
            <a:ext cx="7133315" cy="5078313"/>
          </a:xfrm>
          <a:prstGeom prst="rect">
            <a:avLst/>
          </a:prstGeom>
        </p:spPr>
        <p:txBody>
          <a:bodyPr wrap="square">
            <a:spAutoFit/>
          </a:bodyPr>
          <a:lstStyle/>
          <a:p>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1007</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k;</a:t>
            </a:r>
            <a:endParaRPr lang="zh-CN" altLang="zh-CN" kern="100" dirty="0">
              <a:latin typeface="Calibri"/>
              <a:ea typeface="宋体"/>
              <a:cs typeface="Times New Roman"/>
            </a:endParaRPr>
          </a:p>
          <a:p>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l[</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err="1">
                <a:solidFill>
                  <a:srgbClr val="0000FF"/>
                </a:solidFill>
                <a:latin typeface="Source Code Pro"/>
                <a:ea typeface="宋体"/>
                <a:cs typeface="宋体"/>
              </a:rPr>
              <a:t>bool</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a:t>
            </a:r>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x)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num</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i &lt; n; i++)</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num</a:t>
            </a:r>
            <a:r>
              <a:rPr lang="en-US" altLang="zh-CN" kern="0" dirty="0">
                <a:solidFill>
                  <a:srgbClr val="000000"/>
                </a:solidFill>
                <a:latin typeface="Source Code Pro"/>
                <a:ea typeface="宋体"/>
                <a:cs typeface="宋体"/>
              </a:rPr>
              <a:t> += </a:t>
            </a:r>
            <a:r>
              <a:rPr lang="en-US" altLang="zh-CN" kern="0" dirty="0">
                <a:solidFill>
                  <a:srgbClr val="795E26"/>
                </a:solidFill>
                <a:latin typeface="Source Code Pro"/>
                <a:ea typeface="宋体"/>
                <a:cs typeface="宋体"/>
              </a:rPr>
              <a:t>floor</a:t>
            </a:r>
            <a:r>
              <a:rPr lang="en-US" altLang="zh-CN" kern="0" dirty="0">
                <a:solidFill>
                  <a:srgbClr val="000000"/>
                </a:solidFill>
                <a:latin typeface="Source Code Pro"/>
                <a:ea typeface="宋体"/>
                <a:cs typeface="宋体"/>
              </a:rPr>
              <a:t>(l[i] / x);</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num</a:t>
            </a:r>
            <a:r>
              <a:rPr lang="en-US" altLang="zh-CN" kern="0" dirty="0">
                <a:solidFill>
                  <a:srgbClr val="000000"/>
                </a:solidFill>
                <a:latin typeface="Source Code Pro"/>
                <a:ea typeface="宋体"/>
                <a:cs typeface="宋体"/>
              </a:rPr>
              <a:t> &gt;= k;</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solve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l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r = </a:t>
            </a:r>
            <a:r>
              <a:rPr lang="en-US" altLang="zh-CN" kern="0" dirty="0">
                <a:solidFill>
                  <a:srgbClr val="09885A"/>
                </a:solidFill>
                <a:latin typeface="Source Code Pro"/>
                <a:ea typeface="宋体"/>
                <a:cs typeface="宋体"/>
              </a:rPr>
              <a:t>1e9</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eps</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1e-6</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while</a:t>
            </a:r>
            <a:r>
              <a:rPr lang="en-US" altLang="zh-CN" kern="0" dirty="0">
                <a:solidFill>
                  <a:srgbClr val="000000"/>
                </a:solidFill>
                <a:latin typeface="Source Code Pro"/>
                <a:ea typeface="宋体"/>
                <a:cs typeface="宋体"/>
              </a:rPr>
              <a:t>(r - l &gt; </a:t>
            </a:r>
            <a:r>
              <a:rPr lang="en-US" altLang="zh-CN" kern="0" dirty="0" err="1">
                <a:solidFill>
                  <a:srgbClr val="000000"/>
                </a:solidFill>
                <a:latin typeface="Source Code Pro"/>
                <a:ea typeface="宋体"/>
                <a:cs typeface="宋体"/>
              </a:rPr>
              <a:t>eps</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mid = (l + r)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(mid)) l = mid;</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else</a:t>
            </a:r>
            <a:r>
              <a:rPr lang="en-US" altLang="zh-CN" kern="0" dirty="0">
                <a:solidFill>
                  <a:srgbClr val="000000"/>
                </a:solidFill>
                <a:latin typeface="Source Code Pro"/>
                <a:ea typeface="宋体"/>
                <a:cs typeface="宋体"/>
              </a:rPr>
              <a:t> r = mid;</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printf</a:t>
            </a:r>
            <a:r>
              <a:rPr lang="en-US" altLang="zh-CN" kern="0" dirty="0">
                <a:solidFill>
                  <a:srgbClr val="000000"/>
                </a:solidFill>
                <a:latin typeface="Source Code Pro"/>
                <a:ea typeface="宋体"/>
                <a:cs typeface="宋体"/>
              </a:rPr>
              <a:t>(</a:t>
            </a:r>
            <a:r>
              <a:rPr lang="en-US" altLang="zh-CN" kern="0" dirty="0">
                <a:solidFill>
                  <a:srgbClr val="A31515"/>
                </a:solidFill>
                <a:latin typeface="Source Code Pro"/>
                <a:ea typeface="宋体"/>
                <a:cs typeface="宋体"/>
              </a:rPr>
              <a:t>"%.2f</a:t>
            </a:r>
            <a:r>
              <a:rPr lang="en-US" altLang="zh-CN" kern="0" dirty="0">
                <a:solidFill>
                  <a:srgbClr val="FF0000"/>
                </a:solidFill>
                <a:latin typeface="Source Code Pro"/>
                <a:ea typeface="宋体"/>
                <a:cs typeface="宋体"/>
              </a:rPr>
              <a:t>\n</a:t>
            </a:r>
            <a:r>
              <a:rPr lang="en-US" altLang="zh-CN" kern="0" dirty="0">
                <a:solidFill>
                  <a:srgbClr val="A31515"/>
                </a:solidFill>
                <a:latin typeface="Source Code Pro"/>
                <a:ea typeface="宋体"/>
                <a:cs typeface="宋体"/>
              </a:rPr>
              <a:t>"</a:t>
            </a:r>
            <a:r>
              <a:rPr lang="en-US" altLang="zh-CN" kern="0" dirty="0">
                <a:solidFill>
                  <a:srgbClr val="000000"/>
                </a:solidFill>
                <a:latin typeface="Source Code Pro"/>
                <a:ea typeface="宋体"/>
                <a:cs typeface="宋体"/>
              </a:rPr>
              <a:t>, l);</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a:t>
            </a:r>
            <a:endParaRPr lang="zh-CN" altLang="zh-CN" kern="100" dirty="0">
              <a:effectLst/>
              <a:latin typeface="Calibri"/>
              <a:ea typeface="宋体"/>
              <a:cs typeface="Times New Roman"/>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912945" y="2851711"/>
            <a:ext cx="7490161" cy="698313"/>
          </a:xfrm>
        </p:spPr>
        <p:txBody>
          <a:bodyPr>
            <a:noAutofit/>
          </a:bodyPr>
          <a:lstStyle/>
          <a:p>
            <a:r>
              <a:rPr lang="zh-CN" altLang="en-US" sz="3200" dirty="0" smtClean="0">
                <a:latin typeface="微软雅黑" panose="020B0503020204020204" charset="-122"/>
                <a:ea typeface="微软雅黑" panose="020B0503020204020204" charset="-122"/>
              </a:rPr>
              <a:t>贪心算法</a:t>
            </a:r>
            <a:r>
              <a:rPr lang="en-US" altLang="zh-CN" sz="3200" dirty="0" smtClean="0">
                <a:latin typeface="微软雅黑" panose="020B0503020204020204" charset="-122"/>
                <a:ea typeface="微软雅黑" panose="020B0503020204020204" charset="-122"/>
              </a:rPr>
              <a:t>----</a:t>
            </a:r>
            <a:r>
              <a:rPr lang="zh-CN" altLang="en-US" sz="3200" dirty="0" smtClean="0">
                <a:latin typeface="微软雅黑" panose="020B0503020204020204" charset="-122"/>
                <a:ea typeface="微软雅黑" panose="020B0503020204020204" charset="-122"/>
              </a:rPr>
              <a:t>解决最优性问题的一种策略</a:t>
            </a:r>
            <a:endParaRPr lang="zh-CN" altLang="en-US" sz="3200"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贪心算法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dirty="0">
                <a:solidFill>
                  <a:schemeClr val="tx1"/>
                </a:solidFill>
                <a:latin typeface="微软雅黑" panose="020B0503020204020204" charset="-122"/>
                <a:ea typeface="微软雅黑" panose="020B0503020204020204" charset="-122"/>
                <a:sym typeface="+mn-ea"/>
              </a:rPr>
              <a:t>贪心算法：</a:t>
            </a: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	</a:t>
            </a:r>
            <a:r>
              <a:rPr dirty="0">
                <a:solidFill>
                  <a:schemeClr val="tx1"/>
                </a:solidFill>
                <a:latin typeface="微软雅黑" panose="020B0503020204020204" charset="-122"/>
                <a:ea typeface="微软雅黑" panose="020B0503020204020204" charset="-122"/>
                <a:sym typeface="+mn-ea"/>
              </a:rPr>
              <a:t>是一种在每一步选择中都采取在当前状态下最好或最优（即最有利）的选择，从而</a:t>
            </a:r>
            <a:r>
              <a:rPr b="1" dirty="0">
                <a:solidFill>
                  <a:schemeClr val="tx1"/>
                </a:solidFill>
                <a:latin typeface="微软雅黑" panose="020B0503020204020204" charset="-122"/>
                <a:ea typeface="微软雅黑" panose="020B0503020204020204" charset="-122"/>
                <a:sym typeface="+mn-ea"/>
              </a:rPr>
              <a:t>希望</a:t>
            </a:r>
            <a:r>
              <a:rPr dirty="0">
                <a:solidFill>
                  <a:schemeClr val="tx1"/>
                </a:solidFill>
                <a:latin typeface="微软雅黑" panose="020B0503020204020204" charset="-122"/>
                <a:ea typeface="微软雅黑" panose="020B0503020204020204" charset="-122"/>
                <a:sym typeface="+mn-ea"/>
              </a:rPr>
              <a:t>导致结果是最好或最优的算法。</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找零钱</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rgbClr val="000000"/>
                </a:solidFill>
                <a:latin typeface="微软雅黑" panose="020B0503020204020204" charset="-122"/>
                <a:ea typeface="微软雅黑" panose="020B0503020204020204" charset="-122"/>
                <a:sym typeface="+mn-ea"/>
              </a:rPr>
              <a:t>一个小孩买了价值少于</a:t>
            </a:r>
            <a:r>
              <a:rPr lang="en-US" altLang="zh-CN" dirty="0">
                <a:solidFill>
                  <a:srgbClr val="000000"/>
                </a:solidFill>
                <a:latin typeface="微软雅黑" panose="020B0503020204020204" charset="-122"/>
                <a:ea typeface="微软雅黑" panose="020B0503020204020204" charset="-122"/>
                <a:sym typeface="+mn-ea"/>
              </a:rPr>
              <a:t>100</a:t>
            </a:r>
            <a:r>
              <a:rPr lang="zh-CN" altLang="en-US" dirty="0">
                <a:solidFill>
                  <a:srgbClr val="000000"/>
                </a:solidFill>
                <a:latin typeface="微软雅黑" panose="020B0503020204020204" charset="-122"/>
                <a:ea typeface="微软雅黑" panose="020B0503020204020204" charset="-122"/>
                <a:sym typeface="+mn-ea"/>
              </a:rPr>
              <a:t>元的商品，并将</a:t>
            </a:r>
            <a:r>
              <a:rPr lang="en-US" altLang="zh-CN" dirty="0">
                <a:solidFill>
                  <a:srgbClr val="000000"/>
                </a:solidFill>
                <a:latin typeface="微软雅黑" panose="020B0503020204020204" charset="-122"/>
                <a:ea typeface="微软雅黑" panose="020B0503020204020204" charset="-122"/>
                <a:sym typeface="+mn-ea"/>
              </a:rPr>
              <a:t>100</a:t>
            </a:r>
            <a:r>
              <a:rPr lang="zh-CN" altLang="en-US" dirty="0">
                <a:solidFill>
                  <a:srgbClr val="000000"/>
                </a:solidFill>
                <a:latin typeface="微软雅黑" panose="020B0503020204020204" charset="-122"/>
                <a:ea typeface="微软雅黑" panose="020B0503020204020204" charset="-122"/>
                <a:sym typeface="+mn-ea"/>
              </a:rPr>
              <a:t>元钱放入取款机。</a:t>
            </a:r>
            <a:endParaRPr lang="en-US" altLang="zh-CN" dirty="0">
              <a:solidFill>
                <a:srgbClr val="000000"/>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rgbClr val="000000"/>
                </a:solidFill>
                <a:latin typeface="微软雅黑" panose="020B0503020204020204" charset="-122"/>
                <a:ea typeface="微软雅黑" panose="020B0503020204020204" charset="-122"/>
                <a:sym typeface="+mn-ea"/>
              </a:rPr>
              <a:t>取款机要用数目最少的硬币将零钱找给小孩。</a:t>
            </a:r>
            <a:endParaRPr lang="en-US" altLang="zh-CN" dirty="0">
              <a:solidFill>
                <a:srgbClr val="000000"/>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rgbClr val="000000"/>
                </a:solidFill>
                <a:latin typeface="微软雅黑" panose="020B0503020204020204" charset="-122"/>
                <a:ea typeface="微软雅黑" panose="020B0503020204020204" charset="-122"/>
                <a:sym typeface="+mn-ea"/>
              </a:rPr>
              <a:t>假设取款机内有任意多的面值为</a:t>
            </a:r>
            <a:r>
              <a:rPr lang="en-US" altLang="zh-CN" dirty="0">
                <a:solidFill>
                  <a:srgbClr val="000000"/>
                </a:solidFill>
                <a:latin typeface="微软雅黑" panose="020B0503020204020204" charset="-122"/>
                <a:ea typeface="微软雅黑" panose="020B0503020204020204" charset="-122"/>
                <a:sym typeface="+mn-ea"/>
              </a:rPr>
              <a:t>25</a:t>
            </a:r>
            <a:r>
              <a:rPr lang="zh-CN" altLang="en-US" dirty="0">
                <a:solidFill>
                  <a:srgbClr val="000000"/>
                </a:solidFill>
                <a:latin typeface="微软雅黑" panose="020B0503020204020204" charset="-122"/>
                <a:ea typeface="微软雅黑" panose="020B0503020204020204" charset="-122"/>
                <a:sym typeface="+mn-ea"/>
              </a:rPr>
              <a:t>元、</a:t>
            </a:r>
            <a:r>
              <a:rPr lang="en-US" altLang="zh-CN" dirty="0">
                <a:solidFill>
                  <a:srgbClr val="000000"/>
                </a:solidFill>
                <a:latin typeface="微软雅黑" panose="020B0503020204020204" charset="-122"/>
                <a:ea typeface="微软雅黑" panose="020B0503020204020204" charset="-122"/>
                <a:sym typeface="+mn-ea"/>
              </a:rPr>
              <a:t>10</a:t>
            </a:r>
            <a:r>
              <a:rPr lang="zh-CN" altLang="en-US" dirty="0">
                <a:solidFill>
                  <a:srgbClr val="000000"/>
                </a:solidFill>
                <a:latin typeface="微软雅黑" panose="020B0503020204020204" charset="-122"/>
                <a:ea typeface="微软雅黑" panose="020B0503020204020204" charset="-122"/>
                <a:sym typeface="+mn-ea"/>
              </a:rPr>
              <a:t>元、</a:t>
            </a:r>
            <a:r>
              <a:rPr lang="en-US" altLang="zh-CN" dirty="0">
                <a:solidFill>
                  <a:srgbClr val="000000"/>
                </a:solidFill>
                <a:latin typeface="微软雅黑" panose="020B0503020204020204" charset="-122"/>
                <a:ea typeface="微软雅黑" panose="020B0503020204020204" charset="-122"/>
                <a:sym typeface="+mn-ea"/>
              </a:rPr>
              <a:t>5</a:t>
            </a:r>
            <a:r>
              <a:rPr lang="zh-CN" altLang="en-US" dirty="0">
                <a:solidFill>
                  <a:srgbClr val="000000"/>
                </a:solidFill>
                <a:latin typeface="微软雅黑" panose="020B0503020204020204" charset="-122"/>
                <a:ea typeface="微软雅黑" panose="020B0503020204020204" charset="-122"/>
                <a:sym typeface="+mn-ea"/>
              </a:rPr>
              <a:t>元、及</a:t>
            </a:r>
            <a:r>
              <a:rPr lang="en-US" altLang="zh-CN" dirty="0">
                <a:solidFill>
                  <a:srgbClr val="000000"/>
                </a:solidFill>
                <a:latin typeface="微软雅黑" panose="020B0503020204020204" charset="-122"/>
                <a:ea typeface="微软雅黑" panose="020B0503020204020204" charset="-122"/>
                <a:sym typeface="+mn-ea"/>
              </a:rPr>
              <a:t>1</a:t>
            </a:r>
            <a:r>
              <a:rPr lang="zh-CN" altLang="en-US" dirty="0">
                <a:solidFill>
                  <a:srgbClr val="000000"/>
                </a:solidFill>
                <a:latin typeface="微软雅黑" panose="020B0503020204020204" charset="-122"/>
                <a:ea typeface="微软雅黑" panose="020B0503020204020204" charset="-122"/>
                <a:sym typeface="+mn-ea"/>
              </a:rPr>
              <a:t>元的硬币。</a:t>
            </a:r>
            <a:endParaRPr dirty="0">
              <a:solidFill>
                <a:schemeClr val="tx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找零钱</a:t>
            </a:r>
          </a:p>
        </p:txBody>
      </p:sp>
      <p:sp>
        <p:nvSpPr>
          <p:cNvPr id="6" name="内容占位符 5"/>
          <p:cNvSpPr>
            <a:spLocks noGrp="1"/>
          </p:cNvSpPr>
          <p:nvPr>
            <p:ph idx="1"/>
            <p:custDataLst>
              <p:tags r:id="rId7"/>
            </p:custDataLst>
          </p:nvPr>
        </p:nvSpPr>
        <p:spPr/>
        <p:txBody>
          <a:bodyPr>
            <a:normAutofit/>
          </a:bodyPr>
          <a:lstStyle/>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贪心策略为：每次给出不超过应找钱数的面值最大的硬币。</a:t>
            </a:r>
          </a:p>
          <a:p>
            <a:pPr marL="0" indent="0">
              <a:lnSpc>
                <a:spcPct val="80000"/>
              </a:lnSpc>
              <a:buNone/>
            </a:pPr>
            <a:endParaRPr lang="zh-CN" altLang="en-US" sz="2400" dirty="0">
              <a:solidFill>
                <a:srgbClr val="000000"/>
              </a:solidFill>
              <a:latin typeface="微软雅黑" panose="020B0503020204020204" charset="-122"/>
              <a:ea typeface="微软雅黑" panose="020B0503020204020204" charset="-122"/>
              <a:sym typeface="+mn-ea"/>
            </a:endParaRP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贪心策略得到优化解: </a:t>
            </a:r>
          </a:p>
          <a:p>
            <a:pPr>
              <a:lnSpc>
                <a:spcPct val="80000"/>
              </a:lnSpc>
            </a:pPr>
            <a:r>
              <a:rPr lang="en-US" altLang="zh-CN" sz="2400" dirty="0">
                <a:solidFill>
                  <a:srgbClr val="000000"/>
                </a:solidFill>
                <a:latin typeface="微软雅黑" panose="020B0503020204020204" charset="-122"/>
                <a:ea typeface="微软雅黑" panose="020B0503020204020204" charset="-122"/>
                <a:sym typeface="+mn-ea"/>
              </a:rPr>
              <a:t>100 = 4 * 25</a:t>
            </a: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77 = 3 * 25 + 2</a:t>
            </a:r>
            <a:endParaRPr lang="en-US" altLang="zh-CN" sz="2400" dirty="0">
              <a:solidFill>
                <a:srgbClr val="000000"/>
              </a:solidFill>
              <a:latin typeface="微软雅黑" panose="020B0503020204020204" charset="-122"/>
              <a:ea typeface="微软雅黑" panose="020B0503020204020204" charset="-122"/>
              <a:sym typeface="+mn-ea"/>
            </a:endParaRP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15 = 10 + 5</a:t>
            </a:r>
            <a:endParaRPr lang="zh-CN" altLang="en-US" sz="2400" dirty="0">
              <a:solidFill>
                <a:srgbClr val="000000"/>
              </a:solidFill>
              <a:latin typeface="微软雅黑" panose="020B0503020204020204" charset="-122"/>
              <a:ea typeface="微软雅黑" panose="020B0503020204020204" charset="-122"/>
              <a:sym typeface="+mn-ea"/>
            </a:endParaRPr>
          </a:p>
          <a:p>
            <a:pPr>
              <a:lnSpc>
                <a:spcPct val="80000"/>
              </a:lnSpc>
            </a:pPr>
            <a:endParaRPr lang="zh-CN" altLang="en-US" sz="2400" dirty="0">
              <a:solidFill>
                <a:srgbClr val="000000"/>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en-US" altLang="zh-CN" sz="6000" dirty="0" smtClean="0">
                <a:latin typeface="微软雅黑" panose="020B0503020204020204" charset="-122"/>
                <a:ea typeface="微软雅黑" panose="020B0503020204020204" charset="-122"/>
              </a:rPr>
              <a:t>&lt;</a:t>
            </a:r>
            <a:r>
              <a:rPr lang="en-US" altLang="zh-CN" sz="6000" dirty="0" err="1" smtClean="0">
                <a:latin typeface="微软雅黑" panose="020B0503020204020204" charset="-122"/>
                <a:ea typeface="微软雅黑" panose="020B0503020204020204" charset="-122"/>
              </a:rPr>
              <a:t>cmath</a:t>
            </a:r>
            <a:r>
              <a:rPr lang="en-US" altLang="zh-CN" sz="6000" dirty="0" smtClean="0">
                <a:latin typeface="微软雅黑" panose="020B0503020204020204" charset="-122"/>
                <a:ea typeface="微软雅黑" panose="020B0503020204020204" charset="-122"/>
              </a:rPr>
              <a:t>&gt;</a:t>
            </a:r>
            <a:r>
              <a:rPr lang="zh-CN" altLang="en-US" sz="6000" dirty="0" smtClean="0">
                <a:latin typeface="微软雅黑" panose="020B0503020204020204" charset="-122"/>
                <a:ea typeface="微软雅黑" panose="020B0503020204020204" charset="-122"/>
              </a:rPr>
              <a:t>库</a:t>
            </a:r>
            <a:endParaRPr lang="zh-CN" altLang="en-US" sz="60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141176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找零钱</a:t>
            </a:r>
          </a:p>
        </p:txBody>
      </p:sp>
      <p:sp>
        <p:nvSpPr>
          <p:cNvPr id="6" name="内容占位符 5"/>
          <p:cNvSpPr>
            <a:spLocks noGrp="1"/>
          </p:cNvSpPr>
          <p:nvPr>
            <p:ph idx="1"/>
            <p:custDataLst>
              <p:tags r:id="rId7"/>
            </p:custDataLst>
          </p:nvPr>
        </p:nvSpPr>
        <p:spPr>
          <a:xfrm>
            <a:off x="873507" y="1437911"/>
            <a:ext cx="10515600" cy="4800396"/>
          </a:xfrm>
        </p:spPr>
        <p:txBody>
          <a:bodyPr>
            <a:normAutofit/>
          </a:bodyPr>
          <a:lstStyle/>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贪心策略为：每次给出不超过应找钱数的面值最大的硬币。</a:t>
            </a:r>
          </a:p>
          <a:p>
            <a:pPr marL="0" indent="0">
              <a:lnSpc>
                <a:spcPct val="80000"/>
              </a:lnSpc>
              <a:buNone/>
            </a:pPr>
            <a:endParaRPr lang="zh-CN" altLang="en-US" sz="2400" dirty="0">
              <a:solidFill>
                <a:srgbClr val="000000"/>
              </a:solidFill>
              <a:latin typeface="微软雅黑" panose="020B0503020204020204" charset="-122"/>
              <a:ea typeface="微软雅黑" panose="020B0503020204020204" charset="-122"/>
              <a:sym typeface="+mn-ea"/>
            </a:endParaRP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贪心策略得到优化解: </a:t>
            </a:r>
          </a:p>
          <a:p>
            <a:pPr>
              <a:lnSpc>
                <a:spcPct val="80000"/>
              </a:lnSpc>
            </a:pPr>
            <a:r>
              <a:rPr lang="en-US" altLang="zh-CN" sz="2400" dirty="0">
                <a:solidFill>
                  <a:srgbClr val="000000"/>
                </a:solidFill>
                <a:latin typeface="微软雅黑" panose="020B0503020204020204" charset="-122"/>
                <a:ea typeface="微软雅黑" panose="020B0503020204020204" charset="-122"/>
                <a:sym typeface="+mn-ea"/>
              </a:rPr>
              <a:t>100 = 4 * 25</a:t>
            </a: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77 = 3 * 25 + 2</a:t>
            </a:r>
            <a:endParaRPr lang="en-US" altLang="zh-CN" sz="2400" dirty="0">
              <a:solidFill>
                <a:srgbClr val="000000"/>
              </a:solidFill>
              <a:latin typeface="微软雅黑" panose="020B0503020204020204" charset="-122"/>
              <a:ea typeface="微软雅黑" panose="020B0503020204020204" charset="-122"/>
              <a:sym typeface="+mn-ea"/>
            </a:endParaRP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15 = 10 + 5</a:t>
            </a:r>
          </a:p>
          <a:p>
            <a:pPr marL="0" indent="0">
              <a:lnSpc>
                <a:spcPct val="80000"/>
              </a:lnSpc>
              <a:buNone/>
            </a:pPr>
            <a:endParaRPr lang="en-US" altLang="zh-CN" sz="2400" dirty="0">
              <a:solidFill>
                <a:srgbClr val="000000"/>
              </a:solidFill>
              <a:latin typeface="微软雅黑" panose="020B0503020204020204" charset="-122"/>
              <a:ea typeface="微软雅黑" panose="020B0503020204020204" charset="-122"/>
              <a:sym typeface="+mn-ea"/>
            </a:endParaRP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硬币面值之间有倍数关系;否则没解</a:t>
            </a:r>
            <a:r>
              <a:rPr lang="en-US" altLang="zh-CN" sz="2400" dirty="0">
                <a:solidFill>
                  <a:srgbClr val="000000"/>
                </a:solidFill>
                <a:latin typeface="微软雅黑" panose="020B0503020204020204" charset="-122"/>
                <a:ea typeface="微软雅黑" panose="020B0503020204020204" charset="-122"/>
                <a:sym typeface="+mn-ea"/>
              </a:rPr>
              <a:t>.</a:t>
            </a: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例如，面值14、12、5和1；</a:t>
            </a: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则17＝12＋5，答案是用2枚硬币；而贪心法为14加3个1,共4枚硬币.</a:t>
            </a:r>
          </a:p>
          <a:p>
            <a:pPr>
              <a:lnSpc>
                <a:spcPct val="80000"/>
              </a:lnSpc>
            </a:pPr>
            <a:endParaRPr lang="zh-CN" altLang="en-US" sz="2400" dirty="0">
              <a:solidFill>
                <a:srgbClr val="000000"/>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独木舟问题</a:t>
            </a:r>
            <a:endParaRPr lang="zh-CN" altLang="en-US" sz="3200" dirty="0">
              <a:sym typeface="+mn-ea"/>
            </a:endParaRPr>
          </a:p>
        </p:txBody>
      </p:sp>
      <p:sp>
        <p:nvSpPr>
          <p:cNvPr id="6" name="内容占位符 5"/>
          <p:cNvSpPr>
            <a:spLocks noGrp="1"/>
          </p:cNvSpPr>
          <p:nvPr>
            <p:ph idx="1"/>
            <p:custDataLst>
              <p:tags r:id="rId7"/>
            </p:custDataLst>
          </p:nvPr>
        </p:nvSpPr>
        <p:spPr/>
        <p:txBody>
          <a:bodyPr>
            <a:normAutofit fontScale="90000" lnSpcReduction="10000"/>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我们计划组织一个独木舟旅行。租用的独木舟都是一样的，最多乘两人，而且载重有一个限度。现在要节约费用，所以要尽可能地租用最少的舟。你的任务是读入独木舟的载重量，参加旅行的人数以及每个人的体重，计算出所需要的租船数目。</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[输入格式]</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第一行是w（80≤w≤200）,表示每条独木舟最大的载重量；整数n（1≤n≤30000,参加旅行的人数。接下来的n行，每行是一个整数Ti（5≤Ti≤w）,表示每个人的重量。</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[输出格式]输出文件仅一行，表示最少的租船数目。</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独木舟问题</a:t>
            </a:r>
            <a:endParaRPr lang="zh-CN" altLang="en-US" sz="3200" dirty="0">
              <a:sym typeface="+mn-ea"/>
            </a:endParaRP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基于贪心法，找到一个重量最大的人，让它尽可能与重量大的人同乘一船。</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如此循环直至所有人都分配完毕即可统计出所需要的独木舟数。</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独木舟问题</a:t>
            </a:r>
            <a:endParaRPr lang="zh-CN" altLang="en-US" sz="3200" dirty="0">
              <a:sym typeface="+mn-ea"/>
            </a:endParaRP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基于贪心法，找到一个重量最大的人，让它尽可能与重量大的人同乘一船。</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如此循环直至所有人都分配完毕即可统计出所需要的独木舟数。</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特别注意的是，局部贪心的选择是否可以得出全局最优是能否采用贪心法的关键所在。</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对于能否使用贪心策略，应从理论上予以证明</a:t>
            </a:r>
            <a:r>
              <a:rPr lang="zh-CN" altLang="en-US" dirty="0" smtClean="0">
                <a:solidFill>
                  <a:schemeClr val="tx1">
                    <a:lumMod val="50000"/>
                  </a:schemeClr>
                </a:solidFill>
                <a:latin typeface="微软雅黑" panose="020B0503020204020204" charset="-122"/>
                <a:ea typeface="微软雅黑" panose="020B0503020204020204" charset="-122"/>
                <a:sym typeface="+mn-ea"/>
              </a:rPr>
              <a:t>。（如果条件允许）</a:t>
            </a: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数论初步</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630930" y="2555875"/>
            <a:ext cx="5272405" cy="1382395"/>
          </a:xfrm>
        </p:spPr>
        <p:txBody>
          <a:bodyPr>
            <a:noAutofit/>
          </a:bodyPr>
          <a:lstStyle/>
          <a:p>
            <a:pPr algn="ctr"/>
            <a:r>
              <a:rPr lang="zh-CN" altLang="en-US" sz="6000" dirty="0">
                <a:latin typeface="微软雅黑" panose="020B0503020204020204" charset="-122"/>
                <a:ea typeface="微软雅黑" panose="020B0503020204020204" charset="-122"/>
              </a:rPr>
              <a:t>模运算的世界</a:t>
            </a:r>
          </a:p>
        </p:txBody>
      </p:sp>
    </p:spTree>
    <p:custDataLst>
      <p:tags r:id="rId1"/>
    </p:custDataLst>
    <p:extLst>
      <p:ext uri="{BB962C8B-B14F-4D97-AF65-F5344CB8AC3E}">
        <p14:creationId xmlns:p14="http://schemas.microsoft.com/office/powerpoint/2010/main" val="1802981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同余定理</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同余：</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许多数被同一个数除得到的余数相同，即多个数模同一个数的结果相同</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a</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b(mod d)</a:t>
            </a:r>
            <a:r>
              <a:rPr lang="zh-CN" altLang="en-US" dirty="0">
                <a:solidFill>
                  <a:schemeClr val="tx1">
                    <a:lumMod val="50000"/>
                  </a:schemeClr>
                </a:solidFill>
                <a:latin typeface="微软雅黑" panose="020B0503020204020204" charset="-122"/>
                <a:ea typeface="微软雅黑" panose="020B0503020204020204" charset="-122"/>
                <a:sym typeface="+mn-ea"/>
              </a:rPr>
              <a:t>表示</a:t>
            </a:r>
            <a:r>
              <a:rPr lang="en-US" altLang="zh-CN" dirty="0">
                <a:solidFill>
                  <a:schemeClr val="tx1">
                    <a:lumMod val="50000"/>
                  </a:schemeClr>
                </a:solidFill>
                <a:latin typeface="微软雅黑" panose="020B0503020204020204" charset="-122"/>
                <a:ea typeface="微软雅黑" panose="020B0503020204020204" charset="-122"/>
                <a:sym typeface="+mn-ea"/>
              </a:rPr>
              <a:t>a</a:t>
            </a:r>
            <a:r>
              <a:rPr lang="zh-CN" altLang="en-US" dirty="0">
                <a:solidFill>
                  <a:schemeClr val="tx1">
                    <a:lumMod val="50000"/>
                  </a:schemeClr>
                </a:solidFill>
                <a:latin typeface="微软雅黑" panose="020B0503020204020204" charset="-122"/>
                <a:ea typeface="微软雅黑" panose="020B0503020204020204" charset="-122"/>
                <a:sym typeface="+mn-ea"/>
              </a:rPr>
              <a:t>与</a:t>
            </a:r>
            <a:r>
              <a:rPr lang="en-US" altLang="zh-CN" dirty="0">
                <a:solidFill>
                  <a:schemeClr val="tx1">
                    <a:lumMod val="50000"/>
                  </a:schemeClr>
                </a:solidFill>
                <a:latin typeface="微软雅黑" panose="020B0503020204020204" charset="-122"/>
                <a:ea typeface="微软雅黑" panose="020B0503020204020204" charset="-122"/>
                <a:sym typeface="+mn-ea"/>
              </a:rPr>
              <a:t>b</a:t>
            </a:r>
            <a:r>
              <a:rPr lang="zh-CN" altLang="en-US" dirty="0">
                <a:solidFill>
                  <a:schemeClr val="tx1">
                    <a:lumMod val="50000"/>
                  </a:schemeClr>
                </a:solidFill>
                <a:latin typeface="微软雅黑" panose="020B0503020204020204" charset="-122"/>
                <a:ea typeface="微软雅黑" panose="020B0503020204020204" charset="-122"/>
                <a:sym typeface="+mn-ea"/>
              </a:rPr>
              <a:t>除以</a:t>
            </a:r>
            <a:r>
              <a:rPr lang="en-US" altLang="zh-CN" dirty="0">
                <a:solidFill>
                  <a:schemeClr val="tx1">
                    <a:lumMod val="50000"/>
                  </a:schemeClr>
                </a:solidFill>
                <a:latin typeface="微软雅黑" panose="020B0503020204020204" charset="-122"/>
                <a:ea typeface="微软雅黑" panose="020B0503020204020204" charset="-122"/>
                <a:sym typeface="+mn-ea"/>
              </a:rPr>
              <a:t>d</a:t>
            </a:r>
            <a:r>
              <a:rPr lang="zh-CN" altLang="en-US" dirty="0">
                <a:solidFill>
                  <a:schemeClr val="tx1">
                    <a:lumMod val="50000"/>
                  </a:schemeClr>
                </a:solidFill>
                <a:latin typeface="微软雅黑" panose="020B0503020204020204" charset="-122"/>
                <a:ea typeface="微软雅黑" panose="020B0503020204020204" charset="-122"/>
                <a:sym typeface="+mn-ea"/>
              </a:rPr>
              <a:t>时同余</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同余的等价定义式 </a:t>
            </a:r>
            <a:r>
              <a:rPr lang="en-US" altLang="zh-CN" dirty="0">
                <a:solidFill>
                  <a:schemeClr val="tx1">
                    <a:lumMod val="50000"/>
                  </a:schemeClr>
                </a:solidFill>
                <a:latin typeface="微软雅黑" panose="020B0503020204020204" charset="-122"/>
                <a:ea typeface="微软雅黑" panose="020B0503020204020204" charset="-122"/>
                <a:sym typeface="+mn-ea"/>
              </a:rPr>
              <a:t>a = q * m + b</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2909169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模运算法则</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假如a≡x(mod d), b≡m(mod d),则有</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①(a+b)≡(x+m)(mod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②(a</a:t>
            </a:r>
            <a:r>
              <a:rPr lang="en-US" altLang="zh-CN" dirty="0">
                <a:solidFill>
                  <a:schemeClr val="tx1">
                    <a:lumMod val="50000"/>
                  </a:schemeClr>
                </a:solidFill>
                <a:latin typeface="微软雅黑" panose="020B0503020204020204" charset="-122"/>
                <a:ea typeface="微软雅黑" panose="020B0503020204020204" charset="-122"/>
                <a:sym typeface="+mn-ea"/>
              </a:rPr>
              <a:t>-</a:t>
            </a:r>
            <a:r>
              <a:rPr lang="zh-CN" altLang="en-US" dirty="0">
                <a:solidFill>
                  <a:schemeClr val="tx1">
                    <a:lumMod val="50000"/>
                  </a:schemeClr>
                </a:solidFill>
                <a:latin typeface="微软雅黑" panose="020B0503020204020204" charset="-122"/>
                <a:ea typeface="微软雅黑" panose="020B0503020204020204" charset="-122"/>
                <a:sym typeface="+mn-ea"/>
              </a:rPr>
              <a:t>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③(a*b)≡(x*m)(mod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运算之后再取模和中间取模之后最后再取模的结果一样</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需要注意的一点是</a:t>
            </a:r>
            <a:r>
              <a:rPr lang="en-US" altLang="zh-CN" dirty="0" smtClean="0">
                <a:solidFill>
                  <a:schemeClr val="tx1">
                    <a:lumMod val="50000"/>
                  </a:schemeClr>
                </a:solidFill>
                <a:latin typeface="微软雅黑" panose="020B0503020204020204" charset="-122"/>
                <a:ea typeface="微软雅黑" panose="020B0503020204020204" charset="-122"/>
                <a:sym typeface="+mn-ea"/>
              </a:rPr>
              <a:t>C++</a:t>
            </a:r>
            <a:r>
              <a:rPr lang="zh-CN" altLang="en-US" dirty="0" smtClean="0">
                <a:solidFill>
                  <a:schemeClr val="tx1">
                    <a:lumMod val="50000"/>
                  </a:schemeClr>
                </a:solidFill>
                <a:latin typeface="微软雅黑" panose="020B0503020204020204" charset="-122"/>
                <a:ea typeface="微软雅黑" panose="020B0503020204020204" charset="-122"/>
                <a:sym typeface="+mn-ea"/>
              </a:rPr>
              <a:t>中的模运算与数论中的模运算不一样， 如</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r>
              <a:rPr lang="en-US" altLang="zh-CN" dirty="0" smtClean="0">
                <a:solidFill>
                  <a:schemeClr val="tx1">
                    <a:lumMod val="50000"/>
                  </a:schemeClr>
                </a:solidFill>
                <a:latin typeface="微软雅黑" panose="020B0503020204020204" charset="-122"/>
                <a:ea typeface="微软雅黑" panose="020B0503020204020204" charset="-122"/>
                <a:sym typeface="+mn-ea"/>
              </a:rPr>
              <a:t>-7 </a:t>
            </a:r>
            <a:r>
              <a:rPr lang="zh-CN" altLang="en-US" dirty="0" smtClean="0">
                <a:solidFill>
                  <a:schemeClr val="tx1">
                    <a:lumMod val="50000"/>
                  </a:schemeClr>
                </a:solidFill>
                <a:latin typeface="微软雅黑" panose="020B0503020204020204" charset="-122"/>
                <a:ea typeface="微软雅黑" panose="020B0503020204020204" charset="-122"/>
                <a:sym typeface="+mn-ea"/>
              </a:rPr>
              <a:t>≡ </a:t>
            </a:r>
            <a:r>
              <a:rPr lang="en-US" altLang="zh-CN" dirty="0" smtClean="0">
                <a:solidFill>
                  <a:schemeClr val="tx1">
                    <a:lumMod val="50000"/>
                  </a:schemeClr>
                </a:solidFill>
                <a:latin typeface="微软雅黑" panose="020B0503020204020204" charset="-122"/>
                <a:ea typeface="微软雅黑" panose="020B0503020204020204" charset="-122"/>
                <a:sym typeface="+mn-ea"/>
              </a:rPr>
              <a:t>2(mod3),      -7%3=-1</a:t>
            </a: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2570624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模运算法则</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假如a≡x(mod d), b≡m(mod d),则有</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①(a+b)≡(x+m)(mod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②(a</a:t>
            </a:r>
            <a:r>
              <a:rPr lang="en-US" altLang="zh-CN" dirty="0">
                <a:solidFill>
                  <a:schemeClr val="tx1">
                    <a:lumMod val="50000"/>
                  </a:schemeClr>
                </a:solidFill>
                <a:latin typeface="微软雅黑" panose="020B0503020204020204" charset="-122"/>
                <a:ea typeface="微软雅黑" panose="020B0503020204020204" charset="-122"/>
                <a:sym typeface="+mn-ea"/>
              </a:rPr>
              <a:t>-</a:t>
            </a:r>
            <a:r>
              <a:rPr lang="zh-CN" altLang="en-US" dirty="0">
                <a:solidFill>
                  <a:schemeClr val="tx1">
                    <a:lumMod val="50000"/>
                  </a:schemeClr>
                </a:solidFill>
                <a:latin typeface="微软雅黑" panose="020B0503020204020204" charset="-122"/>
                <a:ea typeface="微软雅黑" panose="020B0503020204020204" charset="-122"/>
                <a:sym typeface="+mn-ea"/>
              </a:rPr>
              <a:t>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③(a*b)≡(x*m)(mod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运算之后再取模和中间取模之后最后再取模的结果一样</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除法不具有这样的性质</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4239701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92830" y="2555875"/>
            <a:ext cx="6205220" cy="1382395"/>
          </a:xfrm>
        </p:spPr>
        <p:txBody>
          <a:bodyPr>
            <a:noAutofit/>
          </a:bodyPr>
          <a:lstStyle/>
          <a:p>
            <a:pPr algn="ctr"/>
            <a:r>
              <a:rPr lang="zh-CN" altLang="en-US" sz="6000" dirty="0">
                <a:latin typeface="微软雅黑" panose="020B0503020204020204" charset="-122"/>
                <a:ea typeface="微软雅黑" panose="020B0503020204020204" charset="-122"/>
              </a:rPr>
              <a:t>欧几里得与扩展欧几里得算法</a:t>
            </a:r>
          </a:p>
        </p:txBody>
      </p:sp>
    </p:spTree>
    <p:custDataLst>
      <p:tags r:id="rId1"/>
    </p:custDataLst>
    <p:extLst>
      <p:ext uri="{BB962C8B-B14F-4D97-AF65-F5344CB8AC3E}">
        <p14:creationId xmlns:p14="http://schemas.microsoft.com/office/powerpoint/2010/main" val="1729177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en-US" altLang="zh-CN" sz="3200" dirty="0" err="1" smtClean="0">
                <a:latin typeface="微软雅黑" panose="020B0503020204020204" charset="-122"/>
                <a:ea typeface="微软雅黑" panose="020B0503020204020204" charset="-122"/>
              </a:rPr>
              <a:t>cmath</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常用函数</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参数均为</a:t>
            </a:r>
            <a:r>
              <a:rPr lang="en-US" altLang="zh-CN" dirty="0" smtClean="0">
                <a:solidFill>
                  <a:schemeClr val="tx2"/>
                </a:solidFill>
                <a:latin typeface="微软雅黑" panose="020B0503020204020204" charset="-122"/>
                <a:ea typeface="微软雅黑" panose="020B0503020204020204" charset="-122"/>
              </a:rPr>
              <a:t>double)</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三角函数 </a:t>
            </a:r>
            <a:r>
              <a:rPr lang="en-US" altLang="zh-CN" dirty="0" smtClean="0">
                <a:solidFill>
                  <a:schemeClr val="tx2"/>
                </a:solidFill>
                <a:latin typeface="微软雅黑" panose="020B0503020204020204" charset="-122"/>
                <a:ea typeface="微软雅黑" panose="020B0503020204020204" charset="-122"/>
              </a:rPr>
              <a:t>: sin, </a:t>
            </a:r>
            <a:r>
              <a:rPr lang="en-US" altLang="zh-CN" dirty="0" err="1" smtClean="0">
                <a:solidFill>
                  <a:schemeClr val="tx2"/>
                </a:solidFill>
                <a:latin typeface="微软雅黑" panose="020B0503020204020204" charset="-122"/>
                <a:ea typeface="微软雅黑" panose="020B0503020204020204" charset="-122"/>
              </a:rPr>
              <a:t>cos</a:t>
            </a:r>
            <a:r>
              <a:rPr lang="en-US" altLang="zh-CN" dirty="0" smtClean="0">
                <a:solidFill>
                  <a:schemeClr val="tx2"/>
                </a:solidFill>
                <a:latin typeface="微软雅黑" panose="020B0503020204020204" charset="-122"/>
                <a:ea typeface="微软雅黑" panose="020B0503020204020204" charset="-122"/>
              </a:rPr>
              <a:t>, tan, cot;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反三角函数</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asin</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acos</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atan</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acot</a:t>
            </a:r>
            <a:r>
              <a:rPr lang="en-US" altLang="zh-CN"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指数函数 </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exp</a:t>
            </a:r>
            <a:r>
              <a:rPr lang="en-US" altLang="zh-CN" dirty="0" smtClean="0">
                <a:solidFill>
                  <a:schemeClr val="tx2"/>
                </a:solidFill>
                <a:latin typeface="微软雅黑" panose="020B0503020204020204" charset="-122"/>
                <a:ea typeface="微软雅黑" panose="020B0503020204020204" charset="-122"/>
              </a:rPr>
              <a:t>(double x)(</a:t>
            </a:r>
            <a:r>
              <a:rPr lang="zh-CN" altLang="en-US" dirty="0" smtClean="0">
                <a:solidFill>
                  <a:schemeClr val="tx2"/>
                </a:solidFill>
                <a:latin typeface="微软雅黑" panose="020B0503020204020204" charset="-122"/>
                <a:ea typeface="微软雅黑" panose="020B0503020204020204" charset="-122"/>
              </a:rPr>
              <a:t>求</a:t>
            </a:r>
            <a:r>
              <a:rPr lang="en-US" altLang="zh-CN" dirty="0" smtClean="0">
                <a:solidFill>
                  <a:schemeClr val="tx2"/>
                </a:solidFill>
                <a:latin typeface="微软雅黑" panose="020B0503020204020204" charset="-122"/>
                <a:ea typeface="微软雅黑" panose="020B0503020204020204" charset="-122"/>
              </a:rPr>
              <a:t>e ^ x),  </a:t>
            </a:r>
            <a:r>
              <a:rPr lang="en-US" altLang="zh-CN" dirty="0" err="1" smtClean="0">
                <a:solidFill>
                  <a:schemeClr val="tx2"/>
                </a:solidFill>
                <a:latin typeface="微软雅黑" panose="020B0503020204020204" charset="-122"/>
                <a:ea typeface="微软雅黑" panose="020B0503020204020204" charset="-122"/>
              </a:rPr>
              <a:t>pow</a:t>
            </a:r>
            <a:r>
              <a:rPr lang="en-US" altLang="zh-CN" dirty="0" smtClean="0">
                <a:solidFill>
                  <a:schemeClr val="tx2"/>
                </a:solidFill>
                <a:latin typeface="微软雅黑" panose="020B0503020204020204" charset="-122"/>
                <a:ea typeface="微软雅黑" panose="020B0503020204020204" charset="-122"/>
              </a:rPr>
              <a:t>(double a, double b) (a ^ b)</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对数函数</a:t>
            </a:r>
            <a:r>
              <a:rPr lang="en-US" altLang="zh-CN" dirty="0" smtClean="0">
                <a:solidFill>
                  <a:schemeClr val="tx2"/>
                </a:solidFill>
                <a:latin typeface="微软雅黑" panose="020B0503020204020204" charset="-122"/>
                <a:ea typeface="微软雅黑" panose="020B0503020204020204" charset="-122"/>
              </a:rPr>
              <a:t>: log(double ) (e</a:t>
            </a:r>
            <a:r>
              <a:rPr lang="zh-CN" altLang="en-US" dirty="0" smtClean="0">
                <a:solidFill>
                  <a:schemeClr val="tx2"/>
                </a:solidFill>
                <a:latin typeface="微软雅黑" panose="020B0503020204020204" charset="-122"/>
                <a:ea typeface="微软雅黑" panose="020B0503020204020204" charset="-122"/>
              </a:rPr>
              <a:t>为底</a:t>
            </a:r>
            <a:r>
              <a:rPr lang="en-US" altLang="zh-CN" dirty="0" smtClean="0">
                <a:solidFill>
                  <a:schemeClr val="tx2"/>
                </a:solidFill>
                <a:latin typeface="微软雅黑" panose="020B0503020204020204" charset="-122"/>
                <a:ea typeface="微软雅黑" panose="020B0503020204020204" charset="-122"/>
              </a:rPr>
              <a:t>), log10(double )(10</a:t>
            </a:r>
            <a:r>
              <a:rPr lang="zh-CN" altLang="en-US" dirty="0" smtClean="0">
                <a:solidFill>
                  <a:schemeClr val="tx2"/>
                </a:solidFill>
                <a:latin typeface="微软雅黑" panose="020B0503020204020204" charset="-122"/>
                <a:ea typeface="微软雅黑" panose="020B0503020204020204" charset="-122"/>
              </a:rPr>
              <a:t>为底</a:t>
            </a:r>
            <a:r>
              <a:rPr lang="en-US" altLang="zh-CN"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数值相关函数</a:t>
            </a:r>
            <a:r>
              <a:rPr lang="en-US" altLang="zh-CN" dirty="0" smtClean="0">
                <a:solidFill>
                  <a:schemeClr val="tx2"/>
                </a:solidFill>
                <a:latin typeface="微软雅黑" panose="020B0503020204020204" charset="-122"/>
                <a:ea typeface="微软雅黑" panose="020B0503020204020204" charset="-122"/>
              </a:rPr>
              <a:t>:</a:t>
            </a:r>
            <a:r>
              <a:rPr lang="en-US" altLang="zh-CN" dirty="0">
                <a:solidFill>
                  <a:schemeClr val="tx2"/>
                </a:solidFill>
                <a:latin typeface="微软雅黑" panose="020B0503020204020204" charset="-122"/>
                <a:ea typeface="微软雅黑" panose="020B0503020204020204" charset="-122"/>
              </a:rPr>
              <a:t> </a:t>
            </a:r>
            <a:r>
              <a:rPr lang="en-US" altLang="zh-CN" dirty="0" smtClean="0">
                <a:solidFill>
                  <a:schemeClr val="tx2"/>
                </a:solidFill>
                <a:latin typeface="微软雅黑" panose="020B0503020204020204" charset="-122"/>
                <a:ea typeface="微软雅黑" panose="020B0503020204020204" charset="-122"/>
              </a:rPr>
              <a:t>abs(</a:t>
            </a:r>
            <a:r>
              <a:rPr lang="zh-CN" altLang="en-US" dirty="0" smtClean="0">
                <a:solidFill>
                  <a:schemeClr val="tx2"/>
                </a:solidFill>
                <a:latin typeface="微软雅黑" panose="020B0503020204020204" charset="-122"/>
                <a:ea typeface="微软雅黑" panose="020B0503020204020204" charset="-122"/>
              </a:rPr>
              <a:t>整数绝对值</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fabs</a:t>
            </a:r>
            <a:r>
              <a:rPr lang="en-US" altLang="zh-CN" dirty="0" smtClean="0">
                <a:solidFill>
                  <a:schemeClr val="tx2"/>
                </a:solidFill>
                <a:latin typeface="微软雅黑" panose="020B0503020204020204" charset="-122"/>
                <a:ea typeface="微软雅黑" panose="020B0503020204020204" charset="-122"/>
              </a:rPr>
              <a:t>(</a:t>
            </a:r>
            <a:r>
              <a:rPr lang="zh-CN" altLang="en-US" dirty="0" smtClean="0">
                <a:solidFill>
                  <a:schemeClr val="tx2"/>
                </a:solidFill>
                <a:latin typeface="微软雅黑" panose="020B0503020204020204" charset="-122"/>
                <a:ea typeface="微软雅黑" panose="020B0503020204020204" charset="-122"/>
              </a:rPr>
              <a:t>浮点数绝对值</a:t>
            </a:r>
            <a:r>
              <a:rPr lang="en-US" altLang="zh-CN" dirty="0" smtClean="0">
                <a:solidFill>
                  <a:schemeClr val="tx2"/>
                </a:solidFill>
                <a:latin typeface="微软雅黑" panose="020B0503020204020204" charset="-122"/>
                <a:ea typeface="微软雅黑" panose="020B0503020204020204" charset="-122"/>
              </a:rPr>
              <a:t>), </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floor(double ) (</a:t>
            </a:r>
            <a:r>
              <a:rPr lang="zh-CN" altLang="en-US" dirty="0" smtClean="0">
                <a:solidFill>
                  <a:schemeClr val="tx2"/>
                </a:solidFill>
                <a:latin typeface="微软雅黑" panose="020B0503020204020204" charset="-122"/>
                <a:ea typeface="微软雅黑" panose="020B0503020204020204" charset="-122"/>
              </a:rPr>
              <a:t>浮点数想下取整</a:t>
            </a:r>
            <a:r>
              <a:rPr lang="en-US" altLang="zh-CN" dirty="0" smtClean="0">
                <a:solidFill>
                  <a:schemeClr val="tx2"/>
                </a:solidFill>
                <a:latin typeface="微软雅黑" panose="020B0503020204020204" charset="-122"/>
                <a:ea typeface="微软雅黑" panose="020B0503020204020204" charset="-122"/>
              </a:rPr>
              <a:t>),  ceil(double ) (</a:t>
            </a:r>
            <a:r>
              <a:rPr lang="zh-CN" altLang="en-US" dirty="0" smtClean="0">
                <a:solidFill>
                  <a:schemeClr val="tx2"/>
                </a:solidFill>
                <a:latin typeface="微软雅黑" panose="020B0503020204020204" charset="-122"/>
                <a:ea typeface="微软雅黑" panose="020B0503020204020204" charset="-122"/>
              </a:rPr>
              <a:t>浮点数向上取整</a:t>
            </a:r>
            <a:r>
              <a:rPr lang="en-US" altLang="zh-CN" dirty="0" smtClean="0">
                <a:solidFill>
                  <a:schemeClr val="tx2"/>
                </a:solidFill>
                <a:latin typeface="微软雅黑" panose="020B0503020204020204" charset="-122"/>
                <a:ea typeface="微软雅黑" panose="020B0503020204020204" charset="-122"/>
              </a:rPr>
              <a:t>)</a:t>
            </a:r>
          </a:p>
        </p:txBody>
      </p:sp>
    </p:spTree>
    <p:custDataLst>
      <p:tags r:id="rId1"/>
    </p:custDataLst>
    <p:extLst>
      <p:ext uri="{BB962C8B-B14F-4D97-AF65-F5344CB8AC3E}">
        <p14:creationId xmlns:p14="http://schemas.microsoft.com/office/powerpoint/2010/main" val="2459829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如何求两个数的最大公因数</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0" name="内容占位符 9"/>
          <p:cNvSpPr>
            <a:spLocks noGrp="1"/>
          </p:cNvSpPr>
          <p:nvPr>
            <p:ph idx="1"/>
            <p:custDataLst>
              <p:tags r:id="rId7"/>
            </p:custDataLst>
          </p:nvPr>
        </p:nvSpPr>
        <p:spPr>
          <a:xfrm>
            <a:off x="838200" y="1415845"/>
            <a:ext cx="4433047" cy="4800396"/>
          </a:xfrm>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辗转相除法！</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又叫做欧几里得算法。</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代码示例：</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int </a:t>
            </a:r>
            <a:r>
              <a:rPr lang="en-US" altLang="zh-CN" dirty="0">
                <a:solidFill>
                  <a:schemeClr val="tx1">
                    <a:lumMod val="50000"/>
                  </a:schemeClr>
                </a:solidFill>
                <a:latin typeface="微软雅黑" panose="020B0503020204020204" charset="-122"/>
                <a:ea typeface="微软雅黑" panose="020B0503020204020204" charset="-122"/>
                <a:sym typeface="+mn-ea"/>
              </a:rPr>
              <a:t>g</a:t>
            </a:r>
            <a:r>
              <a:rPr lang="zh-CN" altLang="en-US" dirty="0">
                <a:solidFill>
                  <a:schemeClr val="tx1">
                    <a:lumMod val="50000"/>
                  </a:schemeClr>
                </a:solidFill>
                <a:latin typeface="微软雅黑" panose="020B0503020204020204" charset="-122"/>
                <a:ea typeface="微软雅黑" panose="020B0503020204020204" charset="-122"/>
                <a:sym typeface="+mn-ea"/>
              </a:rPr>
              <a:t>cd(int a, int b) {</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if(b == 0) return a;</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return </a:t>
            </a:r>
            <a:r>
              <a:rPr lang="en-US" altLang="zh-CN" dirty="0">
                <a:solidFill>
                  <a:schemeClr val="tx1">
                    <a:lumMod val="50000"/>
                  </a:schemeClr>
                </a:solidFill>
                <a:latin typeface="微软雅黑" panose="020B0503020204020204" charset="-122"/>
                <a:ea typeface="微软雅黑" panose="020B0503020204020204" charset="-122"/>
                <a:sym typeface="+mn-ea"/>
              </a:rPr>
              <a:t>g</a:t>
            </a:r>
            <a:r>
              <a:rPr lang="zh-CN" altLang="en-US" dirty="0">
                <a:solidFill>
                  <a:schemeClr val="tx1">
                    <a:lumMod val="50000"/>
                  </a:schemeClr>
                </a:solidFill>
                <a:latin typeface="微软雅黑" panose="020B0503020204020204" charset="-122"/>
                <a:ea typeface="微软雅黑" panose="020B0503020204020204" charset="-122"/>
                <a:sym typeface="+mn-ea"/>
              </a:rPr>
              <a:t>cd(b, a % b);</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
        <p:nvSpPr>
          <p:cNvPr id="6" name="TextBox 5"/>
          <p:cNvSpPr txBox="1"/>
          <p:nvPr/>
        </p:nvSpPr>
        <p:spPr>
          <a:xfrm>
            <a:off x="5943600" y="1437911"/>
            <a:ext cx="4881282" cy="3323987"/>
          </a:xfrm>
          <a:prstGeom prst="rect">
            <a:avLst/>
          </a:prstGeom>
          <a:noFill/>
        </p:spPr>
        <p:txBody>
          <a:bodyPr wrap="square" rtlCol="0">
            <a:spAutoFit/>
          </a:bodyPr>
          <a:lstStyle/>
          <a:p>
            <a:r>
              <a:rPr lang="zh-CN" altLang="en-US" sz="2800" dirty="0" smtClean="0"/>
              <a:t>比如求</a:t>
            </a:r>
            <a:r>
              <a:rPr lang="en-US" altLang="zh-CN" sz="2800" dirty="0" err="1" smtClean="0"/>
              <a:t>gcd</a:t>
            </a:r>
            <a:r>
              <a:rPr lang="en-US" altLang="zh-CN" sz="2800" dirty="0" smtClean="0"/>
              <a:t>(11, 37)</a:t>
            </a:r>
          </a:p>
          <a:p>
            <a:r>
              <a:rPr lang="en-US" altLang="zh-CN" sz="2800" dirty="0" smtClean="0"/>
              <a:t>37 = 11 * 3 + 4</a:t>
            </a:r>
          </a:p>
          <a:p>
            <a:r>
              <a:rPr lang="en-US" altLang="zh-CN" sz="2800" dirty="0" smtClean="0"/>
              <a:t>11 = 4 * 2 + 3</a:t>
            </a:r>
          </a:p>
          <a:p>
            <a:pPr>
              <a:lnSpc>
                <a:spcPct val="150000"/>
              </a:lnSpc>
            </a:pPr>
            <a:r>
              <a:rPr lang="en-US" altLang="zh-CN" sz="2800" dirty="0" smtClean="0"/>
              <a:t>4 = 3 * 1 + 1</a:t>
            </a:r>
          </a:p>
          <a:p>
            <a:r>
              <a:rPr lang="en-US" altLang="zh-CN" sz="2800" dirty="0" smtClean="0"/>
              <a:t>3 = 1 </a:t>
            </a:r>
            <a:r>
              <a:rPr lang="zh-CN" altLang="en-US" sz="2800" dirty="0" smtClean="0"/>
              <a:t>* </a:t>
            </a:r>
            <a:r>
              <a:rPr lang="en-US" altLang="zh-CN" sz="2800" dirty="0" smtClean="0"/>
              <a:t>3 + 0</a:t>
            </a:r>
            <a:endParaRPr lang="en-US" altLang="zh-CN" sz="2800" dirty="0"/>
          </a:p>
          <a:p>
            <a:endParaRPr lang="en-US" altLang="zh-CN" sz="2800" dirty="0" smtClean="0"/>
          </a:p>
          <a:p>
            <a:endParaRPr lang="zh-CN" altLang="en-US" sz="2800" dirty="0"/>
          </a:p>
        </p:txBody>
      </p:sp>
    </p:spTree>
    <p:custDataLst>
      <p:tags r:id="rId1"/>
    </p:custDataLst>
    <p:extLst>
      <p:ext uri="{BB962C8B-B14F-4D97-AF65-F5344CB8AC3E}">
        <p14:creationId xmlns:p14="http://schemas.microsoft.com/office/powerpoint/2010/main" val="3199021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circle(in)">
                                      <p:cBhvr>
                                        <p:cTn id="11" dur="20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circle(in)">
                                      <p:cBhvr>
                                        <p:cTn id="16" dur="20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circle(in)">
                                      <p:cBhvr>
                                        <p:cTn id="25" dur="2000"/>
                                        <p:tgtEl>
                                          <p:spTgt spid="1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0">
                                            <p:txEl>
                                              <p:pRg st="4" end="4"/>
                                            </p:txEl>
                                          </p:spTgt>
                                        </p:tgtEl>
                                        <p:attrNameLst>
                                          <p:attrName>style.visibility</p:attrName>
                                        </p:attrNameLst>
                                      </p:cBhvr>
                                      <p:to>
                                        <p:strVal val="visible"/>
                                      </p:to>
                                    </p:set>
                                    <p:animEffect transition="in" filter="circle(in)">
                                      <p:cBhvr>
                                        <p:cTn id="30" dur="2000"/>
                                        <p:tgtEl>
                                          <p:spTgt spid="1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animEffect transition="in" filter="circle(in)">
                                      <p:cBhvr>
                                        <p:cTn id="35" dur="2000"/>
                                        <p:tgtEl>
                                          <p:spTgt spid="1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0">
                                            <p:txEl>
                                              <p:pRg st="6" end="6"/>
                                            </p:txEl>
                                          </p:spTgt>
                                        </p:tgtEl>
                                        <p:attrNameLst>
                                          <p:attrName>style.visibility</p:attrName>
                                        </p:attrNameLst>
                                      </p:cBhvr>
                                      <p:to>
                                        <p:strVal val="visible"/>
                                      </p:to>
                                    </p:set>
                                    <p:animEffect transition="in" filter="circle(in)">
                                      <p:cBhvr>
                                        <p:cTn id="40" dur="2000"/>
                                        <p:tgtEl>
                                          <p:spTgt spid="1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最小公倍数</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0" name="内容占位符 9"/>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求</a:t>
            </a:r>
            <a:r>
              <a:rPr lang="en-US" altLang="zh-CN" dirty="0">
                <a:solidFill>
                  <a:schemeClr val="tx1">
                    <a:lumMod val="50000"/>
                  </a:schemeClr>
                </a:solidFill>
                <a:latin typeface="微软雅黑" panose="020B0503020204020204" charset="-122"/>
                <a:ea typeface="微软雅黑" panose="020B0503020204020204" charset="-122"/>
                <a:sym typeface="+mn-ea"/>
              </a:rPr>
              <a:t>x</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y</a:t>
            </a:r>
            <a:r>
              <a:rPr lang="zh-CN" altLang="en-US" dirty="0">
                <a:solidFill>
                  <a:schemeClr val="tx1">
                    <a:lumMod val="50000"/>
                  </a:schemeClr>
                </a:solidFill>
                <a:latin typeface="微软雅黑" panose="020B0503020204020204" charset="-122"/>
                <a:ea typeface="微软雅黑" panose="020B0503020204020204" charset="-122"/>
                <a:sym typeface="+mn-ea"/>
              </a:rPr>
              <a:t>的最小公倍数</a:t>
            </a: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x = gcd(x, y) * t</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y = gcd(x, y) * p, lcm(x, y) = x / gcd(x, y) * y</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代码示例：</a:t>
            </a:r>
            <a:endParaRPr lang="en-US" altLang="zh-CN"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int lcm(int x, int y) {</a:t>
            </a: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	return x / gcd(x, y) * y;</a:t>
            </a: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38298205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0" name="内容占位符 9"/>
          <p:cNvSpPr>
            <a:spLocks noGrp="1"/>
          </p:cNvSpPr>
          <p:nvPr>
            <p:ph idx="1"/>
            <p:custDataLst>
              <p:tags r:id="rId7"/>
            </p:custDataLst>
          </p:nvPr>
        </p:nvSpPr>
        <p:spPr/>
        <p:txBody>
          <a:bodyPr>
            <a:normAutofit fontScale="92500" lnSpcReduction="10000"/>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扩展欧几里得算法主要是用来求解二元</a:t>
            </a:r>
            <a:r>
              <a:rPr lang="zh-CN" altLang="en-US" dirty="0" smtClean="0">
                <a:solidFill>
                  <a:schemeClr val="tx1">
                    <a:lumMod val="50000"/>
                  </a:schemeClr>
                </a:solidFill>
                <a:latin typeface="微软雅黑" panose="020B0503020204020204" charset="-122"/>
                <a:ea typeface="微软雅黑" panose="020B0503020204020204" charset="-122"/>
                <a:sym typeface="+mn-ea"/>
              </a:rPr>
              <a:t>一次方程</a:t>
            </a: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也就是</a:t>
            </a:r>
            <a:r>
              <a:rPr lang="en-US" altLang="zh-CN" dirty="0">
                <a:solidFill>
                  <a:schemeClr val="tx1">
                    <a:lumMod val="50000"/>
                  </a:schemeClr>
                </a:solidFill>
                <a:latin typeface="微软雅黑" panose="020B0503020204020204" charset="-122"/>
                <a:ea typeface="微软雅黑" panose="020B0503020204020204" charset="-122"/>
                <a:sym typeface="+mn-ea"/>
              </a:rPr>
              <a:t>a * x + b * y = c</a:t>
            </a:r>
            <a:r>
              <a:rPr lang="zh-CN" altLang="en-US" dirty="0">
                <a:solidFill>
                  <a:schemeClr val="tx1">
                    <a:lumMod val="50000"/>
                  </a:schemeClr>
                </a:solidFill>
                <a:latin typeface="微软雅黑" panose="020B0503020204020204" charset="-122"/>
                <a:ea typeface="微软雅黑" panose="020B0503020204020204" charset="-122"/>
                <a:sym typeface="+mn-ea"/>
              </a:rPr>
              <a:t>，求出一个整数</a:t>
            </a:r>
            <a:r>
              <a:rPr lang="zh-CN" altLang="en-US" dirty="0" smtClean="0">
                <a:solidFill>
                  <a:schemeClr val="tx1">
                    <a:lumMod val="50000"/>
                  </a:schemeClr>
                </a:solidFill>
                <a:latin typeface="微软雅黑" panose="020B0503020204020204" charset="-122"/>
                <a:ea typeface="微软雅黑" panose="020B0503020204020204" charset="-122"/>
                <a:sym typeface="+mn-ea"/>
              </a:rPr>
              <a:t>特解</a:t>
            </a:r>
            <a:endParaRPr lang="en-US" altLang="zh-CN" dirty="0" smtClean="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事实上</a:t>
            </a:r>
            <a:r>
              <a:rPr lang="en-US" altLang="zh-CN" dirty="0" smtClean="0">
                <a:solidFill>
                  <a:schemeClr val="tx1">
                    <a:lumMod val="50000"/>
                  </a:schemeClr>
                </a:solidFill>
                <a:latin typeface="微软雅黑" panose="020B0503020204020204" charset="-122"/>
                <a:ea typeface="微软雅黑" panose="020B0503020204020204" charset="-122"/>
                <a:sym typeface="+mn-ea"/>
              </a:rPr>
              <a:t>, </a:t>
            </a:r>
            <a:r>
              <a:rPr lang="zh-CN" altLang="en-US" dirty="0" smtClean="0">
                <a:solidFill>
                  <a:schemeClr val="tx1">
                    <a:lumMod val="50000"/>
                  </a:schemeClr>
                </a:solidFill>
                <a:latin typeface="微软雅黑" panose="020B0503020204020204" charset="-122"/>
                <a:ea typeface="微软雅黑" panose="020B0503020204020204" charset="-122"/>
                <a:sym typeface="+mn-ea"/>
              </a:rPr>
              <a:t>设</a:t>
            </a:r>
            <a:r>
              <a:rPr lang="en-US" altLang="zh-CN" dirty="0" smtClean="0">
                <a:solidFill>
                  <a:schemeClr val="tx1">
                    <a:lumMod val="50000"/>
                  </a:schemeClr>
                </a:solidFill>
                <a:latin typeface="微软雅黑" panose="020B0503020204020204" charset="-122"/>
                <a:ea typeface="微软雅黑" panose="020B0503020204020204" charset="-122"/>
                <a:sym typeface="+mn-ea"/>
              </a:rPr>
              <a:t>d = </a:t>
            </a:r>
            <a:r>
              <a:rPr lang="en-US" altLang="zh-CN" dirty="0" err="1" smtClean="0">
                <a:solidFill>
                  <a:schemeClr val="tx1">
                    <a:lumMod val="50000"/>
                  </a:schemeClr>
                </a:solidFill>
                <a:latin typeface="微软雅黑" panose="020B0503020204020204" charset="-122"/>
                <a:ea typeface="微软雅黑" panose="020B0503020204020204" charset="-122"/>
                <a:sym typeface="+mn-ea"/>
              </a:rPr>
              <a:t>gcd</a:t>
            </a:r>
            <a:r>
              <a:rPr lang="en-US" altLang="zh-CN" dirty="0" smtClean="0">
                <a:solidFill>
                  <a:schemeClr val="tx1">
                    <a:lumMod val="50000"/>
                  </a:schemeClr>
                </a:solidFill>
                <a:latin typeface="微软雅黑" panose="020B0503020204020204" charset="-122"/>
                <a:ea typeface="微软雅黑" panose="020B0503020204020204" charset="-122"/>
                <a:sym typeface="+mn-ea"/>
              </a:rPr>
              <a:t>(a, b).</a:t>
            </a:r>
            <a:r>
              <a:rPr lang="zh-CN" altLang="en-US" dirty="0" smtClean="0">
                <a:solidFill>
                  <a:schemeClr val="tx1">
                    <a:lumMod val="50000"/>
                  </a:schemeClr>
                </a:solidFill>
                <a:latin typeface="微软雅黑" panose="020B0503020204020204" charset="-122"/>
                <a:ea typeface="微软雅黑" panose="020B0503020204020204" charset="-122"/>
                <a:sym typeface="+mn-ea"/>
              </a:rPr>
              <a:t>则必有</a:t>
            </a:r>
            <a:r>
              <a:rPr lang="en-US" altLang="zh-CN" dirty="0" smtClean="0">
                <a:solidFill>
                  <a:schemeClr val="tx1">
                    <a:lumMod val="50000"/>
                  </a:schemeClr>
                </a:solidFill>
                <a:latin typeface="微软雅黑" panose="020B0503020204020204" charset="-122"/>
                <a:ea typeface="微软雅黑" panose="020B0503020204020204" charset="-122"/>
                <a:sym typeface="+mn-ea"/>
              </a:rPr>
              <a:t>d|(a * x + b * y).</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若</a:t>
            </a:r>
            <a:r>
              <a:rPr lang="en-US" altLang="zh-CN" dirty="0" smtClean="0">
                <a:solidFill>
                  <a:schemeClr val="tx1">
                    <a:lumMod val="50000"/>
                  </a:schemeClr>
                </a:solidFill>
                <a:latin typeface="微软雅黑" panose="020B0503020204020204" charset="-122"/>
                <a:ea typeface="微软雅黑" panose="020B0503020204020204" charset="-122"/>
                <a:sym typeface="+mn-ea"/>
              </a:rPr>
              <a:t>d</a:t>
            </a:r>
            <a:r>
              <a:rPr lang="zh-CN" altLang="en-US" dirty="0" smtClean="0">
                <a:solidFill>
                  <a:schemeClr val="tx1">
                    <a:lumMod val="50000"/>
                  </a:schemeClr>
                </a:solidFill>
                <a:latin typeface="微软雅黑" panose="020B0503020204020204" charset="-122"/>
                <a:ea typeface="微软雅黑" panose="020B0503020204020204" charset="-122"/>
                <a:sym typeface="+mn-ea"/>
              </a:rPr>
              <a:t>不能整除</a:t>
            </a:r>
            <a:r>
              <a:rPr lang="en-US" altLang="zh-CN" dirty="0" smtClean="0">
                <a:solidFill>
                  <a:schemeClr val="tx1">
                    <a:lumMod val="50000"/>
                  </a:schemeClr>
                </a:solidFill>
                <a:latin typeface="微软雅黑" panose="020B0503020204020204" charset="-122"/>
                <a:ea typeface="微软雅黑" panose="020B0503020204020204" charset="-122"/>
                <a:sym typeface="+mn-ea"/>
              </a:rPr>
              <a:t>c</a:t>
            </a:r>
            <a:r>
              <a:rPr lang="zh-CN" altLang="en-US" dirty="0" smtClean="0">
                <a:solidFill>
                  <a:schemeClr val="tx1">
                    <a:lumMod val="50000"/>
                  </a:schemeClr>
                </a:solidFill>
                <a:latin typeface="微软雅黑" panose="020B0503020204020204" charset="-122"/>
                <a:ea typeface="微软雅黑" panose="020B0503020204020204" charset="-122"/>
                <a:sym typeface="+mn-ea"/>
              </a:rPr>
              <a:t>则方程无解</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否则该方程的一个特解可表示成</a:t>
            </a:r>
            <a:r>
              <a:rPr lang="en-US" altLang="zh-CN" dirty="0" smtClean="0">
                <a:solidFill>
                  <a:schemeClr val="tx1">
                    <a:lumMod val="50000"/>
                  </a:schemeClr>
                </a:solidFill>
                <a:latin typeface="微软雅黑" panose="020B0503020204020204" charset="-122"/>
                <a:ea typeface="微软雅黑" panose="020B0503020204020204" charset="-122"/>
                <a:sym typeface="+mn-ea"/>
              </a:rPr>
              <a:t>a * x + b * y = d</a:t>
            </a:r>
            <a:r>
              <a:rPr lang="zh-CN" altLang="en-US" dirty="0" smtClean="0">
                <a:solidFill>
                  <a:schemeClr val="tx1">
                    <a:lumMod val="50000"/>
                  </a:schemeClr>
                </a:solidFill>
                <a:latin typeface="微软雅黑" panose="020B0503020204020204" charset="-122"/>
                <a:ea typeface="微软雅黑" panose="020B0503020204020204" charset="-122"/>
                <a:sym typeface="+mn-ea"/>
              </a:rPr>
              <a:t>的一个特解</a:t>
            </a:r>
            <a:r>
              <a:rPr lang="en-US" altLang="zh-CN" dirty="0" smtClean="0">
                <a:solidFill>
                  <a:schemeClr val="tx1">
                    <a:lumMod val="50000"/>
                  </a:schemeClr>
                </a:solidFill>
                <a:latin typeface="微软雅黑" panose="020B0503020204020204" charset="-122"/>
                <a:ea typeface="微软雅黑" panose="020B0503020204020204" charset="-122"/>
                <a:sym typeface="+mn-ea"/>
              </a:rPr>
              <a:t>(x0, y0) * (c / d).</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因此我们只需要求这个方</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r>
              <a:rPr lang="zh-CN" altLang="en-US" dirty="0" smtClean="0">
                <a:solidFill>
                  <a:schemeClr val="tx1">
                    <a:lumMod val="50000"/>
                  </a:schemeClr>
                </a:solidFill>
                <a:latin typeface="微软雅黑" panose="020B0503020204020204" charset="-122"/>
                <a:ea typeface="微软雅黑" panose="020B0503020204020204" charset="-122"/>
                <a:sym typeface="+mn-ea"/>
              </a:rPr>
              <a:t>程</a:t>
            </a:r>
            <a:r>
              <a:rPr lang="en-US" altLang="zh-CN" dirty="0" smtClean="0">
                <a:solidFill>
                  <a:schemeClr val="tx1">
                    <a:lumMod val="50000"/>
                  </a:schemeClr>
                </a:solidFill>
                <a:latin typeface="微软雅黑" panose="020B0503020204020204" charset="-122"/>
                <a:ea typeface="微软雅黑" panose="020B0503020204020204" charset="-122"/>
                <a:sym typeface="+mn-ea"/>
              </a:rPr>
              <a:t> a * x + b * y = d</a:t>
            </a:r>
            <a:r>
              <a:rPr lang="zh-CN" altLang="en-US" dirty="0" smtClean="0">
                <a:solidFill>
                  <a:schemeClr val="tx1">
                    <a:lumMod val="50000"/>
                  </a:schemeClr>
                </a:solidFill>
                <a:latin typeface="微软雅黑" panose="020B0503020204020204" charset="-122"/>
                <a:ea typeface="微软雅黑" panose="020B0503020204020204" charset="-122"/>
                <a:sym typeface="+mn-ea"/>
              </a:rPr>
              <a:t>的一个特解就行了</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endParaRPr lang="en-US" altLang="zh-CN"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不如先给个例子试试</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4239892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扩展</a:t>
            </a:r>
            <a:r>
              <a:rPr lang="zh-CN" altLang="en-US" dirty="0" smtClean="0"/>
              <a:t>欧几里得算法</a:t>
            </a:r>
            <a:endParaRPr lang="zh-CN" altLang="en-US" dirty="0"/>
          </a:p>
        </p:txBody>
      </p:sp>
      <p:sp>
        <p:nvSpPr>
          <p:cNvPr id="3" name="内容占位符 2"/>
          <p:cNvSpPr>
            <a:spLocks noGrp="1"/>
          </p:cNvSpPr>
          <p:nvPr>
            <p:ph idx="1"/>
          </p:nvPr>
        </p:nvSpPr>
        <p:spPr>
          <a:xfrm>
            <a:off x="932329" y="972092"/>
            <a:ext cx="10515600" cy="4944614"/>
          </a:xfrm>
        </p:spPr>
        <p:txBody>
          <a:bodyPr>
            <a:normAutofit fontScale="92500" lnSpcReduction="20000"/>
          </a:bodyPr>
          <a:lstStyle/>
          <a:p>
            <a:pPr marL="0" indent="0">
              <a:buNone/>
            </a:pPr>
            <a:r>
              <a:rPr lang="zh-CN" altLang="en-US" dirty="0" smtClean="0"/>
              <a:t>给定一个不定方程</a:t>
            </a:r>
            <a:r>
              <a:rPr lang="en-US" altLang="zh-CN" dirty="0" smtClean="0"/>
              <a:t>:11x + 37y = 1</a:t>
            </a:r>
          </a:p>
          <a:p>
            <a:pPr marL="0" indent="0">
              <a:buNone/>
            </a:pPr>
            <a:endParaRPr lang="en-US" altLang="zh-CN" dirty="0" smtClean="0"/>
          </a:p>
          <a:p>
            <a:pPr marL="0" indent="0">
              <a:buNone/>
            </a:pPr>
            <a:r>
              <a:rPr lang="zh-CN" altLang="en-US" dirty="0"/>
              <a:t>回忆</a:t>
            </a:r>
            <a:r>
              <a:rPr lang="zh-CN" altLang="en-US" dirty="0" smtClean="0"/>
              <a:t>求最大公约数的过程</a:t>
            </a:r>
            <a:r>
              <a:rPr lang="en-US" altLang="zh-CN" dirty="0" smtClean="0"/>
              <a:t>:</a:t>
            </a:r>
          </a:p>
          <a:p>
            <a:pPr marL="0" indent="0">
              <a:buNone/>
            </a:pPr>
            <a:r>
              <a:rPr lang="en-US" altLang="zh-CN" dirty="0" smtClean="0"/>
              <a:t>37 = 11 * 3 + 4</a:t>
            </a:r>
          </a:p>
          <a:p>
            <a:pPr marL="0" indent="0">
              <a:buNone/>
            </a:pPr>
            <a:r>
              <a:rPr lang="en-US" altLang="zh-CN" dirty="0" smtClean="0"/>
              <a:t>11 = 4 * 2 + 3</a:t>
            </a:r>
          </a:p>
          <a:p>
            <a:pPr marL="0" indent="0">
              <a:buNone/>
            </a:pPr>
            <a:r>
              <a:rPr lang="en-US" altLang="zh-CN" dirty="0" smtClean="0"/>
              <a:t>4 = 3 * 1 + 1</a:t>
            </a:r>
          </a:p>
          <a:p>
            <a:pPr marL="0" indent="0">
              <a:buNone/>
            </a:pPr>
            <a:r>
              <a:rPr lang="en-US" altLang="zh-CN" dirty="0" smtClean="0"/>
              <a:t>3 = 1 * 3 + 0</a:t>
            </a:r>
          </a:p>
          <a:p>
            <a:pPr marL="0" indent="0">
              <a:buNone/>
            </a:pPr>
            <a:r>
              <a:rPr lang="zh-CN" altLang="en-US" dirty="0" smtClean="0"/>
              <a:t>我们自下向上可以发现</a:t>
            </a:r>
            <a:r>
              <a:rPr lang="en-US" altLang="zh-CN" dirty="0" smtClean="0"/>
              <a:t>:</a:t>
            </a:r>
          </a:p>
          <a:p>
            <a:pPr marL="0" indent="0">
              <a:buNone/>
            </a:pPr>
            <a:r>
              <a:rPr lang="en-US" altLang="zh-CN" dirty="0" smtClean="0"/>
              <a:t>1 = 1 – 0;</a:t>
            </a:r>
          </a:p>
          <a:p>
            <a:pPr marL="0" indent="0">
              <a:buNone/>
            </a:pPr>
            <a:r>
              <a:rPr lang="en-US" altLang="zh-CN" dirty="0" smtClean="0"/>
              <a:t>1 = 4 – 3 * 1</a:t>
            </a:r>
          </a:p>
          <a:p>
            <a:pPr marL="0" indent="0">
              <a:buNone/>
            </a:pPr>
            <a:r>
              <a:rPr lang="en-US" altLang="zh-CN" dirty="0" smtClean="0"/>
              <a:t>1 = 4 – (11 – 4 * 2) = 4 * 3 – 11</a:t>
            </a:r>
          </a:p>
          <a:p>
            <a:pPr marL="0" indent="0">
              <a:buNone/>
            </a:pPr>
            <a:r>
              <a:rPr lang="en-US" altLang="zh-CN" dirty="0" smtClean="0"/>
              <a:t>1 = (37 – 11 * 3) * 3 – 11 = 37 * 3 – 11 * 10.</a:t>
            </a:r>
          </a:p>
          <a:p>
            <a:pPr marL="0" indent="0">
              <a:buNone/>
            </a:pPr>
            <a:r>
              <a:rPr lang="zh-CN" altLang="en-US" dirty="0" smtClean="0"/>
              <a:t>可以发现</a:t>
            </a:r>
            <a:r>
              <a:rPr lang="en-US" altLang="zh-CN" dirty="0" smtClean="0"/>
              <a:t>x = </a:t>
            </a:r>
            <a:r>
              <a:rPr lang="en-US" altLang="zh-CN" dirty="0" smtClean="0"/>
              <a:t>2, </a:t>
            </a:r>
            <a:r>
              <a:rPr lang="en-US" altLang="zh-CN" dirty="0" smtClean="0"/>
              <a:t>y = </a:t>
            </a:r>
            <a:r>
              <a:rPr lang="en-US" altLang="zh-CN" dirty="0" smtClean="0"/>
              <a:t>-10.</a:t>
            </a:r>
            <a:endParaRPr lang="en-US" altLang="zh-CN" dirty="0"/>
          </a:p>
        </p:txBody>
      </p:sp>
    </p:spTree>
    <p:extLst>
      <p:ext uri="{BB962C8B-B14F-4D97-AF65-F5344CB8AC3E}">
        <p14:creationId xmlns:p14="http://schemas.microsoft.com/office/powerpoint/2010/main" val="22431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3" name="内容占位符 2"/>
          <p:cNvSpPr>
            <a:spLocks noGrp="1" noRot="1" noChangeAspect="1" noMove="1" noResize="1" noEditPoints="1" noAdjustHandles="1" noChangeArrowheads="1" noChangeShapeType="1" noTextEdit="1"/>
          </p:cNvSpPr>
          <p:nvPr>
            <p:ph idx="1"/>
          </p:nvPr>
        </p:nvSpPr>
        <p:spPr>
          <a:blipFill rotWithShape="0">
            <a:blip r:embed="rId9"/>
            <a:stretch>
              <a:fillRect l="-1515" t="-1667" r="-424"/>
            </a:stretch>
          </a:blipFill>
        </p:spPr>
        <p:txBody>
          <a:bodyPr/>
          <a:lstStyle/>
          <a:p>
            <a:r>
              <a:rPr lang="zh-CN" altLang="en-US">
                <a:noFill/>
              </a:rPr>
              <a:t> </a:t>
            </a:r>
          </a:p>
        </p:txBody>
      </p:sp>
    </p:spTree>
    <p:custDataLst>
      <p:tags r:id="rId1"/>
    </p:custDataLst>
    <p:extLst>
      <p:ext uri="{BB962C8B-B14F-4D97-AF65-F5344CB8AC3E}">
        <p14:creationId xmlns:p14="http://schemas.microsoft.com/office/powerpoint/2010/main" val="402270360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3" name="内容占位符 2"/>
          <p:cNvSpPr>
            <a:spLocks noGrp="1" noRot="1" noChangeAspect="1" noMove="1" noResize="1" noEditPoints="1" noAdjustHandles="1" noChangeArrowheads="1" noChangeShapeType="1" noTextEdit="1"/>
          </p:cNvSpPr>
          <p:nvPr>
            <p:ph idx="1"/>
          </p:nvPr>
        </p:nvSpPr>
        <p:spPr>
          <a:blipFill rotWithShape="0">
            <a:blip r:embed="rId9"/>
            <a:stretch>
              <a:fillRect l="-606" t="-1667" r="-1515"/>
            </a:stretch>
          </a:blipFill>
        </p:spPr>
        <p:txBody>
          <a:bodyPr/>
          <a:lstStyle/>
          <a:p>
            <a:r>
              <a:rPr lang="zh-CN" altLang="en-US">
                <a:noFill/>
              </a:rPr>
              <a:t> </a:t>
            </a:r>
          </a:p>
        </p:txBody>
      </p:sp>
    </p:spTree>
    <p:custDataLst>
      <p:tags r:id="rId1"/>
    </p:custDataLst>
    <p:extLst>
      <p:ext uri="{BB962C8B-B14F-4D97-AF65-F5344CB8AC3E}">
        <p14:creationId xmlns:p14="http://schemas.microsoft.com/office/powerpoint/2010/main" val="321243304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3" name="内容占位符 2"/>
          <p:cNvSpPr>
            <a:spLocks noGrp="1" noRot="1" noChangeAspect="1" noMove="1" noResize="1" noEditPoints="1" noAdjustHandles="1" noChangeArrowheads="1" noChangeShapeType="1" noTextEdit="1"/>
          </p:cNvSpPr>
          <p:nvPr>
            <p:ph idx="1"/>
          </p:nvPr>
        </p:nvSpPr>
        <p:spPr>
          <a:xfrm>
            <a:off x="1097280" y="1845734"/>
            <a:ext cx="10058400" cy="2224800"/>
          </a:xfrm>
          <a:blipFill rotWithShape="0">
            <a:blip r:embed="rId9"/>
            <a:srcRect/>
            <a:stretch>
              <a:fillRect l="-242" t="-2467" b="-80841"/>
            </a:stretch>
          </a:blipFill>
        </p:spPr>
        <p:txBody>
          <a:bodyPr/>
          <a:lstStyle/>
          <a:p>
            <a:r>
              <a:rPr lang="zh-CN" altLang="en-US">
                <a:noFill/>
              </a:rPr>
              <a:t> </a:t>
            </a:r>
          </a:p>
        </p:txBody>
      </p:sp>
      <p:sp>
        <p:nvSpPr>
          <p:cNvPr id="10" name="内容占位符 1"/>
          <p:cNvSpPr txBox="1">
            <a:spLocks/>
          </p:cNvSpPr>
          <p:nvPr/>
        </p:nvSpPr>
        <p:spPr>
          <a:xfrm>
            <a:off x="838200" y="3980329"/>
            <a:ext cx="10515600" cy="223591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Tx/>
              <a:buBlip>
                <a:blip r:embed="rId10"/>
              </a:buBlip>
              <a:defRPr sz="2400" b="0"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b="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2" name="内容占位符 1"/>
          <p:cNvSpPr txBox="1">
            <a:spLocks/>
          </p:cNvSpPr>
          <p:nvPr/>
        </p:nvSpPr>
        <p:spPr>
          <a:xfrm>
            <a:off x="838200" y="3816043"/>
            <a:ext cx="10515600" cy="240019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Tx/>
              <a:buBlip>
                <a:blip r:embed="rId10"/>
              </a:buBlip>
              <a:defRPr sz="2400" b="0"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b="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设</a:t>
            </a:r>
            <a:r>
              <a:rPr lang="en-US" altLang="zh-CN" dirty="0" smtClean="0"/>
              <a:t>d = </a:t>
            </a:r>
            <a:r>
              <a:rPr lang="en-US" altLang="zh-CN" dirty="0" err="1" smtClean="0"/>
              <a:t>gcd</a:t>
            </a:r>
            <a:r>
              <a:rPr lang="en-US" altLang="zh-CN" dirty="0" smtClean="0"/>
              <a:t>(a, b)</a:t>
            </a:r>
          </a:p>
          <a:p>
            <a:r>
              <a:rPr lang="zh-CN" altLang="en-US" dirty="0" smtClean="0"/>
              <a:t>考虑方程</a:t>
            </a:r>
            <a:r>
              <a:rPr lang="en-US" altLang="zh-CN" dirty="0" smtClean="0"/>
              <a:t>a * x + b * y = 0, </a:t>
            </a:r>
            <a:r>
              <a:rPr lang="zh-CN" altLang="en-US" dirty="0" smtClean="0"/>
              <a:t>即</a:t>
            </a:r>
            <a:r>
              <a:rPr lang="en-US" altLang="zh-CN" dirty="0" smtClean="0"/>
              <a:t>(a/d)*x+(b/d)*y = 0</a:t>
            </a:r>
            <a:r>
              <a:rPr lang="zh-CN" altLang="en-US" dirty="0" smtClean="0"/>
              <a:t>的通解</a:t>
            </a:r>
            <a:r>
              <a:rPr lang="en-US" altLang="zh-CN" dirty="0" smtClean="0"/>
              <a:t>.</a:t>
            </a:r>
          </a:p>
          <a:p>
            <a:r>
              <a:rPr lang="zh-CN" altLang="en-US" dirty="0" smtClean="0"/>
              <a:t>由于</a:t>
            </a:r>
            <a:r>
              <a:rPr lang="en-US" altLang="zh-CN" dirty="0" smtClean="0"/>
              <a:t>a/d, b/d</a:t>
            </a:r>
            <a:r>
              <a:rPr lang="zh-CN" altLang="en-US" dirty="0" smtClean="0"/>
              <a:t>互质</a:t>
            </a:r>
            <a:r>
              <a:rPr lang="en-US" altLang="zh-CN" dirty="0" smtClean="0"/>
              <a:t>, </a:t>
            </a:r>
            <a:r>
              <a:rPr lang="zh-CN" altLang="en-US" dirty="0" smtClean="0"/>
              <a:t>故显然有</a:t>
            </a:r>
            <a:endParaRPr lang="en-US" altLang="zh-CN" dirty="0" smtClean="0"/>
          </a:p>
          <a:p>
            <a:r>
              <a:rPr lang="en-US" altLang="zh-CN" dirty="0" smtClean="0"/>
              <a:t>x = (b/d) * t, y = -(a/d) * t   (</a:t>
            </a:r>
            <a:r>
              <a:rPr lang="zh-CN" altLang="en-US" dirty="0" smtClean="0"/>
              <a:t>其中</a:t>
            </a:r>
            <a:r>
              <a:rPr lang="en-US" altLang="zh-CN" dirty="0" smtClean="0"/>
              <a:t>t</a:t>
            </a:r>
            <a:r>
              <a:rPr lang="zh-CN" altLang="en-US" dirty="0" smtClean="0"/>
              <a:t>为任意整数</a:t>
            </a:r>
            <a:r>
              <a:rPr lang="en-US" altLang="zh-CN" dirty="0" smtClean="0"/>
              <a:t>)</a:t>
            </a:r>
            <a:endParaRPr lang="zh-CN" altLang="en-US" dirty="0"/>
          </a:p>
        </p:txBody>
      </p:sp>
    </p:spTree>
    <p:custDataLst>
      <p:tags r:id="rId1"/>
    </p:custDataLst>
    <p:extLst>
      <p:ext uri="{BB962C8B-B14F-4D97-AF65-F5344CB8AC3E}">
        <p14:creationId xmlns:p14="http://schemas.microsoft.com/office/powerpoint/2010/main" val="61693497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2" name="内容占位符 1"/>
          <p:cNvSpPr>
            <a:spLocks noGrp="1"/>
          </p:cNvSpPr>
          <p:nvPr>
            <p:ph idx="1"/>
          </p:nvPr>
        </p:nvSpPr>
        <p:spPr/>
        <p:txBody>
          <a:bodyPr/>
          <a:lstStyle/>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exgcd</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b,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&amp;x,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&amp;y)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(!b)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x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y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d = </a:t>
            </a:r>
            <a:r>
              <a:rPr lang="en-US" altLang="zh-CN" kern="0" dirty="0" err="1">
                <a:solidFill>
                  <a:srgbClr val="795E26"/>
                </a:solidFill>
                <a:latin typeface="Source Code Pro"/>
                <a:ea typeface="宋体"/>
                <a:cs typeface="宋体"/>
              </a:rPr>
              <a:t>exgcd</a:t>
            </a:r>
            <a:r>
              <a:rPr lang="en-US" altLang="zh-CN" kern="0" dirty="0">
                <a:solidFill>
                  <a:srgbClr val="000000"/>
                </a:solidFill>
                <a:latin typeface="Source Code Pro"/>
                <a:ea typeface="宋体"/>
                <a:cs typeface="宋体"/>
              </a:rPr>
              <a:t>(b, a % b, y,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y -= a / b *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d;</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endParaRPr lang="zh-CN" altLang="en-US" dirty="0"/>
          </a:p>
        </p:txBody>
      </p:sp>
    </p:spTree>
    <p:custDataLst>
      <p:tags r:id="rId1"/>
    </p:custDataLst>
    <p:extLst>
      <p:ext uri="{BB962C8B-B14F-4D97-AF65-F5344CB8AC3E}">
        <p14:creationId xmlns:p14="http://schemas.microsoft.com/office/powerpoint/2010/main" val="298627885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smtClean="0">
                <a:latin typeface="+mj-lt"/>
                <a:ea typeface="+mj-ea"/>
              </a:rPr>
              <a:t>乘法逆元</a:t>
            </a:r>
            <a:endParaRPr lang="zh-CN" altLang="en-US" sz="3200" dirty="0">
              <a:latin typeface="+mj-lt"/>
              <a:ea typeface="+mj-ea"/>
            </a:endParaRP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4" name="内容占位符 2"/>
          <p:cNvSpPr>
            <a:spLocks noGrp="1"/>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9pPr>
          </a:lstStyle>
          <a:p>
            <a:r>
              <a:rPr lang="zh-CN" altLang="en-US" dirty="0">
                <a:latin typeface="+mn-ea"/>
              </a:rPr>
              <a:t>在模数为</a:t>
            </a:r>
            <a:r>
              <a:rPr lang="en-US" altLang="zh-CN" dirty="0">
                <a:latin typeface="+mn-ea"/>
              </a:rPr>
              <a:t>x</a:t>
            </a:r>
            <a:r>
              <a:rPr lang="zh-CN" altLang="en-US" dirty="0">
                <a:latin typeface="+mn-ea"/>
              </a:rPr>
              <a:t>的模运算下，</a:t>
            </a:r>
            <a:r>
              <a:rPr lang="en-US" altLang="zh-CN" dirty="0">
                <a:latin typeface="+mn-ea"/>
              </a:rPr>
              <a:t>a</a:t>
            </a:r>
            <a:r>
              <a:rPr lang="zh-CN" altLang="en-US" dirty="0">
                <a:latin typeface="+mn-ea"/>
              </a:rPr>
              <a:t>的逆元</a:t>
            </a:r>
            <a:r>
              <a:rPr lang="en-US" altLang="zh-CN" dirty="0">
                <a:latin typeface="+mn-ea"/>
              </a:rPr>
              <a:t>a’</a:t>
            </a:r>
            <a:r>
              <a:rPr lang="zh-CN" altLang="en-US" dirty="0">
                <a:latin typeface="+mn-ea"/>
              </a:rPr>
              <a:t>是满足</a:t>
            </a:r>
            <a:endParaRPr lang="en-US" altLang="zh-CN" dirty="0">
              <a:latin typeface="+mn-ea"/>
            </a:endParaRPr>
          </a:p>
          <a:p>
            <a:pPr marL="0" indent="0">
              <a:buNone/>
            </a:pPr>
            <a:endParaRPr lang="en-US" altLang="zh-CN" dirty="0">
              <a:latin typeface="+mn-ea"/>
            </a:endParaRPr>
          </a:p>
          <a:p>
            <a:r>
              <a:rPr lang="en-US" altLang="zh-CN" dirty="0"/>
              <a:t> aa’=1 (mod x)</a:t>
            </a:r>
          </a:p>
          <a:p>
            <a:endParaRPr lang="en-US" altLang="zh-CN" dirty="0"/>
          </a:p>
          <a:p>
            <a:r>
              <a:rPr lang="en-US" altLang="zh-CN" dirty="0"/>
              <a:t> t/a = t/a * 1 = t/a *aa’ = t*a’</a:t>
            </a:r>
          </a:p>
          <a:p>
            <a:endParaRPr lang="en-US" altLang="zh-CN" dirty="0">
              <a:latin typeface="+mn-ea"/>
            </a:endParaRPr>
          </a:p>
          <a:p>
            <a:r>
              <a:rPr lang="zh-CN" altLang="en-US" dirty="0">
                <a:latin typeface="+mn-ea"/>
              </a:rPr>
              <a:t>所以除以一个数等于乘上这个数的逆元。</a:t>
            </a:r>
            <a:endParaRPr lang="en-US" altLang="zh-CN" dirty="0">
              <a:latin typeface="+mn-ea"/>
            </a:endParaRPr>
          </a:p>
        </p:txBody>
      </p:sp>
    </p:spTree>
    <p:custDataLst>
      <p:tags r:id="rId1"/>
    </p:custDataLst>
    <p:extLst>
      <p:ext uri="{BB962C8B-B14F-4D97-AF65-F5344CB8AC3E}">
        <p14:creationId xmlns:p14="http://schemas.microsoft.com/office/powerpoint/2010/main" val="324027727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657824" y="2367616"/>
            <a:ext cx="5272405" cy="1382395"/>
          </a:xfrm>
        </p:spPr>
        <p:txBody>
          <a:bodyPr>
            <a:noAutofit/>
          </a:bodyPr>
          <a:lstStyle/>
          <a:p>
            <a:pPr algn="ctr"/>
            <a:r>
              <a:rPr lang="zh-CN" altLang="en-US" sz="6000" dirty="0" smtClean="0">
                <a:latin typeface="微软雅黑" panose="020B0503020204020204" charset="-122"/>
                <a:ea typeface="微软雅黑" panose="020B0503020204020204" charset="-122"/>
              </a:rPr>
              <a:t>素数相关</a:t>
            </a:r>
            <a:r>
              <a:rPr lang="en-US" altLang="zh-CN" sz="6000" dirty="0" smtClean="0">
                <a:latin typeface="微软雅黑" panose="020B0503020204020204" charset="-122"/>
                <a:ea typeface="微软雅黑" panose="020B0503020204020204" charset="-122"/>
              </a:rPr>
              <a:t/>
            </a:r>
            <a:br>
              <a:rPr lang="en-US" altLang="zh-CN" sz="6000" dirty="0" smtClean="0">
                <a:latin typeface="微软雅黑" panose="020B0503020204020204" charset="-122"/>
                <a:ea typeface="微软雅黑" panose="020B0503020204020204" charset="-122"/>
              </a:rPr>
            </a:br>
            <a:endParaRPr lang="zh-CN" altLang="en-US" sz="60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669343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cmath</a:t>
            </a:r>
            <a:endParaRPr lang="zh-CN" altLang="en-US" dirty="0"/>
          </a:p>
        </p:txBody>
      </p:sp>
      <p:sp>
        <p:nvSpPr>
          <p:cNvPr id="3" name="内容占位符 2"/>
          <p:cNvSpPr>
            <a:spLocks noGrp="1"/>
          </p:cNvSpPr>
          <p:nvPr>
            <p:ph idx="1"/>
          </p:nvPr>
        </p:nvSpPr>
        <p:spPr/>
        <p:txBody>
          <a:bodyPr/>
          <a:lstStyle/>
          <a:p>
            <a:r>
              <a:rPr lang="en-US" altLang="zh-CN" dirty="0" smtClean="0"/>
              <a:t>pi</a:t>
            </a:r>
            <a:r>
              <a:rPr lang="zh-CN" altLang="en-US" dirty="0" smtClean="0"/>
              <a:t>的定义</a:t>
            </a:r>
            <a:endParaRPr lang="en-US" altLang="zh-CN" dirty="0" smtClean="0"/>
          </a:p>
          <a:p>
            <a:pPr marL="0" indent="0">
              <a:buNone/>
            </a:pPr>
            <a:r>
              <a:rPr lang="zh-CN" altLang="en-US" dirty="0" smtClean="0"/>
              <a:t>尽量不要用</a:t>
            </a:r>
            <a:r>
              <a:rPr lang="en-US" altLang="zh-CN" dirty="0" smtClean="0"/>
              <a:t>define</a:t>
            </a:r>
            <a:r>
              <a:rPr lang="zh-CN" altLang="en-US" dirty="0" smtClean="0"/>
              <a:t>定义常数</a:t>
            </a:r>
            <a:r>
              <a:rPr lang="en-US" altLang="zh-CN" dirty="0" smtClean="0"/>
              <a:t>!!!!!!</a:t>
            </a:r>
          </a:p>
          <a:p>
            <a:pPr marL="0" indent="0">
              <a:buNone/>
            </a:pPr>
            <a:r>
              <a:rPr lang="en-US" altLang="zh-CN" dirty="0" smtClean="0"/>
              <a:t>#define pi 3.14159265358979323846</a:t>
            </a:r>
          </a:p>
          <a:p>
            <a:pPr marL="0" indent="0">
              <a:buNone/>
            </a:pPr>
            <a:r>
              <a:rPr lang="en-US" altLang="zh-CN" dirty="0" smtClean="0"/>
              <a:t>(</a:t>
            </a:r>
            <a:r>
              <a:rPr lang="zh-CN" altLang="en-US" dirty="0" smtClean="0"/>
              <a:t>可能会有不可预知的错误</a:t>
            </a:r>
            <a:r>
              <a:rPr lang="en-US" altLang="zh-CN" dirty="0" smtClean="0"/>
              <a:t>)</a:t>
            </a:r>
          </a:p>
          <a:p>
            <a:pPr marL="0" indent="0">
              <a:buNone/>
            </a:pPr>
            <a:endParaRPr lang="en-US" altLang="zh-CN" dirty="0"/>
          </a:p>
          <a:p>
            <a:pPr marL="0" indent="0">
              <a:buNone/>
            </a:pPr>
            <a:r>
              <a:rPr lang="zh-CN" altLang="en-US" dirty="0" smtClean="0"/>
              <a:t>推荐使用</a:t>
            </a:r>
            <a:r>
              <a:rPr lang="en-US" altLang="zh-CN" dirty="0" err="1" smtClean="0"/>
              <a:t>const</a:t>
            </a:r>
            <a:r>
              <a:rPr lang="en-US" altLang="zh-CN" dirty="0" smtClean="0"/>
              <a:t> + </a:t>
            </a:r>
            <a:r>
              <a:rPr lang="en-US" altLang="zh-CN" dirty="0" err="1" smtClean="0"/>
              <a:t>acos</a:t>
            </a:r>
            <a:r>
              <a:rPr lang="zh-CN" altLang="en-US" dirty="0" smtClean="0"/>
              <a:t>来定义</a:t>
            </a:r>
            <a:endParaRPr lang="en-US" altLang="zh-CN" dirty="0" smtClean="0"/>
          </a:p>
          <a:p>
            <a:pPr marL="0" indent="0">
              <a:buNone/>
            </a:pPr>
            <a:r>
              <a:rPr lang="en-US" altLang="zh-CN" dirty="0" err="1"/>
              <a:t>c</a:t>
            </a:r>
            <a:r>
              <a:rPr lang="en-US" altLang="zh-CN" dirty="0" err="1" smtClean="0"/>
              <a:t>onst</a:t>
            </a:r>
            <a:r>
              <a:rPr lang="en-US" altLang="zh-CN" dirty="0" smtClean="0"/>
              <a:t> double pi = </a:t>
            </a:r>
            <a:r>
              <a:rPr lang="en-US" altLang="zh-CN" dirty="0" err="1" smtClean="0"/>
              <a:t>acos</a:t>
            </a:r>
            <a:r>
              <a:rPr lang="en-US" altLang="zh-CN" dirty="0" smtClean="0"/>
              <a:t>(-1.0);</a:t>
            </a:r>
            <a:endParaRPr lang="en-US" altLang="zh-CN" dirty="0"/>
          </a:p>
          <a:p>
            <a:pPr marL="0" indent="0">
              <a:buNone/>
            </a:pPr>
            <a:endParaRPr lang="en-US" altLang="zh-CN" dirty="0"/>
          </a:p>
        </p:txBody>
      </p:sp>
    </p:spTree>
    <p:extLst>
      <p:ext uri="{BB962C8B-B14F-4D97-AF65-F5344CB8AC3E}">
        <p14:creationId xmlns:p14="http://schemas.microsoft.com/office/powerpoint/2010/main" val="41382864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素数</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素数：</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指在大于1的自然数中，除了1和该数自身外，无法被其他自然数整除的数</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例如</a:t>
            </a:r>
            <a:r>
              <a:rPr lang="en-US" altLang="zh-CN" dirty="0" smtClean="0">
                <a:solidFill>
                  <a:schemeClr val="tx1">
                    <a:lumMod val="50000"/>
                  </a:schemeClr>
                </a:solidFill>
                <a:latin typeface="微软雅黑" panose="020B0503020204020204" charset="-122"/>
                <a:ea typeface="微软雅黑" panose="020B0503020204020204" charset="-122"/>
                <a:sym typeface="+mn-ea"/>
              </a:rPr>
              <a:t>: </a:t>
            </a:r>
          </a:p>
          <a:p>
            <a:pPr marL="0" indent="0" fontAlgn="auto">
              <a:lnSpc>
                <a:spcPct val="150000"/>
              </a:lnSpc>
              <a:buNone/>
            </a:pPr>
            <a:r>
              <a:rPr lang="en-US" altLang="zh-CN" dirty="0" smtClean="0">
                <a:solidFill>
                  <a:schemeClr val="tx1">
                    <a:lumMod val="50000"/>
                  </a:schemeClr>
                </a:solidFill>
                <a:latin typeface="微软雅黑" panose="020B0503020204020204" charset="-122"/>
                <a:ea typeface="微软雅黑" panose="020B0503020204020204" charset="-122"/>
                <a:sym typeface="+mn-ea"/>
              </a:rPr>
              <a:t>2, 3, 5, 7, 11, 13, 17, 19, 23, 29</a:t>
            </a:r>
            <a:r>
              <a:rPr lang="zh-CN" altLang="en-US" dirty="0" smtClean="0">
                <a:solidFill>
                  <a:schemeClr val="tx1">
                    <a:lumMod val="50000"/>
                  </a:schemeClr>
                </a:solidFill>
                <a:latin typeface="微软雅黑" panose="020B0503020204020204" charset="-122"/>
                <a:ea typeface="微软雅黑" panose="020B0503020204020204" charset="-122"/>
                <a:sym typeface="+mn-ea"/>
              </a:rPr>
              <a:t>都是质数</a:t>
            </a:r>
            <a:endParaRPr lang="en-US" altLang="zh-CN" dirty="0" smtClean="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en-US" altLang="zh-CN" dirty="0" smtClean="0">
                <a:solidFill>
                  <a:schemeClr val="tx1">
                    <a:lumMod val="50000"/>
                  </a:schemeClr>
                </a:solidFill>
                <a:latin typeface="微软雅黑" panose="020B0503020204020204" charset="-122"/>
                <a:ea typeface="微软雅黑" panose="020B0503020204020204" charset="-122"/>
                <a:sym typeface="+mn-ea"/>
              </a:rPr>
              <a:t>4 = 2 * 2, 12 = 2 * 6, 981 = 9 * 109</a:t>
            </a:r>
            <a:r>
              <a:rPr lang="zh-CN" altLang="en-US" dirty="0" smtClean="0">
                <a:solidFill>
                  <a:schemeClr val="tx1">
                    <a:lumMod val="50000"/>
                  </a:schemeClr>
                </a:solidFill>
                <a:latin typeface="微软雅黑" panose="020B0503020204020204" charset="-122"/>
                <a:ea typeface="微软雅黑" panose="020B0503020204020204" charset="-122"/>
                <a:sym typeface="+mn-ea"/>
              </a:rPr>
              <a:t>都不是质数</a:t>
            </a: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素数</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朴素的素数判断，判断</a:t>
            </a:r>
            <a:r>
              <a:rPr lang="en-US" altLang="zh-CN" dirty="0" smtClean="0">
                <a:solidFill>
                  <a:schemeClr val="tx1">
                    <a:lumMod val="50000"/>
                  </a:schemeClr>
                </a:solidFill>
                <a:latin typeface="微软雅黑" panose="020B0503020204020204" charset="-122"/>
                <a:ea typeface="微软雅黑" panose="020B0503020204020204" charset="-122"/>
                <a:sym typeface="+mn-ea"/>
              </a:rPr>
              <a:t>2~</a:t>
            </a:r>
            <a:r>
              <a:rPr lang="en-US" altLang="zh-CN" dirty="0" smtClean="0">
                <a:solidFill>
                  <a:schemeClr val="tx1">
                    <a:lumMod val="50000"/>
                  </a:schemeClr>
                </a:solidFill>
                <a:latin typeface="Arial" panose="020B0604020202020204" pitchFamily="34" charset="0"/>
                <a:ea typeface="微软雅黑" panose="020B0503020204020204" charset="-122"/>
                <a:sym typeface="+mn-ea"/>
              </a:rPr>
              <a:t>sqrt(x)</a:t>
            </a:r>
            <a:r>
              <a:rPr lang="zh-CN" altLang="en-US" dirty="0" smtClean="0">
                <a:solidFill>
                  <a:schemeClr val="tx1">
                    <a:lumMod val="50000"/>
                  </a:schemeClr>
                </a:solidFill>
                <a:latin typeface="Arial" panose="020B0604020202020204" pitchFamily="34" charset="0"/>
                <a:ea typeface="微软雅黑" panose="020B0503020204020204" charset="-122"/>
                <a:sym typeface="+mn-ea"/>
              </a:rPr>
              <a:t>中</a:t>
            </a:r>
            <a:r>
              <a:rPr lang="zh-CN" altLang="en-US" dirty="0">
                <a:solidFill>
                  <a:schemeClr val="tx1">
                    <a:lumMod val="50000"/>
                  </a:schemeClr>
                </a:solidFill>
                <a:latin typeface="Arial" panose="020B0604020202020204" pitchFamily="34" charset="0"/>
                <a:ea typeface="微软雅黑" panose="020B0503020204020204" charset="-122"/>
                <a:sym typeface="+mn-ea"/>
              </a:rPr>
              <a:t>有没有数能够整除</a:t>
            </a:r>
            <a:r>
              <a:rPr lang="en-US" altLang="zh-CN" dirty="0">
                <a:solidFill>
                  <a:schemeClr val="tx1">
                    <a:lumMod val="50000"/>
                  </a:schemeClr>
                </a:solidFill>
                <a:latin typeface="Arial" panose="020B0604020202020204" pitchFamily="34" charset="0"/>
                <a:ea typeface="微软雅黑" panose="020B0503020204020204" charset="-122"/>
                <a:sym typeface="+mn-ea"/>
              </a:rPr>
              <a:t>x</a:t>
            </a:r>
            <a:r>
              <a:rPr lang="zh-CN" altLang="en-US" dirty="0">
                <a:solidFill>
                  <a:schemeClr val="tx1">
                    <a:lumMod val="50000"/>
                  </a:schemeClr>
                </a:solidFill>
                <a:latin typeface="Arial" panose="020B0604020202020204" pitchFamily="34" charset="0"/>
                <a:ea typeface="微软雅黑" panose="020B0503020204020204" charset="-122"/>
                <a:sym typeface="+mn-ea"/>
              </a:rPr>
              <a:t>，如果没有则</a:t>
            </a:r>
            <a:r>
              <a:rPr lang="en-US" altLang="zh-CN" dirty="0">
                <a:solidFill>
                  <a:schemeClr val="tx1">
                    <a:lumMod val="50000"/>
                  </a:schemeClr>
                </a:solidFill>
                <a:latin typeface="Arial" panose="020B0604020202020204" pitchFamily="34" charset="0"/>
                <a:ea typeface="微软雅黑" panose="020B0503020204020204" charset="-122"/>
                <a:sym typeface="+mn-ea"/>
              </a:rPr>
              <a:t>x</a:t>
            </a:r>
            <a:r>
              <a:rPr lang="zh-CN" altLang="en-US" dirty="0">
                <a:solidFill>
                  <a:schemeClr val="tx1">
                    <a:lumMod val="50000"/>
                  </a:schemeClr>
                </a:solidFill>
                <a:latin typeface="Arial" panose="020B0604020202020204" pitchFamily="34" charset="0"/>
                <a:ea typeface="微软雅黑" panose="020B0503020204020204" charset="-122"/>
                <a:sym typeface="+mn-ea"/>
              </a:rPr>
              <a:t>是素数</a:t>
            </a:r>
            <a:r>
              <a:rPr lang="en-US" altLang="zh-CN" dirty="0" smtClean="0">
                <a:solidFill>
                  <a:schemeClr val="tx1">
                    <a:lumMod val="50000"/>
                  </a:schemeClr>
                </a:solidFill>
                <a:latin typeface="Arial" panose="020B0604020202020204" pitchFamily="34" charset="0"/>
                <a:ea typeface="微软雅黑" panose="020B0503020204020204" charset="-122"/>
                <a:sym typeface="+mn-ea"/>
              </a:rPr>
              <a:t>.</a:t>
            </a:r>
          </a:p>
          <a:p>
            <a:pPr marL="0" indent="0" fontAlgn="auto">
              <a:lnSpc>
                <a:spcPct val="150000"/>
              </a:lnSpc>
              <a:buNone/>
            </a:pPr>
            <a:endParaRPr lang="en-US" altLang="zh-CN" dirty="0">
              <a:solidFill>
                <a:schemeClr val="tx1">
                  <a:lumMod val="50000"/>
                </a:schemeClr>
              </a:solidFill>
              <a:latin typeface="Arial" panose="020B0604020202020204" pitchFamily="34" charset="0"/>
              <a:ea typeface="微软雅黑" panose="020B0503020204020204" charset="-122"/>
              <a:sym typeface="+mn-ea"/>
            </a:endParaRPr>
          </a:p>
          <a:p>
            <a:pPr>
              <a:lnSpc>
                <a:spcPct val="100000"/>
              </a:lnSpc>
            </a:pPr>
            <a:r>
              <a:rPr lang="en-US" altLang="zh-CN" kern="0" dirty="0" err="1" smtClean="0">
                <a:solidFill>
                  <a:srgbClr val="0000FF"/>
                </a:solidFill>
                <a:latin typeface="Source Code Pro"/>
                <a:ea typeface="宋体"/>
                <a:cs typeface="宋体"/>
              </a:rPr>
              <a:t>bool</a:t>
            </a:r>
            <a:r>
              <a:rPr lang="en-US" altLang="zh-CN" kern="0" dirty="0" smtClean="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isprime</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 i * i &lt;= n;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(n %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false</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true</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4" name="对象 3"/>
          <p:cNvGraphicFramePr>
            <a:graphicFrameLocks noGrp="1" noChangeAspect="1"/>
          </p:cNvGraphicFramePr>
          <p:nvPr/>
        </p:nvGraphicFramePr>
        <p:xfrm>
          <a:off x="3211830" y="1564958"/>
          <a:ext cx="5767388" cy="4502150"/>
        </p:xfrm>
        <a:graphic>
          <a:graphicData uri="http://schemas.openxmlformats.org/presentationml/2006/ole">
            <mc:AlternateContent xmlns:mc="http://schemas.openxmlformats.org/markup-compatibility/2006">
              <mc:Choice xmlns:v="urn:schemas-microsoft-com:vml" Requires="v">
                <p:oleObj spid="_x0000_s111716"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1830"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112643" name="内容占位符 3"/>
          <p:cNvGraphicFramePr>
            <a:graphicFrameLocks noChangeAspect="1"/>
          </p:cNvGraphicFramePr>
          <p:nvPr/>
        </p:nvGraphicFramePr>
        <p:xfrm>
          <a:off x="3212465" y="1564958"/>
          <a:ext cx="5767388" cy="4502150"/>
        </p:xfrm>
        <a:graphic>
          <a:graphicData uri="http://schemas.openxmlformats.org/presentationml/2006/ole">
            <mc:AlternateContent xmlns:mc="http://schemas.openxmlformats.org/markup-compatibility/2006">
              <mc:Choice xmlns:v="urn:schemas-microsoft-com:vml" Requires="v">
                <p:oleObj spid="_x0000_s112741"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2465"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113666" name="内容占位符 3"/>
          <p:cNvGraphicFramePr>
            <a:graphicFrameLocks noChangeAspect="1"/>
          </p:cNvGraphicFramePr>
          <p:nvPr/>
        </p:nvGraphicFramePr>
        <p:xfrm>
          <a:off x="3211830" y="1564958"/>
          <a:ext cx="5767388" cy="4502150"/>
        </p:xfrm>
        <a:graphic>
          <a:graphicData uri="http://schemas.openxmlformats.org/presentationml/2006/ole">
            <mc:AlternateContent xmlns:mc="http://schemas.openxmlformats.org/markup-compatibility/2006">
              <mc:Choice xmlns:v="urn:schemas-microsoft-com:vml" Requires="v">
                <p:oleObj spid="_x0000_s113764"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1830"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椭圆 1"/>
          <p:cNvSpPr/>
          <p:nvPr/>
        </p:nvSpPr>
        <p:spPr>
          <a:xfrm>
            <a:off x="3717072" y="150268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110" name="内容占位符 3"/>
          <p:cNvGraphicFramePr>
            <a:graphicFrameLocks noChangeAspect="1"/>
          </p:cNvGraphicFramePr>
          <p:nvPr/>
        </p:nvGraphicFramePr>
        <p:xfrm>
          <a:off x="3212465" y="1564958"/>
          <a:ext cx="5767388" cy="4502150"/>
        </p:xfrm>
        <a:graphic>
          <a:graphicData uri="http://schemas.openxmlformats.org/presentationml/2006/ole">
            <mc:AlternateContent xmlns:mc="http://schemas.openxmlformats.org/markup-compatibility/2006">
              <mc:Choice xmlns:v="urn:schemas-microsoft-com:vml" Requires="v">
                <p:oleObj spid="_x0000_s114784"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2465"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 name="椭圆 111"/>
          <p:cNvSpPr/>
          <p:nvPr/>
        </p:nvSpPr>
        <p:spPr>
          <a:xfrm>
            <a:off x="3715802" y="151157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493993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602005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7244194"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8468330"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493993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602005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7244194"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8468330"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371580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93993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602005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7244194"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846833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3715802"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93993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602005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7244194"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8468330"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3715802"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493993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602005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7244194"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8468330"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371580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493993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602005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7244194"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846833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3715802"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493993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602005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7244194"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8468330"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3715802"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493993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602005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244194"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8468330"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371580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493993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602005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7244194"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846833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3715802"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493993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602005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7244194"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468330"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3715802"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60" name="内容占位符 3"/>
          <p:cNvGraphicFramePr>
            <a:graphicFrameLocks noChangeAspect="1"/>
          </p:cNvGraphicFramePr>
          <p:nvPr/>
        </p:nvGraphicFramePr>
        <p:xfrm>
          <a:off x="3314383" y="1564958"/>
          <a:ext cx="5562600" cy="4502150"/>
        </p:xfrm>
        <a:graphic>
          <a:graphicData uri="http://schemas.openxmlformats.org/presentationml/2006/ole">
            <mc:AlternateContent xmlns:mc="http://schemas.openxmlformats.org/markup-compatibility/2006">
              <mc:Choice xmlns:v="urn:schemas-microsoft-com:vml" Requires="v">
                <p:oleObj spid="_x0000_s115808" name="Unknown" r:id="rId11" imgW="2794000" imgH="2260600" progId="Equation.KSEE3">
                  <p:embed/>
                </p:oleObj>
              </mc:Choice>
              <mc:Fallback>
                <p:oleObj name="Unknown" r:id="rId11" imgW="27940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4383" y="1564958"/>
                        <a:ext cx="5562600"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椭圆 61"/>
          <p:cNvSpPr/>
          <p:nvPr/>
        </p:nvSpPr>
        <p:spPr>
          <a:xfrm>
            <a:off x="3841532" y="151157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06566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14578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7369924"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8594060"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506566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14578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7369924"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8594060"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38415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06566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14578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369924"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859406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841532"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506566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614578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7369924"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8594060"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841532"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506566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614578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7369924"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8594060"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38415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506566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614578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7369924"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859406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3841532"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506566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614578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7369924"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8594060"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841532"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506566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614578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7369924"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8594060"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38415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506566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614578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7369924"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859406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3841532"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506566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614578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7369924"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8594060"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3841532"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200" name="内容占位符 3"/>
          <p:cNvGraphicFramePr>
            <a:graphicFrameLocks noChangeAspect="1"/>
          </p:cNvGraphicFramePr>
          <p:nvPr/>
        </p:nvGraphicFramePr>
        <p:xfrm>
          <a:off x="3314383" y="1564958"/>
          <a:ext cx="5562600" cy="4502150"/>
        </p:xfrm>
        <a:graphic>
          <a:graphicData uri="http://schemas.openxmlformats.org/presentationml/2006/ole">
            <mc:AlternateContent xmlns:mc="http://schemas.openxmlformats.org/markup-compatibility/2006">
              <mc:Choice xmlns:v="urn:schemas-microsoft-com:vml" Requires="v">
                <p:oleObj spid="_x0000_s116832" name="Unknown" r:id="rId11" imgW="2794000" imgH="2260600" progId="Equation.KSEE3">
                  <p:embed/>
                </p:oleObj>
              </mc:Choice>
              <mc:Fallback>
                <p:oleObj name="Unknown" r:id="rId11" imgW="27940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4383" y="1564958"/>
                        <a:ext cx="5562600"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 name="椭圆 201"/>
          <p:cNvSpPr/>
          <p:nvPr/>
        </p:nvSpPr>
        <p:spPr>
          <a:xfrm>
            <a:off x="4417596" y="151157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8017996"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56417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326546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4417596"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679386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8017996" y="4247882"/>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56417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4417596" y="4247882"/>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326546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8017996"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679386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679386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4417596"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326546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6217796"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38415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74419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499366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56417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6217796"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38415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74419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499366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6217796" y="4247882"/>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38415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74419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499366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8017996"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6217796"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3" name="内容占位符 3"/>
          <p:cNvGraphicFramePr>
            <a:graphicFrameLocks noChangeAspect="1"/>
          </p:cNvGraphicFramePr>
          <p:nvPr/>
        </p:nvGraphicFramePr>
        <p:xfrm>
          <a:off x="3302635" y="1564958"/>
          <a:ext cx="5586413" cy="4502150"/>
        </p:xfrm>
        <a:graphic>
          <a:graphicData uri="http://schemas.openxmlformats.org/presentationml/2006/ole">
            <mc:AlternateContent xmlns:mc="http://schemas.openxmlformats.org/markup-compatibility/2006">
              <mc:Choice xmlns:v="urn:schemas-microsoft-com:vml" Requires="v">
                <p:oleObj spid="_x0000_s126052" name="Unknown" r:id="rId11" imgW="2806700" imgH="2260600" progId="Equation.KSEE3">
                  <p:embed/>
                </p:oleObj>
              </mc:Choice>
              <mc:Fallback>
                <p:oleObj name="Unknown" r:id="rId11" imgW="28067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2635" y="1564958"/>
                        <a:ext cx="5586413"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7"/>
            </p:custDataLst>
          </p:nvPr>
        </p:nvSpPr>
        <p:spPr/>
        <p:txBody>
          <a:bodyPr>
            <a:normAutofit fontScale="70000" lnSpcReduction="20000"/>
          </a:bodyPr>
          <a:lstStyle/>
          <a:p>
            <a:pPr marL="0" indent="0" fontAlgn="auto">
              <a:lnSpc>
                <a:spcPct val="100000"/>
              </a:lnSpc>
              <a:buNone/>
            </a:pPr>
            <a:r>
              <a:rPr lang="zh-CN" altLang="en-US" sz="2900" dirty="0" smtClean="0">
                <a:solidFill>
                  <a:schemeClr val="tx1">
                    <a:lumMod val="50000"/>
                  </a:schemeClr>
                </a:solidFill>
                <a:latin typeface="微软雅黑" panose="020B0503020204020204" charset="-122"/>
                <a:ea typeface="微软雅黑" panose="020B0503020204020204" charset="-122"/>
                <a:sym typeface="+mn-ea"/>
              </a:rPr>
              <a:t>参考代码</a:t>
            </a:r>
            <a:r>
              <a:rPr lang="en-US" altLang="zh-CN" sz="2900" dirty="0" smtClean="0">
                <a:solidFill>
                  <a:schemeClr val="tx1">
                    <a:lumMod val="50000"/>
                  </a:schemeClr>
                </a:solidFill>
                <a:latin typeface="微软雅黑" panose="020B0503020204020204" charset="-122"/>
                <a:ea typeface="微软雅黑" panose="020B0503020204020204" charset="-122"/>
                <a:sym typeface="+mn-ea"/>
              </a:rPr>
              <a:t>…</a:t>
            </a:r>
            <a:endParaRPr lang="zh-CN" altLang="en-US" sz="2900" dirty="0">
              <a:solidFill>
                <a:schemeClr val="tx1">
                  <a:lumMod val="50000"/>
                </a:schemeClr>
              </a:solidFill>
              <a:latin typeface="微软雅黑" panose="020B0503020204020204" charset="-122"/>
              <a:ea typeface="微软雅黑" panose="020B0503020204020204" charset="-122"/>
              <a:sym typeface="+mn-ea"/>
            </a:endParaRPr>
          </a:p>
          <a:p>
            <a:pPr>
              <a:lnSpc>
                <a:spcPct val="100000"/>
              </a:lnSpc>
            </a:pPr>
            <a:r>
              <a:rPr lang="en-US" altLang="zh-CN" sz="2900" kern="0" dirty="0" err="1">
                <a:solidFill>
                  <a:srgbClr val="0000FF"/>
                </a:solidFill>
                <a:latin typeface="Source Code Pro"/>
                <a:ea typeface="宋体"/>
                <a:cs typeface="宋体"/>
              </a:rPr>
              <a:t>const</a:t>
            </a:r>
            <a:r>
              <a:rPr lang="en-US" altLang="zh-CN" sz="2900" kern="0" dirty="0">
                <a:solidFill>
                  <a:srgbClr val="000000"/>
                </a:solidFill>
                <a:latin typeface="Source Code Pro"/>
                <a:ea typeface="宋体"/>
                <a:cs typeface="宋体"/>
              </a:rPr>
              <a:t> </a:t>
            </a:r>
            <a:r>
              <a:rPr lang="en-US" altLang="zh-CN" sz="2900" kern="0" dirty="0" err="1">
                <a:solidFill>
                  <a:srgbClr val="0000FF"/>
                </a:solidFill>
                <a:latin typeface="Source Code Pro"/>
                <a:ea typeface="宋体"/>
                <a:cs typeface="宋体"/>
              </a:rPr>
              <a:t>int</a:t>
            </a:r>
            <a:r>
              <a:rPr lang="en-US" altLang="zh-CN" sz="2900" kern="0" dirty="0">
                <a:solidFill>
                  <a:srgbClr val="000000"/>
                </a:solidFill>
                <a:latin typeface="Source Code Pro"/>
                <a:ea typeface="宋体"/>
                <a:cs typeface="宋体"/>
              </a:rPr>
              <a:t> </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 = </a:t>
            </a:r>
            <a:r>
              <a:rPr lang="en-US" altLang="zh-CN" sz="2900" kern="0" dirty="0">
                <a:solidFill>
                  <a:srgbClr val="09885A"/>
                </a:solidFill>
                <a:latin typeface="Source Code Pro"/>
                <a:ea typeface="宋体"/>
                <a:cs typeface="宋体"/>
              </a:rPr>
              <a:t>1e7</a:t>
            </a:r>
            <a:r>
              <a:rPr lang="en-US" altLang="zh-CN" sz="2900" kern="0" dirty="0">
                <a:solidFill>
                  <a:srgbClr val="000000"/>
                </a:solidFill>
                <a:latin typeface="Source Code Pro"/>
                <a:ea typeface="宋体"/>
                <a:cs typeface="宋体"/>
              </a:rPr>
              <a:t> + </a:t>
            </a:r>
            <a:r>
              <a:rPr lang="en-US" altLang="zh-CN" sz="2900" kern="0" dirty="0">
                <a:solidFill>
                  <a:srgbClr val="09885A"/>
                </a:solidFill>
                <a:latin typeface="Source Code Pro"/>
                <a:ea typeface="宋体"/>
                <a:cs typeface="宋体"/>
              </a:rPr>
              <a:t>7</a:t>
            </a: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a:lnSpc>
                <a:spcPct val="100000"/>
              </a:lnSpc>
            </a:pPr>
            <a:r>
              <a:rPr lang="en-US" altLang="zh-CN" sz="2900" kern="0" dirty="0" err="1">
                <a:solidFill>
                  <a:srgbClr val="0000FF"/>
                </a:solidFill>
                <a:latin typeface="Source Code Pro"/>
                <a:ea typeface="宋体"/>
                <a:cs typeface="宋体"/>
              </a:rPr>
              <a:t>bool</a:t>
            </a:r>
            <a:r>
              <a:rPr lang="en-US" altLang="zh-CN" sz="2900" kern="0" dirty="0">
                <a:solidFill>
                  <a:srgbClr val="000000"/>
                </a:solidFill>
                <a:latin typeface="Source Code Pro"/>
                <a:ea typeface="宋体"/>
                <a:cs typeface="宋体"/>
              </a:rPr>
              <a:t> </a:t>
            </a:r>
            <a:r>
              <a:rPr lang="en-US" altLang="zh-CN" sz="2900" kern="0" dirty="0" err="1">
                <a:solidFill>
                  <a:srgbClr val="000000"/>
                </a:solidFill>
                <a:latin typeface="Source Code Pro"/>
                <a:ea typeface="宋体"/>
                <a:cs typeface="宋体"/>
              </a:rPr>
              <a:t>np</a:t>
            </a:r>
            <a:r>
              <a:rPr lang="en-US" altLang="zh-CN" sz="2900" kern="0" dirty="0">
                <a:solidFill>
                  <a:srgbClr val="000000"/>
                </a:solidFill>
                <a:latin typeface="Source Code Pro"/>
                <a:ea typeface="宋体"/>
                <a:cs typeface="宋体"/>
              </a:rPr>
              <a:t>[</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a:lnSpc>
                <a:spcPct val="100000"/>
              </a:lnSpc>
            </a:pPr>
            <a:r>
              <a:rPr lang="en-US" altLang="zh-CN" sz="2900" kern="0" dirty="0">
                <a:solidFill>
                  <a:srgbClr val="0000FF"/>
                </a:solidFill>
                <a:latin typeface="Source Code Pro"/>
                <a:ea typeface="宋体"/>
                <a:cs typeface="宋体"/>
              </a:rPr>
              <a:t>void</a:t>
            </a:r>
            <a:r>
              <a:rPr lang="en-US" altLang="zh-CN" sz="2900" kern="0" dirty="0">
                <a:solidFill>
                  <a:srgbClr val="000000"/>
                </a:solidFill>
                <a:latin typeface="Source Code Pro"/>
                <a:ea typeface="宋体"/>
                <a:cs typeface="宋体"/>
              </a:rPr>
              <a:t> </a:t>
            </a:r>
            <a:r>
              <a:rPr lang="en-US" altLang="zh-CN" sz="2900" kern="0" dirty="0">
                <a:solidFill>
                  <a:srgbClr val="795E26"/>
                </a:solidFill>
                <a:latin typeface="Source Code Pro"/>
                <a:ea typeface="宋体"/>
                <a:cs typeface="宋体"/>
              </a:rPr>
              <a:t>sieve</a:t>
            </a:r>
            <a:r>
              <a:rPr lang="en-US" altLang="zh-CN" sz="2900" kern="0" dirty="0">
                <a:solidFill>
                  <a:srgbClr val="000000"/>
                </a:solidFill>
                <a:latin typeface="Source Code Pro"/>
                <a:ea typeface="宋体"/>
                <a:cs typeface="宋体"/>
              </a:rPr>
              <a:t>()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a:solidFill>
                  <a:srgbClr val="AF00DB"/>
                </a:solidFill>
                <a:latin typeface="Source Code Pro"/>
                <a:ea typeface="宋体"/>
                <a:cs typeface="宋体"/>
              </a:rPr>
              <a:t>for</a:t>
            </a:r>
            <a:r>
              <a:rPr lang="en-US" altLang="zh-CN" sz="2900" kern="0" dirty="0">
                <a:solidFill>
                  <a:srgbClr val="000000"/>
                </a:solidFill>
                <a:latin typeface="Source Code Pro"/>
                <a:ea typeface="宋体"/>
                <a:cs typeface="宋体"/>
              </a:rPr>
              <a:t>(</a:t>
            </a:r>
            <a:r>
              <a:rPr lang="en-US" altLang="zh-CN" sz="2900" kern="0" dirty="0" err="1">
                <a:solidFill>
                  <a:srgbClr val="0000FF"/>
                </a:solidFill>
                <a:latin typeface="Source Code Pro"/>
                <a:ea typeface="宋体"/>
                <a:cs typeface="宋体"/>
              </a:rPr>
              <a:t>int</a:t>
            </a:r>
            <a:r>
              <a:rPr lang="en-US" altLang="zh-CN" sz="2900" kern="0" dirty="0">
                <a:solidFill>
                  <a:srgbClr val="000000"/>
                </a:solidFill>
                <a:latin typeface="Source Code Pro"/>
                <a:ea typeface="宋体"/>
                <a:cs typeface="宋体"/>
              </a:rPr>
              <a:t> i = </a:t>
            </a:r>
            <a:r>
              <a:rPr lang="en-US" altLang="zh-CN" sz="2900" kern="0" dirty="0">
                <a:solidFill>
                  <a:srgbClr val="09885A"/>
                </a:solidFill>
                <a:latin typeface="Source Code Pro"/>
                <a:ea typeface="宋体"/>
                <a:cs typeface="宋体"/>
              </a:rPr>
              <a:t>2</a:t>
            </a:r>
            <a:r>
              <a:rPr lang="en-US" altLang="zh-CN" sz="2900" kern="0" dirty="0">
                <a:solidFill>
                  <a:srgbClr val="000000"/>
                </a:solidFill>
                <a:latin typeface="Source Code Pro"/>
                <a:ea typeface="宋体"/>
                <a:cs typeface="宋体"/>
              </a:rPr>
              <a:t>; i &lt; </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 i++)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a:solidFill>
                  <a:srgbClr val="AF00DB"/>
                </a:solidFill>
                <a:latin typeface="Source Code Pro"/>
                <a:ea typeface="宋体"/>
                <a:cs typeface="宋体"/>
              </a:rPr>
              <a:t>if</a:t>
            </a:r>
            <a:r>
              <a:rPr lang="en-US" altLang="zh-CN" sz="2900" kern="0" dirty="0">
                <a:solidFill>
                  <a:srgbClr val="000000"/>
                </a:solidFill>
                <a:latin typeface="Source Code Pro"/>
                <a:ea typeface="宋体"/>
                <a:cs typeface="宋体"/>
              </a:rPr>
              <a:t>(!</a:t>
            </a:r>
            <a:r>
              <a:rPr lang="en-US" altLang="zh-CN" sz="2900" kern="0" dirty="0" err="1">
                <a:solidFill>
                  <a:srgbClr val="000000"/>
                </a:solidFill>
                <a:latin typeface="Source Code Pro"/>
                <a:ea typeface="宋体"/>
                <a:cs typeface="宋体"/>
              </a:rPr>
              <a:t>np</a:t>
            </a:r>
            <a:r>
              <a:rPr lang="en-US" altLang="zh-CN" sz="2900" kern="0" dirty="0">
                <a:solidFill>
                  <a:srgbClr val="000000"/>
                </a:solidFill>
                <a:latin typeface="Source Code Pro"/>
                <a:ea typeface="宋体"/>
                <a:cs typeface="宋体"/>
              </a:rPr>
              <a:t>[i])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a:solidFill>
                  <a:srgbClr val="AF00DB"/>
                </a:solidFill>
                <a:latin typeface="Source Code Pro"/>
                <a:ea typeface="宋体"/>
                <a:cs typeface="宋体"/>
              </a:rPr>
              <a:t>for</a:t>
            </a:r>
            <a:r>
              <a:rPr lang="en-US" altLang="zh-CN" sz="2900" kern="0" dirty="0">
                <a:solidFill>
                  <a:srgbClr val="000000"/>
                </a:solidFill>
                <a:latin typeface="Source Code Pro"/>
                <a:ea typeface="宋体"/>
                <a:cs typeface="宋体"/>
              </a:rPr>
              <a:t>(</a:t>
            </a:r>
            <a:r>
              <a:rPr lang="en-US" altLang="zh-CN" sz="2900" kern="0" dirty="0" err="1">
                <a:solidFill>
                  <a:srgbClr val="0000FF"/>
                </a:solidFill>
                <a:latin typeface="Source Code Pro"/>
                <a:ea typeface="宋体"/>
                <a:cs typeface="宋体"/>
              </a:rPr>
              <a:t>int</a:t>
            </a:r>
            <a:r>
              <a:rPr lang="en-US" altLang="zh-CN" sz="2900" kern="0" dirty="0">
                <a:solidFill>
                  <a:srgbClr val="000000"/>
                </a:solidFill>
                <a:latin typeface="Source Code Pro"/>
                <a:ea typeface="宋体"/>
                <a:cs typeface="宋体"/>
              </a:rPr>
              <a:t> j = i * </a:t>
            </a:r>
            <a:r>
              <a:rPr lang="en-US" altLang="zh-CN" sz="2900" kern="0" dirty="0">
                <a:solidFill>
                  <a:srgbClr val="09885A"/>
                </a:solidFill>
                <a:latin typeface="Source Code Pro"/>
                <a:ea typeface="宋体"/>
                <a:cs typeface="宋体"/>
              </a:rPr>
              <a:t>2</a:t>
            </a:r>
            <a:r>
              <a:rPr lang="en-US" altLang="zh-CN" sz="2900" kern="0" dirty="0">
                <a:solidFill>
                  <a:srgbClr val="000000"/>
                </a:solidFill>
                <a:latin typeface="Source Code Pro"/>
                <a:ea typeface="宋体"/>
                <a:cs typeface="宋体"/>
              </a:rPr>
              <a:t>; j &lt; </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 j += i)</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err="1" smtClean="0">
                <a:solidFill>
                  <a:srgbClr val="000000"/>
                </a:solidFill>
                <a:latin typeface="Source Code Pro"/>
                <a:ea typeface="宋体"/>
                <a:cs typeface="宋体"/>
              </a:rPr>
              <a:t>np</a:t>
            </a:r>
            <a:r>
              <a:rPr lang="en-US" altLang="zh-CN" sz="2900" kern="0" dirty="0" smtClean="0">
                <a:solidFill>
                  <a:srgbClr val="000000"/>
                </a:solidFill>
                <a:latin typeface="Source Code Pro"/>
                <a:ea typeface="宋体"/>
                <a:cs typeface="宋体"/>
              </a:rPr>
              <a:t>[j] </a:t>
            </a:r>
            <a:r>
              <a:rPr lang="en-US" altLang="zh-CN" sz="2900" kern="0" dirty="0">
                <a:solidFill>
                  <a:srgbClr val="000000"/>
                </a:solidFill>
                <a:latin typeface="Source Code Pro"/>
                <a:ea typeface="宋体"/>
                <a:cs typeface="宋体"/>
              </a:rPr>
              <a:t>= </a:t>
            </a:r>
            <a:r>
              <a:rPr lang="en-US" altLang="zh-CN" sz="2900" kern="0" dirty="0">
                <a:solidFill>
                  <a:srgbClr val="0000FF"/>
                </a:solidFill>
                <a:latin typeface="Source Code Pro"/>
                <a:ea typeface="宋体"/>
                <a:cs typeface="宋体"/>
              </a:rPr>
              <a:t>true</a:t>
            </a: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marL="0" indent="0" fontAlgn="auto">
              <a:lnSpc>
                <a:spcPct val="100000"/>
              </a:lnSpc>
              <a:buNone/>
            </a:pPr>
            <a:r>
              <a:rPr lang="zh-CN" altLang="en-US" sz="5600" dirty="0" smtClean="0">
                <a:solidFill>
                  <a:schemeClr val="tx1">
                    <a:lumMod val="50000"/>
                  </a:schemeClr>
                </a:solidFill>
                <a:latin typeface="微软雅黑" panose="020B0503020204020204" charset="-122"/>
                <a:ea typeface="微软雅黑" panose="020B0503020204020204" charset="-122"/>
                <a:sym typeface="+mn-ea"/>
              </a:rPr>
              <a:t>	</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前缀和</a:t>
            </a: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7"/>
            </p:custDataLst>
          </p:nvPr>
        </p:nvSpPr>
        <p:spPr>
          <a:xfrm>
            <a:off x="821943" y="1437911"/>
            <a:ext cx="10515600" cy="4800396"/>
          </a:xfrm>
        </p:spPr>
        <p:txBody>
          <a:bodyPr>
            <a:normAutofit/>
          </a:bodyPr>
          <a:lstStyle/>
          <a:p>
            <a:r>
              <a:rPr lang="zh-CN" altLang="en-US" dirty="0"/>
              <a:t>代码的时间复杂</a:t>
            </a:r>
            <a:r>
              <a:rPr lang="zh-CN" altLang="en-US" dirty="0" smtClean="0"/>
              <a:t>度 </a:t>
            </a:r>
            <a:r>
              <a:rPr lang="en-US" altLang="zh-CN" dirty="0" smtClean="0"/>
              <a:t>: (</a:t>
            </a:r>
            <a:r>
              <a:rPr lang="zh-CN" altLang="en-US" dirty="0" smtClean="0"/>
              <a:t>根据</a:t>
            </a:r>
            <a:r>
              <a:rPr lang="en-US" altLang="zh-CN" dirty="0" err="1"/>
              <a:t>Mertens</a:t>
            </a:r>
            <a:r>
              <a:rPr lang="zh-CN" altLang="en-US" dirty="0" smtClean="0"/>
              <a:t>定理</a:t>
            </a:r>
            <a:r>
              <a:rPr lang="en-US" altLang="zh-CN" dirty="0" smtClean="0"/>
              <a:t>O(</a:t>
            </a:r>
            <a:r>
              <a:rPr lang="en-US" altLang="zh-CN" dirty="0" err="1" smtClean="0"/>
              <a:t>nloglogn</a:t>
            </a:r>
            <a:r>
              <a:rPr lang="en-US" altLang="zh-CN" dirty="0" smtClean="0"/>
              <a:t>))</a:t>
            </a:r>
          </a:p>
          <a:p>
            <a:endParaRPr lang="zh-CN" altLang="en-US" dirty="0"/>
          </a:p>
          <a:p>
            <a:r>
              <a:rPr lang="zh-CN" altLang="en-US" dirty="0"/>
              <a:t>我们可以利用这个筛法，在一秒内把</a:t>
            </a:r>
            <a:r>
              <a:rPr lang="en-US" altLang="zh-CN" dirty="0"/>
              <a:t>10^7</a:t>
            </a:r>
            <a:r>
              <a:rPr lang="zh-CN" altLang="en-US" dirty="0"/>
              <a:t>以内的素数和合数分离出来</a:t>
            </a:r>
            <a:r>
              <a:rPr lang="en-US" altLang="zh-CN" dirty="0"/>
              <a:t>.</a:t>
            </a:r>
          </a:p>
          <a:p>
            <a:endParaRPr lang="en-US" altLang="zh-CN" dirty="0" smtClean="0"/>
          </a:p>
          <a:p>
            <a:r>
              <a:rPr lang="en-US" altLang="zh-CN" dirty="0" err="1" smtClean="0"/>
              <a:t>Mertens</a:t>
            </a:r>
            <a:r>
              <a:rPr lang="zh-CN" altLang="en-US" dirty="0"/>
              <a:t>定理</a:t>
            </a:r>
            <a:r>
              <a:rPr lang="en-US" altLang="zh-CN" dirty="0"/>
              <a:t>: (</a:t>
            </a:r>
            <a:r>
              <a:rPr lang="zh-CN" altLang="en-US" dirty="0"/>
              <a:t>这个了解一下就行</a:t>
            </a:r>
            <a:r>
              <a:rPr lang="en-US" altLang="zh-CN" dirty="0" smtClean="0"/>
              <a:t>)</a:t>
            </a:r>
          </a:p>
          <a:p>
            <a:endParaRPr lang="en-US" altLang="zh-CN" dirty="0"/>
          </a:p>
          <a:p>
            <a:endParaRPr lang="en-US" altLang="zh-CN" dirty="0" smtClean="0"/>
          </a:p>
          <a:p>
            <a:endParaRPr lang="en-US" altLang="zh-CN" dirty="0"/>
          </a:p>
          <a:p>
            <a:r>
              <a:rPr lang="zh-CN" altLang="en-US" dirty="0" smtClean="0"/>
              <a:t>一种更快的筛法</a:t>
            </a:r>
            <a:r>
              <a:rPr lang="en-US" altLang="zh-CN" dirty="0" smtClean="0"/>
              <a:t>: </a:t>
            </a:r>
            <a:r>
              <a:rPr lang="zh-CN" altLang="en-US" dirty="0" smtClean="0"/>
              <a:t>欧拉筛</a:t>
            </a:r>
            <a:r>
              <a:rPr lang="en-US" altLang="zh-CN" dirty="0" smtClean="0"/>
              <a:t>(</a:t>
            </a:r>
            <a:r>
              <a:rPr lang="zh-CN" altLang="en-US" dirty="0" smtClean="0"/>
              <a:t>时间复杂度为</a:t>
            </a:r>
            <a:r>
              <a:rPr lang="en-US" altLang="zh-CN" dirty="0" smtClean="0"/>
              <a:t>O(n))</a:t>
            </a:r>
          </a:p>
          <a:p>
            <a:pPr marL="0" indent="0">
              <a:buNone/>
            </a:pPr>
            <a:r>
              <a:rPr lang="zh-CN" altLang="en-US" dirty="0" smtClean="0"/>
              <a:t>代码以及思路均会在</a:t>
            </a:r>
            <a:r>
              <a:rPr lang="en-US" altLang="zh-CN" dirty="0" smtClean="0"/>
              <a:t>PPT</a:t>
            </a:r>
            <a:r>
              <a:rPr lang="zh-CN" altLang="en-US" dirty="0" smtClean="0"/>
              <a:t>最后给出</a:t>
            </a:r>
            <a:r>
              <a:rPr lang="en-US" altLang="zh-CN" dirty="0" smtClean="0"/>
              <a:t>, </a:t>
            </a:r>
            <a:r>
              <a:rPr lang="zh-CN" altLang="en-US" dirty="0" smtClean="0"/>
              <a:t>有兴趣可以学习一下</a:t>
            </a:r>
            <a:r>
              <a:rPr lang="en-US" altLang="zh-CN" dirty="0" smtClean="0"/>
              <a:t>…</a:t>
            </a:r>
            <a:endParaRPr lang="en-US" altLang="zh-CN" dirty="0"/>
          </a:p>
        </p:txBody>
      </p:sp>
      <p:pic>
        <p:nvPicPr>
          <p:cNvPr id="12697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9930" y="3810561"/>
            <a:ext cx="52768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快速幂</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朴素求幂</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方法：累乘法</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时间复杂度：</a:t>
            </a:r>
            <a:r>
              <a:rPr lang="en-US" altLang="zh-CN" dirty="0">
                <a:solidFill>
                  <a:schemeClr val="tx1">
                    <a:lumMod val="50000"/>
                  </a:schemeClr>
                </a:solidFill>
                <a:latin typeface="微软雅黑" panose="020B0503020204020204" charset="-122"/>
                <a:ea typeface="微软雅黑" panose="020B0503020204020204" charset="-122"/>
                <a:sym typeface="+mn-ea"/>
              </a:rPr>
              <a:t>O</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N</a:t>
            </a:r>
            <a:r>
              <a:rPr lang="zh-CN" altLang="en-US" dirty="0" smtClean="0">
                <a:solidFill>
                  <a:schemeClr val="tx1">
                    <a:lumMod val="50000"/>
                  </a:schemeClr>
                </a:solidFill>
                <a:latin typeface="微软雅黑" panose="020B0503020204020204" charset="-122"/>
                <a:ea typeface="微软雅黑" panose="020B0503020204020204" charset="-122"/>
                <a:sym typeface="+mn-ea"/>
              </a:rPr>
              <a:t>）</a:t>
            </a:r>
            <a:endParaRPr lang="en-US" altLang="zh-CN" dirty="0" smtClean="0">
              <a:solidFill>
                <a:schemeClr val="tx1">
                  <a:lumMod val="50000"/>
                </a:schemeClr>
              </a:solidFill>
              <a:latin typeface="微软雅黑" panose="020B0503020204020204" charset="-122"/>
              <a:ea typeface="微软雅黑" panose="020B0503020204020204" charset="-122"/>
              <a:sym typeface="+mn-ea"/>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pow</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x,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res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i &lt;= n; ++i) res *=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res;</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快速幂</a:t>
            </a:r>
          </a:p>
        </p:txBody>
      </p:sp>
      <p:sp>
        <p:nvSpPr>
          <p:cNvPr id="3" name="矩形 2"/>
          <p:cNvSpPr>
            <a:spLocks noGrp="1" noRot="1" noChangeAspect="1" noMove="1" noResize="1" noEditPoints="1" noAdjustHandles="1" noChangeArrowheads="1" noChangeShapeType="1" noTextEdit="1"/>
          </p:cNvSpPr>
          <p:nvPr/>
        </p:nvSpPr>
        <p:spPr>
          <a:blipFill rotWithShape="1">
            <a:blip r:embed="rId9"/>
            <a:stretch>
              <a:fillRect l="-1515" t="-2121"/>
            </a:stretch>
          </a:blipFill>
        </p:spPr>
      </p:sp>
      <p:pic>
        <p:nvPicPr>
          <p:cNvPr id="8" name="图片 7"/>
          <p:cNvPicPr>
            <a:picLocks noChangeAspect="1"/>
          </p:cNvPicPr>
          <p:nvPr/>
        </p:nvPicPr>
        <p:blipFill>
          <a:blip r:embed="rId10"/>
          <a:stretch>
            <a:fillRect/>
          </a:stretch>
        </p:blipFill>
        <p:spPr>
          <a:xfrm>
            <a:off x="1022985" y="1212850"/>
            <a:ext cx="9992360" cy="2445385"/>
          </a:xfrm>
          <a:prstGeom prst="rect">
            <a:avLst/>
          </a:prstGeom>
        </p:spPr>
      </p:pic>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快速幂</a:t>
            </a:r>
          </a:p>
        </p:txBody>
      </p:sp>
      <p:sp>
        <p:nvSpPr>
          <p:cNvPr id="3" name="矩形 2"/>
          <p:cNvSpPr>
            <a:spLocks noGrp="1" noRot="1" noChangeAspect="1" noMove="1" noResize="1" noEditPoints="1" noAdjustHandles="1" noChangeArrowheads="1" noChangeShapeType="1" noTextEdit="1"/>
          </p:cNvSpPr>
          <p:nvPr/>
        </p:nvSpPr>
        <p:spPr>
          <a:blipFill rotWithShape="1">
            <a:blip r:embed="rId9"/>
            <a:stretch>
              <a:fillRect l="-1515" t="-2121"/>
            </a:stretch>
          </a:blipFill>
        </p:spPr>
      </p:sp>
      <p:pic>
        <p:nvPicPr>
          <p:cNvPr id="8" name="图片 7"/>
          <p:cNvPicPr>
            <a:picLocks noChangeAspect="1"/>
          </p:cNvPicPr>
          <p:nvPr/>
        </p:nvPicPr>
        <p:blipFill>
          <a:blip r:embed="rId10"/>
          <a:stretch>
            <a:fillRect/>
          </a:stretch>
        </p:blipFill>
        <p:spPr>
          <a:xfrm>
            <a:off x="1022985" y="1212850"/>
            <a:ext cx="9992360" cy="2445385"/>
          </a:xfrm>
          <a:prstGeom prst="rect">
            <a:avLst/>
          </a:prstGeom>
        </p:spPr>
      </p:pic>
      <p:pic>
        <p:nvPicPr>
          <p:cNvPr id="2" name="图片 1"/>
          <p:cNvPicPr>
            <a:picLocks noChangeAspect="1"/>
          </p:cNvPicPr>
          <p:nvPr/>
        </p:nvPicPr>
        <p:blipFill>
          <a:blip r:embed="rId11"/>
          <a:stretch>
            <a:fillRect/>
          </a:stretch>
        </p:blipFill>
        <p:spPr>
          <a:xfrm>
            <a:off x="1022985" y="3229610"/>
            <a:ext cx="7849870" cy="2642870"/>
          </a:xfrm>
          <a:prstGeom prst="rect">
            <a:avLst/>
          </a:prstGeom>
        </p:spPr>
      </p:pic>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快速幂</a:t>
            </a:r>
          </a:p>
        </p:txBody>
      </p:sp>
      <p:sp>
        <p:nvSpPr>
          <p:cNvPr id="6" name="内容占位符 5"/>
          <p:cNvSpPr>
            <a:spLocks noGrp="1"/>
          </p:cNvSpPr>
          <p:nvPr>
            <p:ph idx="1"/>
            <p:custDataLst>
              <p:tags r:id="rId7"/>
            </p:custDataLst>
          </p:nvPr>
        </p:nvSpPr>
        <p:spPr/>
        <p:txBody>
          <a:bodyPr>
            <a:normAutofit fontScale="92500" lnSpcReduction="10000"/>
          </a:bodyPr>
          <a:lstStyle/>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quick_pow</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x,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res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p =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while</a:t>
            </a:r>
            <a:r>
              <a:rPr lang="en-US" altLang="zh-CN" kern="0" dirty="0">
                <a:solidFill>
                  <a:srgbClr val="000000"/>
                </a:solidFill>
                <a:latin typeface="Source Code Pro"/>
                <a:ea typeface="宋体"/>
                <a:cs typeface="宋体"/>
              </a:rPr>
              <a:t>(n)</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(n &amp;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res *= p;</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p *= p;</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n &gt;&gt;=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res;</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effectLst/>
              <a:latin typeface="Calibri"/>
              <a:ea typeface="宋体"/>
              <a:cs typeface="Times New Roman"/>
            </a:endParaRP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矩阵快速幂</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思想</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矩阵快速幂的思想和数的快速幂是一模一样的，就是要自己实现矩阵的乘法，然后可以套数的快速幂的模板。</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难点</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矩阵题目的难点在于构造矩阵，一般用于有能够推出递推式的题目，推出递推式之后，发现递推</a:t>
            </a:r>
            <a:r>
              <a:rPr lang="en-US" altLang="zh-CN" dirty="0">
                <a:solidFill>
                  <a:schemeClr val="tx1">
                    <a:lumMod val="50000"/>
                  </a:schemeClr>
                </a:solidFill>
                <a:latin typeface="微软雅黑" panose="020B0503020204020204" charset="-122"/>
                <a:ea typeface="微软雅黑" panose="020B0503020204020204" charset="-122"/>
                <a:sym typeface="+mn-ea"/>
              </a:rPr>
              <a:t>O</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n</a:t>
            </a:r>
            <a:r>
              <a:rPr lang="zh-CN" altLang="en-US" dirty="0">
                <a:solidFill>
                  <a:schemeClr val="tx1">
                    <a:lumMod val="50000"/>
                  </a:schemeClr>
                </a:solidFill>
                <a:latin typeface="微软雅黑" panose="020B0503020204020204" charset="-122"/>
                <a:ea typeface="微软雅黑" panose="020B0503020204020204" charset="-122"/>
                <a:sym typeface="+mn-ea"/>
              </a:rPr>
              <a:t>）的复杂度时间比较大，那么我们可以构造一个矩阵，然后用矩阵快速幂降低时间复杂度</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矩阵快速幂</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pic>
        <p:nvPicPr>
          <p:cNvPr id="2056" name="Picture 8" descr="http://img.blog.csdn.net/20140817195622798?watermark/2/text/aHR0cDovL2Jsb2cuY3Nkbi5uZXQvdGhpc2lubm9jZW5jZQ==/font/5a6L5L2T/fontsize/400/fill/I0JBQkFCMA==/dissolve/70/gravity/SouthEast"/>
          <p:cNvPicPr>
            <a:picLocks noChangeAspect="1" noChangeArrowheads="1"/>
          </p:cNvPicPr>
          <p:nvPr/>
        </p:nvPicPr>
        <p:blipFill rotWithShape="1">
          <a:blip r:embed="rId10">
            <a:extLst>
              <a:ext uri="{28A0092B-C50C-407E-A947-70E740481C1C}">
                <a14:useLocalDpi xmlns:a14="http://schemas.microsoft.com/office/drawing/2010/main" val="0"/>
              </a:ext>
            </a:extLst>
          </a:blip>
          <a:srcRect b="9286"/>
          <a:stretch>
            <a:fillRect/>
          </a:stretch>
        </p:blipFill>
        <p:spPr bwMode="auto">
          <a:xfrm>
            <a:off x="864235" y="1834515"/>
            <a:ext cx="10525125" cy="28473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sym typeface="+mn-ea"/>
              </a:rPr>
              <a:t>矩阵快速幂</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00000"/>
              </a:lnSpc>
            </a:pPr>
            <a:r>
              <a:rPr lang="en-US" altLang="zh-CN" kern="0" dirty="0" err="1">
                <a:solidFill>
                  <a:srgbClr val="0000FF"/>
                </a:solidFill>
                <a:latin typeface="Source Code Pro"/>
                <a:ea typeface="宋体"/>
                <a:cs typeface="宋体"/>
              </a:rPr>
              <a:t>typedef</a:t>
            </a: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long</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long</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ll</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mod = </a:t>
            </a:r>
            <a:r>
              <a:rPr lang="en-US" altLang="zh-CN" kern="0" dirty="0">
                <a:solidFill>
                  <a:srgbClr val="09885A"/>
                </a:solidFill>
                <a:latin typeface="Source Code Pro"/>
                <a:ea typeface="宋体"/>
                <a:cs typeface="宋体"/>
              </a:rPr>
              <a:t>1e9</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7</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struct</a:t>
            </a:r>
            <a:r>
              <a:rPr lang="en-US" altLang="zh-CN" kern="0" dirty="0">
                <a:solidFill>
                  <a:srgbClr val="000000"/>
                </a:solidFill>
                <a:latin typeface="Source Code Pro"/>
                <a:ea typeface="宋体"/>
                <a:cs typeface="宋体"/>
              </a:rPr>
              <a:t> </a:t>
            </a:r>
            <a:r>
              <a:rPr lang="en-US" altLang="zh-CN" kern="0" dirty="0">
                <a:solidFill>
                  <a:srgbClr val="267F99"/>
                </a:solidFill>
                <a:latin typeface="Source Code Pro"/>
                <a:ea typeface="宋体"/>
                <a:cs typeface="宋体"/>
              </a:rPr>
              <a:t>mat</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ll</a:t>
            </a:r>
            <a:r>
              <a:rPr lang="en-US" altLang="zh-CN" kern="0" dirty="0">
                <a:solidFill>
                  <a:srgbClr val="000000"/>
                </a:solidFill>
                <a:latin typeface="Source Code Pro"/>
                <a:ea typeface="宋体"/>
                <a:cs typeface="宋体"/>
              </a:rPr>
              <a:t> e[N][N];</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init</a:t>
            </a:r>
            <a:r>
              <a:rPr lang="en-US" altLang="zh-CN" kern="0" dirty="0">
                <a:solidFill>
                  <a:srgbClr val="000000"/>
                </a:solidFill>
                <a:latin typeface="Source Code Pro"/>
                <a:ea typeface="宋体"/>
                <a:cs typeface="宋体"/>
              </a:rPr>
              <a:t>() { </a:t>
            </a:r>
            <a:r>
              <a:rPr lang="en-US" altLang="zh-CN" kern="0" dirty="0" err="1">
                <a:solidFill>
                  <a:srgbClr val="795E26"/>
                </a:solidFill>
                <a:latin typeface="Source Code Pro"/>
                <a:ea typeface="宋体"/>
                <a:cs typeface="宋体"/>
              </a:rPr>
              <a:t>memset</a:t>
            </a:r>
            <a:r>
              <a:rPr lang="en-US" altLang="zh-CN" kern="0" dirty="0">
                <a:solidFill>
                  <a:srgbClr val="000000"/>
                </a:solidFill>
                <a:latin typeface="Source Code Pro"/>
                <a:ea typeface="宋体"/>
                <a:cs typeface="宋体"/>
              </a:rPr>
              <a:t>(e,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sizeof</a:t>
            </a:r>
            <a:r>
              <a:rPr lang="en-US" altLang="zh-CN" kern="0" dirty="0">
                <a:solidFill>
                  <a:srgbClr val="000000"/>
                </a:solidFill>
                <a:latin typeface="Source Code Pro"/>
                <a:ea typeface="宋体"/>
                <a:cs typeface="宋体"/>
              </a:rPr>
              <a:t> e);}</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init</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i &lt; N;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e[i][i]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a:buNone/>
            </a:pPr>
            <a:endParaRPr lang="zh-CN" altLang="en-US" dirty="0"/>
          </a:p>
        </p:txBody>
      </p:sp>
    </p:spTree>
    <p:extLst>
      <p:ext uri="{BB962C8B-B14F-4D97-AF65-F5344CB8AC3E}">
        <p14:creationId xmlns:p14="http://schemas.microsoft.com/office/powerpoint/2010/main" val="5687579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矩阵快速幂</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a:lnSpc>
                <a:spcPct val="100000"/>
              </a:lnSpc>
            </a:pPr>
            <a:r>
              <a:rPr lang="en-US" altLang="zh-CN" sz="2100" kern="0" dirty="0">
                <a:solidFill>
                  <a:srgbClr val="000000"/>
                </a:solidFill>
                <a:latin typeface="Source Code Pro"/>
                <a:ea typeface="宋体"/>
                <a:cs typeface="宋体"/>
              </a:rPr>
              <a:t>mat </a:t>
            </a:r>
            <a:r>
              <a:rPr lang="en-US" altLang="zh-CN" sz="2100" kern="0" dirty="0" err="1">
                <a:solidFill>
                  <a:srgbClr val="795E26"/>
                </a:solidFill>
                <a:latin typeface="Source Code Pro"/>
                <a:ea typeface="宋体"/>
                <a:cs typeface="宋体"/>
              </a:rPr>
              <a:t>mul</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const</a:t>
            </a:r>
            <a:r>
              <a:rPr lang="en-US" altLang="zh-CN" sz="2100" kern="0" dirty="0">
                <a:solidFill>
                  <a:srgbClr val="000000"/>
                </a:solidFill>
                <a:latin typeface="Source Code Pro"/>
                <a:ea typeface="宋体"/>
                <a:cs typeface="宋体"/>
              </a:rPr>
              <a:t> mat &amp;A, </a:t>
            </a:r>
            <a:r>
              <a:rPr lang="en-US" altLang="zh-CN" sz="2100" kern="0" dirty="0" err="1">
                <a:solidFill>
                  <a:srgbClr val="0000FF"/>
                </a:solidFill>
                <a:latin typeface="Source Code Pro"/>
                <a:ea typeface="宋体"/>
                <a:cs typeface="宋体"/>
              </a:rPr>
              <a:t>const</a:t>
            </a:r>
            <a:r>
              <a:rPr lang="en-US" altLang="zh-CN" sz="2100" kern="0" dirty="0">
                <a:solidFill>
                  <a:srgbClr val="000000"/>
                </a:solidFill>
                <a:latin typeface="Source Code Pro"/>
                <a:ea typeface="宋体"/>
                <a:cs typeface="宋体"/>
              </a:rPr>
              <a:t> mat &amp;B) {</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mat ret; </a:t>
            </a:r>
            <a:r>
              <a:rPr lang="en-US" altLang="zh-CN" sz="2100" kern="0" dirty="0" err="1" smtClean="0">
                <a:solidFill>
                  <a:srgbClr val="000000"/>
                </a:solidFill>
                <a:latin typeface="Source Code Pro"/>
                <a:ea typeface="宋体"/>
                <a:cs typeface="宋体"/>
              </a:rPr>
              <a:t>ret.</a:t>
            </a:r>
            <a:r>
              <a:rPr lang="en-US" altLang="zh-CN" sz="2100" kern="0" dirty="0" err="1" smtClean="0">
                <a:solidFill>
                  <a:srgbClr val="795E26"/>
                </a:solidFill>
                <a:latin typeface="Source Code Pro"/>
                <a:ea typeface="宋体"/>
                <a:cs typeface="宋体"/>
              </a:rPr>
              <a:t>E</a:t>
            </a:r>
            <a:r>
              <a:rPr lang="en-US" altLang="zh-CN" sz="2100" kern="0" dirty="0" smtClean="0">
                <a:solidFill>
                  <a:srgbClr val="000000"/>
                </a:solidFill>
                <a:latin typeface="Source Code Pro"/>
                <a:ea typeface="宋体"/>
                <a:cs typeface="宋体"/>
              </a:rPr>
              <a:t>();</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for</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int</a:t>
            </a:r>
            <a:r>
              <a:rPr lang="en-US" altLang="zh-CN" sz="2100" kern="0" dirty="0">
                <a:solidFill>
                  <a:srgbClr val="000000"/>
                </a:solidFill>
                <a:latin typeface="Source Code Pro"/>
                <a:ea typeface="宋体"/>
                <a:cs typeface="宋体"/>
              </a:rPr>
              <a:t> i = </a:t>
            </a:r>
            <a:r>
              <a:rPr lang="en-US" altLang="zh-CN" sz="2100" kern="0" dirty="0">
                <a:solidFill>
                  <a:srgbClr val="09885A"/>
                </a:solidFill>
                <a:latin typeface="Source Code Pro"/>
                <a:ea typeface="宋体"/>
                <a:cs typeface="宋体"/>
              </a:rPr>
              <a:t>0</a:t>
            </a:r>
            <a:r>
              <a:rPr lang="en-US" altLang="zh-CN" sz="2100" kern="0" dirty="0">
                <a:solidFill>
                  <a:srgbClr val="000000"/>
                </a:solidFill>
                <a:latin typeface="Source Code Pro"/>
                <a:ea typeface="宋体"/>
                <a:cs typeface="宋体"/>
              </a:rPr>
              <a:t>; i &lt; N; i++)</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for</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int</a:t>
            </a:r>
            <a:r>
              <a:rPr lang="en-US" altLang="zh-CN" sz="2100" kern="0" dirty="0">
                <a:solidFill>
                  <a:srgbClr val="000000"/>
                </a:solidFill>
                <a:latin typeface="Source Code Pro"/>
                <a:ea typeface="宋体"/>
                <a:cs typeface="宋体"/>
              </a:rPr>
              <a:t> j = </a:t>
            </a:r>
            <a:r>
              <a:rPr lang="en-US" altLang="zh-CN" sz="2100" kern="0" dirty="0">
                <a:solidFill>
                  <a:srgbClr val="09885A"/>
                </a:solidFill>
                <a:latin typeface="Source Code Pro"/>
                <a:ea typeface="宋体"/>
                <a:cs typeface="宋体"/>
              </a:rPr>
              <a:t>0</a:t>
            </a:r>
            <a:r>
              <a:rPr lang="en-US" altLang="zh-CN" sz="2100" kern="0" dirty="0">
                <a:solidFill>
                  <a:srgbClr val="000000"/>
                </a:solidFill>
                <a:latin typeface="Source Code Pro"/>
                <a:ea typeface="宋体"/>
                <a:cs typeface="宋体"/>
              </a:rPr>
              <a:t>; j &lt; </a:t>
            </a:r>
            <a:r>
              <a:rPr lang="en-US" altLang="zh-CN" sz="2100" kern="0" dirty="0" err="1">
                <a:solidFill>
                  <a:srgbClr val="000000"/>
                </a:solidFill>
                <a:latin typeface="Source Code Pro"/>
                <a:ea typeface="宋体"/>
                <a:cs typeface="宋体"/>
              </a:rPr>
              <a:t>len</a:t>
            </a:r>
            <a:r>
              <a:rPr lang="en-US" altLang="zh-CN" sz="2100" kern="0" dirty="0">
                <a:solidFill>
                  <a:srgbClr val="000000"/>
                </a:solidFill>
                <a:latin typeface="Source Code Pro"/>
                <a:ea typeface="宋体"/>
                <a:cs typeface="宋体"/>
              </a:rPr>
              <a:t>; j++)</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for</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int</a:t>
            </a:r>
            <a:r>
              <a:rPr lang="en-US" altLang="zh-CN" sz="2100" kern="0" dirty="0">
                <a:solidFill>
                  <a:srgbClr val="000000"/>
                </a:solidFill>
                <a:latin typeface="Source Code Pro"/>
                <a:ea typeface="宋体"/>
                <a:cs typeface="宋体"/>
              </a:rPr>
              <a:t> k = </a:t>
            </a:r>
            <a:r>
              <a:rPr lang="en-US" altLang="zh-CN" sz="2100" kern="0" dirty="0">
                <a:solidFill>
                  <a:srgbClr val="09885A"/>
                </a:solidFill>
                <a:latin typeface="Source Code Pro"/>
                <a:ea typeface="宋体"/>
                <a:cs typeface="宋体"/>
              </a:rPr>
              <a:t>0</a:t>
            </a:r>
            <a:r>
              <a:rPr lang="en-US" altLang="zh-CN" sz="2100" kern="0" dirty="0">
                <a:solidFill>
                  <a:srgbClr val="000000"/>
                </a:solidFill>
                <a:latin typeface="Source Code Pro"/>
                <a:ea typeface="宋体"/>
                <a:cs typeface="宋体"/>
              </a:rPr>
              <a:t>; k &lt; </a:t>
            </a:r>
            <a:r>
              <a:rPr lang="en-US" altLang="zh-CN" sz="2100" kern="0" dirty="0" err="1">
                <a:solidFill>
                  <a:srgbClr val="000000"/>
                </a:solidFill>
                <a:latin typeface="Source Code Pro"/>
                <a:ea typeface="宋体"/>
                <a:cs typeface="宋体"/>
              </a:rPr>
              <a:t>len</a:t>
            </a:r>
            <a:r>
              <a:rPr lang="en-US" altLang="zh-CN" sz="2100" kern="0" dirty="0">
                <a:solidFill>
                  <a:srgbClr val="000000"/>
                </a:solidFill>
                <a:latin typeface="Source Code Pro"/>
                <a:ea typeface="宋体"/>
                <a:cs typeface="宋体"/>
              </a:rPr>
              <a:t>; k++)</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err="1">
                <a:solidFill>
                  <a:srgbClr val="000000"/>
                </a:solidFill>
                <a:latin typeface="Source Code Pro"/>
                <a:ea typeface="宋体"/>
                <a:cs typeface="宋体"/>
              </a:rPr>
              <a:t>ret.</a:t>
            </a:r>
            <a:r>
              <a:rPr lang="en-US" altLang="zh-CN" sz="2100" kern="0" dirty="0" err="1">
                <a:solidFill>
                  <a:srgbClr val="001080"/>
                </a:solidFill>
                <a:latin typeface="Source Code Pro"/>
                <a:ea typeface="宋体"/>
                <a:cs typeface="宋体"/>
              </a:rPr>
              <a:t>e</a:t>
            </a:r>
            <a:r>
              <a:rPr lang="en-US" altLang="zh-CN" sz="2100" kern="0" dirty="0">
                <a:solidFill>
                  <a:srgbClr val="000000"/>
                </a:solidFill>
                <a:latin typeface="Source Code Pro"/>
                <a:ea typeface="宋体"/>
                <a:cs typeface="宋体"/>
              </a:rPr>
              <a:t>[i][j] += </a:t>
            </a:r>
            <a:r>
              <a:rPr lang="en-US" altLang="zh-CN" sz="2100" kern="0" dirty="0" err="1">
                <a:solidFill>
                  <a:srgbClr val="000000"/>
                </a:solidFill>
                <a:latin typeface="Source Code Pro"/>
                <a:ea typeface="宋体"/>
                <a:cs typeface="宋体"/>
              </a:rPr>
              <a:t>A.</a:t>
            </a:r>
            <a:r>
              <a:rPr lang="en-US" altLang="zh-CN" sz="2100" kern="0" dirty="0" err="1">
                <a:solidFill>
                  <a:srgbClr val="001080"/>
                </a:solidFill>
                <a:latin typeface="Source Code Pro"/>
                <a:ea typeface="宋体"/>
                <a:cs typeface="宋体"/>
              </a:rPr>
              <a:t>e</a:t>
            </a:r>
            <a:r>
              <a:rPr lang="en-US" altLang="zh-CN" sz="2100" kern="0" dirty="0">
                <a:solidFill>
                  <a:srgbClr val="000000"/>
                </a:solidFill>
                <a:latin typeface="Source Code Pro"/>
                <a:ea typeface="宋体"/>
                <a:cs typeface="宋体"/>
              </a:rPr>
              <a:t>[i][k] * </a:t>
            </a:r>
            <a:r>
              <a:rPr lang="en-US" altLang="zh-CN" sz="2100" kern="0" dirty="0" err="1">
                <a:solidFill>
                  <a:srgbClr val="000000"/>
                </a:solidFill>
                <a:latin typeface="Source Code Pro"/>
                <a:ea typeface="宋体"/>
                <a:cs typeface="宋体"/>
              </a:rPr>
              <a:t>B.</a:t>
            </a:r>
            <a:r>
              <a:rPr lang="en-US" altLang="zh-CN" sz="2100" kern="0" dirty="0" err="1">
                <a:solidFill>
                  <a:srgbClr val="001080"/>
                </a:solidFill>
                <a:latin typeface="Source Code Pro"/>
                <a:ea typeface="宋体"/>
                <a:cs typeface="宋体"/>
              </a:rPr>
              <a:t>e</a:t>
            </a:r>
            <a:r>
              <a:rPr lang="en-US" altLang="zh-CN" sz="2100" kern="0" dirty="0">
                <a:solidFill>
                  <a:srgbClr val="000000"/>
                </a:solidFill>
                <a:latin typeface="Source Code Pro"/>
                <a:ea typeface="宋体"/>
                <a:cs typeface="宋体"/>
              </a:rPr>
              <a:t>[k][j]) %= mod;</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return</a:t>
            </a:r>
            <a:r>
              <a:rPr lang="en-US" altLang="zh-CN" sz="2100" kern="0" dirty="0">
                <a:solidFill>
                  <a:srgbClr val="000000"/>
                </a:solidFill>
                <a:latin typeface="Source Code Pro"/>
                <a:ea typeface="宋体"/>
                <a:cs typeface="宋体"/>
              </a:rPr>
              <a:t> ret;</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a:t>
            </a:r>
            <a:endParaRPr lang="zh-CN" altLang="zh-CN" sz="2100" kern="100" dirty="0">
              <a:effectLst/>
              <a:latin typeface="Calibri"/>
              <a:ea typeface="宋体"/>
              <a:cs typeface="Times New Roman"/>
            </a:endParaRPr>
          </a:p>
        </p:txBody>
      </p:sp>
    </p:spTree>
    <p:custDataLst>
      <p:tags r:id="rId1"/>
    </p:custDataLst>
    <p:extLst>
      <p:ext uri="{BB962C8B-B14F-4D97-AF65-F5344CB8AC3E}">
        <p14:creationId xmlns:p14="http://schemas.microsoft.com/office/powerpoint/2010/main" val="3053021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a:xfrm>
            <a:off x="802893" y="1437911"/>
            <a:ext cx="10515600" cy="4800396"/>
          </a:xfrm>
        </p:spPr>
        <p:txBody>
          <a:bodyPr>
            <a:normAutofit/>
          </a:bodyPr>
          <a:lstStyle/>
          <a:p>
            <a:pPr marL="0" indent="0" algn="l">
              <a:lnSpc>
                <a:spcPct val="150000"/>
              </a:lnSpc>
              <a:spcBef>
                <a:spcPts val="0"/>
              </a:spcBef>
              <a:buSzTx/>
              <a:buNone/>
            </a:pPr>
            <a:r>
              <a:rPr lang="zh-CN" sz="2800" b="1" dirty="0">
                <a:solidFill>
                  <a:schemeClr val="tx2"/>
                </a:solidFill>
                <a:latin typeface="微软雅黑" panose="020B0503020204020204" charset="-122"/>
                <a:ea typeface="微软雅黑" panose="020B0503020204020204" charset="-122"/>
                <a:sym typeface="+mn-ea"/>
              </a:rPr>
              <a:t>问题表述</a:t>
            </a:r>
          </a:p>
          <a:p>
            <a:pPr marL="0" indent="0" algn="l">
              <a:lnSpc>
                <a:spcPct val="150000"/>
              </a:lnSpc>
              <a:spcBef>
                <a:spcPts val="0"/>
              </a:spcBef>
              <a:buSzTx/>
              <a:buNone/>
            </a:pPr>
            <a:r>
              <a:rPr lang="zh-CN" dirty="0">
                <a:solidFill>
                  <a:schemeClr val="tx2"/>
                </a:solidFill>
                <a:latin typeface="微软雅黑" panose="020B0503020204020204" charset="-122"/>
                <a:ea typeface="微软雅黑" panose="020B0503020204020204" charset="-122"/>
                <a:sym typeface="+mn-ea"/>
              </a:rPr>
              <a:t>给定一个数组</a:t>
            </a:r>
            <a:r>
              <a:rPr lang="en-US" altLang="zh-CN" dirty="0">
                <a:solidFill>
                  <a:schemeClr val="tx2"/>
                </a:solidFill>
                <a:latin typeface="微软雅黑" panose="020B0503020204020204" charset="-122"/>
                <a:ea typeface="微软雅黑" panose="020B0503020204020204" charset="-122"/>
                <a:sym typeface="+mn-ea"/>
              </a:rPr>
              <a:t>a</a:t>
            </a:r>
            <a:r>
              <a:rPr lang="zh-CN" altLang="en-US" dirty="0">
                <a:solidFill>
                  <a:schemeClr val="tx2"/>
                </a:solidFill>
                <a:latin typeface="微软雅黑" panose="020B0503020204020204" charset="-122"/>
                <a:ea typeface="微软雅黑" panose="020B0503020204020204" charset="-122"/>
                <a:sym typeface="+mn-ea"/>
              </a:rPr>
              <a:t>（下标从</a:t>
            </a:r>
            <a:r>
              <a:rPr lang="en-US" altLang="zh-CN" dirty="0">
                <a:solidFill>
                  <a:schemeClr val="tx2"/>
                </a:solidFill>
                <a:latin typeface="微软雅黑" panose="020B0503020204020204" charset="-122"/>
                <a:ea typeface="微软雅黑" panose="020B0503020204020204" charset="-122"/>
                <a:sym typeface="+mn-ea"/>
              </a:rPr>
              <a:t>1</a:t>
            </a:r>
            <a:r>
              <a:rPr lang="zh-CN" altLang="en-US" dirty="0">
                <a:solidFill>
                  <a:schemeClr val="tx2"/>
                </a:solidFill>
                <a:latin typeface="微软雅黑" panose="020B0503020204020204" charset="-122"/>
                <a:ea typeface="微软雅黑" panose="020B0503020204020204" charset="-122"/>
                <a:sym typeface="+mn-ea"/>
              </a:rPr>
              <a:t>到</a:t>
            </a:r>
            <a:r>
              <a:rPr lang="en-US" altLang="zh-CN" dirty="0">
                <a:solidFill>
                  <a:schemeClr val="tx2"/>
                </a:solidFill>
                <a:latin typeface="微软雅黑" panose="020B0503020204020204" charset="-122"/>
                <a:ea typeface="微软雅黑" panose="020B0503020204020204" charset="-122"/>
                <a:sym typeface="+mn-ea"/>
              </a:rPr>
              <a:t>n</a:t>
            </a:r>
            <a:r>
              <a:rPr lang="zh-CN" altLang="en-US" dirty="0">
                <a:solidFill>
                  <a:schemeClr val="tx2"/>
                </a:solidFill>
                <a:latin typeface="微软雅黑" panose="020B0503020204020204" charset="-122"/>
                <a:ea typeface="微软雅黑" panose="020B0503020204020204" charset="-122"/>
                <a:sym typeface="+mn-ea"/>
              </a:rPr>
              <a:t>），对于给定的一个区间</a:t>
            </a:r>
            <a:r>
              <a:rPr lang="en-US" altLang="zh-CN" dirty="0">
                <a:solidFill>
                  <a:schemeClr val="tx2"/>
                </a:solidFill>
                <a:latin typeface="微软雅黑" panose="020B0503020204020204" charset="-122"/>
                <a:ea typeface="微软雅黑" panose="020B0503020204020204" charset="-122"/>
                <a:sym typeface="+mn-ea"/>
              </a:rPr>
              <a:t>[l</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r]</a:t>
            </a:r>
            <a:r>
              <a:rPr lang="zh-CN" altLang="en-US" dirty="0">
                <a:solidFill>
                  <a:schemeClr val="tx2"/>
                </a:solidFill>
                <a:latin typeface="微软雅黑" panose="020B0503020204020204" charset="-122"/>
                <a:ea typeface="微软雅黑" panose="020B0503020204020204" charset="-122"/>
                <a:sym typeface="+mn-ea"/>
              </a:rPr>
              <a:t>，如何求出区间上元素的和？</a:t>
            </a:r>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657824" y="2367616"/>
            <a:ext cx="5272405" cy="1382395"/>
          </a:xfrm>
        </p:spPr>
        <p:txBody>
          <a:bodyPr>
            <a:noAutofit/>
          </a:bodyPr>
          <a:lstStyle/>
          <a:p>
            <a:pPr algn="ctr"/>
            <a:r>
              <a:rPr lang="zh-CN" altLang="en-US" sz="6000" dirty="0" smtClean="0">
                <a:latin typeface="微软雅黑" panose="020B0503020204020204" charset="-122"/>
                <a:ea typeface="微软雅黑" panose="020B0503020204020204" charset="-122"/>
              </a:rPr>
              <a:t>扩展内容</a:t>
            </a:r>
            <a:r>
              <a:rPr lang="en-US" altLang="zh-CN" sz="6000" dirty="0" smtClean="0">
                <a:latin typeface="微软雅黑" panose="020B0503020204020204" charset="-122"/>
                <a:ea typeface="微软雅黑" panose="020B0503020204020204" charset="-122"/>
              </a:rPr>
              <a:t/>
            </a:r>
            <a:br>
              <a:rPr lang="en-US" altLang="zh-CN" sz="6000" dirty="0" smtClean="0">
                <a:latin typeface="微软雅黑" panose="020B0503020204020204" charset="-122"/>
                <a:ea typeface="微软雅黑" panose="020B0503020204020204" charset="-122"/>
              </a:rPr>
            </a:br>
            <a:endParaRPr lang="zh-CN" altLang="en-US" sz="60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7480576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二分、贪心经典问题</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1.</a:t>
            </a:r>
            <a:r>
              <a:rPr lang="zh-CN" altLang="en-US" dirty="0" smtClean="0">
                <a:solidFill>
                  <a:schemeClr val="tx2"/>
                </a:solidFill>
                <a:latin typeface="微软雅黑" panose="020B0503020204020204" charset="-122"/>
                <a:ea typeface="微软雅黑" panose="020B0503020204020204" charset="-122"/>
              </a:rPr>
              <a:t>整数分组问题</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rPr>
              <a:t>给一</a:t>
            </a:r>
            <a:r>
              <a:rPr lang="zh-CN" altLang="en-US" dirty="0" smtClean="0">
                <a:solidFill>
                  <a:schemeClr val="tx2"/>
                </a:solidFill>
                <a:latin typeface="微软雅黑" panose="020B0503020204020204" charset="-122"/>
                <a:ea typeface="微软雅黑" panose="020B0503020204020204" charset="-122"/>
              </a:rPr>
              <a:t>个长度为</a:t>
            </a:r>
            <a:r>
              <a:rPr lang="en-US" altLang="zh-CN" dirty="0" smtClean="0">
                <a:solidFill>
                  <a:schemeClr val="tx2"/>
                </a:solidFill>
                <a:latin typeface="微软雅黑" panose="020B0503020204020204" charset="-122"/>
                <a:ea typeface="微软雅黑" panose="020B0503020204020204" charset="-122"/>
              </a:rPr>
              <a:t>N</a:t>
            </a:r>
            <a:r>
              <a:rPr lang="zh-CN" altLang="en-US" dirty="0" smtClean="0">
                <a:solidFill>
                  <a:schemeClr val="tx2"/>
                </a:solidFill>
                <a:latin typeface="微软雅黑" panose="020B0503020204020204" charset="-122"/>
                <a:ea typeface="微软雅黑" panose="020B0503020204020204" charset="-122"/>
              </a:rPr>
              <a:t>的序列</a:t>
            </a:r>
            <a:r>
              <a:rPr lang="en-US" altLang="zh-CN" dirty="0" smtClean="0">
                <a:solidFill>
                  <a:schemeClr val="tx2"/>
                </a:solidFill>
                <a:latin typeface="微软雅黑" panose="020B0503020204020204" charset="-122"/>
                <a:ea typeface="微软雅黑" panose="020B0503020204020204" charset="-122"/>
              </a:rPr>
              <a:t>a[1…N], </a:t>
            </a:r>
            <a:r>
              <a:rPr lang="zh-CN" altLang="en-US" dirty="0" smtClean="0">
                <a:solidFill>
                  <a:schemeClr val="tx2"/>
                </a:solidFill>
                <a:latin typeface="微软雅黑" panose="020B0503020204020204" charset="-122"/>
                <a:ea typeface="微软雅黑" panose="020B0503020204020204" charset="-122"/>
              </a:rPr>
              <a:t>现在要将这个数列分成</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个连续的子序列</a:t>
            </a:r>
            <a:r>
              <a:rPr lang="en-US" altLang="zh-CN" dirty="0" smtClean="0">
                <a:solidFill>
                  <a:schemeClr val="tx2"/>
                </a:solidFill>
                <a:latin typeface="微软雅黑" panose="020B0503020204020204" charset="-122"/>
                <a:ea typeface="微软雅黑" panose="020B0503020204020204" charset="-122"/>
              </a:rPr>
              <a:t>,</a:t>
            </a:r>
            <a:r>
              <a:rPr lang="en-US" altLang="zh-CN" dirty="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要求这</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个序列中序列元素之和最小值最大</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并输出这个最大的最小值</a:t>
            </a:r>
            <a:r>
              <a:rPr lang="en-US" altLang="zh-CN"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数据范围</a:t>
            </a:r>
            <a:r>
              <a:rPr lang="en-US" altLang="zh-CN" dirty="0" smtClean="0">
                <a:solidFill>
                  <a:schemeClr val="tx2"/>
                </a:solidFill>
                <a:latin typeface="微软雅黑" panose="020B0503020204020204" charset="-122"/>
                <a:ea typeface="微软雅黑" panose="020B0503020204020204" charset="-122"/>
              </a:rPr>
              <a:t>: 0&lt;=a[i]&lt;=1000, N &lt; 1e5, K &lt; 1e5.</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栗子</a:t>
            </a:r>
            <a:r>
              <a:rPr lang="en-US" altLang="zh-CN" dirty="0" smtClean="0">
                <a:solidFill>
                  <a:schemeClr val="tx2"/>
                </a:solidFill>
                <a:latin typeface="微软雅黑" panose="020B0503020204020204" charset="-122"/>
                <a:ea typeface="微软雅黑" panose="020B0503020204020204" charset="-122"/>
              </a:rPr>
              <a:t>: </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10 3                                       (N K)</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1 2 3 1 2 1 3 2 4 3                 (a[1…N])</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最优的分组策略是</a:t>
            </a:r>
            <a:r>
              <a:rPr lang="en-US" altLang="zh-CN" dirty="0">
                <a:solidFill>
                  <a:schemeClr val="tx2"/>
                </a:solidFill>
                <a:latin typeface="微软雅黑" panose="020B0503020204020204" charset="-122"/>
                <a:ea typeface="微软雅黑" panose="020B0503020204020204" charset="-122"/>
              </a:rPr>
              <a:t> </a:t>
            </a:r>
            <a:r>
              <a:rPr lang="en-US" altLang="zh-CN" dirty="0" smtClean="0">
                <a:solidFill>
                  <a:schemeClr val="tx2"/>
                </a:solidFill>
                <a:latin typeface="微软雅黑" panose="020B0503020204020204" charset="-122"/>
                <a:ea typeface="微软雅黑" panose="020B0503020204020204" charset="-122"/>
              </a:rPr>
              <a:t>(1 2 3 1) (2 1 3 2) (4 3), </a:t>
            </a:r>
            <a:r>
              <a:rPr lang="zh-CN" altLang="en-US" dirty="0" smtClean="0">
                <a:solidFill>
                  <a:schemeClr val="tx2"/>
                </a:solidFill>
                <a:latin typeface="微软雅黑" panose="020B0503020204020204" charset="-122"/>
                <a:ea typeface="微软雅黑" panose="020B0503020204020204" charset="-122"/>
              </a:rPr>
              <a:t>答案为</a:t>
            </a:r>
            <a:r>
              <a:rPr lang="en-US" altLang="zh-CN" dirty="0" smtClean="0">
                <a:solidFill>
                  <a:schemeClr val="tx2"/>
                </a:solidFill>
                <a:latin typeface="微软雅黑" panose="020B0503020204020204" charset="-122"/>
                <a:ea typeface="微软雅黑" panose="020B0503020204020204" charset="-122"/>
              </a:rPr>
              <a:t>7.</a:t>
            </a: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二分、贪心经典问题</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解法：</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设答案为</a:t>
            </a:r>
            <a:r>
              <a:rPr lang="en-US" altLang="zh-CN" dirty="0" smtClean="0">
                <a:solidFill>
                  <a:schemeClr val="tx2"/>
                </a:solidFill>
                <a:latin typeface="微软雅黑" panose="020B0503020204020204" charset="-122"/>
                <a:ea typeface="微软雅黑" panose="020B0503020204020204" charset="-122"/>
              </a:rPr>
              <a:t>ans.</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可以发现以下性质</a:t>
            </a:r>
            <a:r>
              <a:rPr lang="zh-CN" altLang="en-US" dirty="0" smtClean="0">
                <a:solidFill>
                  <a:schemeClr val="tx2"/>
                </a:solidFill>
                <a:latin typeface="微软雅黑" panose="020B0503020204020204" charset="-122"/>
                <a:ea typeface="微软雅黑" panose="020B0503020204020204" charset="-122"/>
                <a:sym typeface="Wingdings" pitchFamily="2" charset="2"/>
              </a:rPr>
              <a:t>：  （最优性问题转换成可行性问题</a:t>
            </a:r>
            <a:r>
              <a:rPr lang="en-US" altLang="zh-CN" dirty="0" smtClean="0">
                <a:solidFill>
                  <a:schemeClr val="tx2"/>
                </a:solidFill>
                <a:latin typeface="微软雅黑" panose="020B0503020204020204" charset="-122"/>
                <a:ea typeface="微软雅黑" panose="020B0503020204020204" charset="-122"/>
                <a:sym typeface="Wingdings" pitchFamily="2" charset="2"/>
              </a:rPr>
              <a:t>…</a:t>
            </a:r>
            <a:r>
              <a:rPr lang="zh-CN" altLang="en-US" dirty="0" smtClean="0">
                <a:solidFill>
                  <a:schemeClr val="tx2"/>
                </a:solidFill>
                <a:latin typeface="微软雅黑" panose="020B0503020204020204" charset="-122"/>
                <a:ea typeface="微软雅黑" panose="020B0503020204020204" charset="-122"/>
                <a:sym typeface="Wingdings" pitchFamily="2" charset="2"/>
              </a:rPr>
              <a:t>）</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x &lt;= </a:t>
            </a:r>
            <a:r>
              <a:rPr lang="en-US" altLang="zh-CN" dirty="0" err="1" smtClean="0">
                <a:solidFill>
                  <a:schemeClr val="tx2"/>
                </a:solidFill>
                <a:latin typeface="微软雅黑" panose="020B0503020204020204" charset="-122"/>
                <a:ea typeface="微软雅黑" panose="020B0503020204020204" charset="-122"/>
              </a:rPr>
              <a:t>ans</a:t>
            </a:r>
            <a:r>
              <a:rPr lang="zh-CN" altLang="en-US" dirty="0" smtClean="0">
                <a:solidFill>
                  <a:schemeClr val="tx2"/>
                </a:solidFill>
                <a:latin typeface="微软雅黑" panose="020B0503020204020204" charset="-122"/>
                <a:ea typeface="微软雅黑" panose="020B0503020204020204" charset="-122"/>
              </a:rPr>
              <a:t>时</a:t>
            </a:r>
            <a:r>
              <a:rPr lang="en-US" altLang="zh-CN" dirty="0" smtClean="0">
                <a:solidFill>
                  <a:schemeClr val="tx2"/>
                </a:solidFill>
                <a:latin typeface="微软雅黑" panose="020B0503020204020204" charset="-122"/>
                <a:ea typeface="微软雅黑" panose="020B0503020204020204" charset="-122"/>
              </a:rPr>
              <a:t>,</a:t>
            </a:r>
            <a:r>
              <a:rPr lang="zh-CN" altLang="en-US" dirty="0" smtClean="0">
                <a:solidFill>
                  <a:schemeClr val="tx2"/>
                </a:solidFill>
                <a:latin typeface="微软雅黑" panose="020B0503020204020204" charset="-122"/>
                <a:ea typeface="微软雅黑" panose="020B0503020204020204" charset="-122"/>
              </a:rPr>
              <a:t> </a:t>
            </a:r>
            <a:r>
              <a:rPr lang="en-US" altLang="zh-CN" dirty="0" smtClean="0">
                <a:solidFill>
                  <a:schemeClr val="tx2"/>
                </a:solidFill>
                <a:latin typeface="微软雅黑" panose="020B0503020204020204" charset="-122"/>
                <a:ea typeface="微软雅黑" panose="020B0503020204020204" charset="-122"/>
              </a:rPr>
              <a:t>a[1…N]</a:t>
            </a:r>
            <a:r>
              <a:rPr lang="zh-CN" altLang="en-US" dirty="0" smtClean="0">
                <a:solidFill>
                  <a:schemeClr val="tx2"/>
                </a:solidFill>
                <a:latin typeface="微软雅黑" panose="020B0503020204020204" charset="-122"/>
                <a:ea typeface="微软雅黑" panose="020B0503020204020204" charset="-122"/>
              </a:rPr>
              <a:t>可被划分成大于等于</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个连续子序列</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且每个子序列元素和大于等于</a:t>
            </a:r>
            <a:r>
              <a:rPr lang="en-US" altLang="zh-CN" dirty="0" smtClean="0">
                <a:solidFill>
                  <a:schemeClr val="tx2"/>
                </a:solidFill>
                <a:latin typeface="微软雅黑" panose="020B0503020204020204" charset="-122"/>
                <a:ea typeface="微软雅黑" panose="020B0503020204020204" charset="-122"/>
              </a:rPr>
              <a:t>x.</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x &gt; </a:t>
            </a:r>
            <a:r>
              <a:rPr lang="en-US" altLang="zh-CN" dirty="0" err="1" smtClean="0">
                <a:solidFill>
                  <a:schemeClr val="tx2"/>
                </a:solidFill>
                <a:latin typeface="微软雅黑" panose="020B0503020204020204" charset="-122"/>
                <a:ea typeface="微软雅黑" panose="020B0503020204020204" charset="-122"/>
              </a:rPr>
              <a:t>ans</a:t>
            </a:r>
            <a:r>
              <a:rPr lang="zh-CN" altLang="en-US" dirty="0" smtClean="0">
                <a:solidFill>
                  <a:schemeClr val="tx2"/>
                </a:solidFill>
                <a:latin typeface="微软雅黑" panose="020B0503020204020204" charset="-122"/>
                <a:ea typeface="微软雅黑" panose="020B0503020204020204" charset="-122"/>
              </a:rPr>
              <a:t>时， </a:t>
            </a:r>
            <a:r>
              <a:rPr lang="en-US" altLang="zh-CN" dirty="0" smtClean="0">
                <a:solidFill>
                  <a:schemeClr val="tx2"/>
                </a:solidFill>
                <a:latin typeface="微软雅黑" panose="020B0503020204020204" charset="-122"/>
                <a:ea typeface="微软雅黑" panose="020B0503020204020204" charset="-122"/>
              </a:rPr>
              <a:t>a[1…N]</a:t>
            </a:r>
            <a:r>
              <a:rPr lang="zh-CN" altLang="en-US" dirty="0" smtClean="0">
                <a:solidFill>
                  <a:schemeClr val="tx2"/>
                </a:solidFill>
                <a:latin typeface="微软雅黑" panose="020B0503020204020204" charset="-122"/>
                <a:ea typeface="微软雅黑" panose="020B0503020204020204" charset="-122"/>
              </a:rPr>
              <a:t>只能被划分成小于</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个连续子序列， 使得每个子序列元素和大于等于</a:t>
            </a:r>
            <a:r>
              <a:rPr lang="en-US" altLang="zh-CN" dirty="0" smtClean="0">
                <a:solidFill>
                  <a:schemeClr val="tx2"/>
                </a:solidFill>
                <a:latin typeface="微软雅黑" panose="020B0503020204020204" charset="-122"/>
                <a:ea typeface="微软雅黑" panose="020B0503020204020204" charset="-122"/>
              </a:rPr>
              <a:t>x.</a:t>
            </a:r>
            <a:r>
              <a:rPr lang="zh-CN" altLang="en-US" dirty="0" smtClean="0">
                <a:solidFill>
                  <a:schemeClr val="tx2"/>
                </a:solidFill>
                <a:latin typeface="微软雅黑" panose="020B0503020204020204" charset="-122"/>
                <a:ea typeface="微软雅黑" panose="020B0503020204020204" charset="-122"/>
              </a:rPr>
              <a:t>（否则答案应该比</a:t>
            </a:r>
            <a:r>
              <a:rPr lang="en-US" altLang="zh-CN" dirty="0" err="1" smtClean="0">
                <a:solidFill>
                  <a:schemeClr val="tx2"/>
                </a:solidFill>
                <a:latin typeface="微软雅黑" panose="020B0503020204020204" charset="-122"/>
                <a:ea typeface="微软雅黑" panose="020B0503020204020204" charset="-122"/>
              </a:rPr>
              <a:t>ans</a:t>
            </a:r>
            <a:r>
              <a:rPr lang="zh-CN" altLang="en-US" dirty="0" smtClean="0">
                <a:solidFill>
                  <a:schemeClr val="tx2"/>
                </a:solidFill>
                <a:latin typeface="微软雅黑" panose="020B0503020204020204" charset="-122"/>
                <a:ea typeface="微软雅黑" panose="020B0503020204020204" charset="-122"/>
              </a:rPr>
              <a:t>大</a:t>
            </a:r>
            <a:r>
              <a:rPr lang="en-US" altLang="zh-CN" dirty="0" smtClean="0">
                <a:solidFill>
                  <a:schemeClr val="tx2"/>
                </a:solidFill>
                <a:latin typeface="微软雅黑" panose="020B0503020204020204" charset="-122"/>
                <a:ea typeface="微软雅黑" panose="020B0503020204020204" charset="-122"/>
              </a:rPr>
              <a:t>.</a:t>
            </a:r>
            <a:r>
              <a:rPr lang="zh-CN" altLang="en-US" dirty="0" smtClean="0">
                <a:solidFill>
                  <a:schemeClr val="tx2"/>
                </a:solidFill>
                <a:latin typeface="微软雅黑" panose="020B0503020204020204" charset="-122"/>
                <a:ea typeface="微软雅黑" panose="020B0503020204020204" charset="-122"/>
              </a:rPr>
              <a:t>）</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二分、贪心经典问题</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sz="2200" dirty="0" smtClean="0">
                <a:solidFill>
                  <a:schemeClr val="tx2"/>
                </a:solidFill>
                <a:latin typeface="微软雅黑" panose="020B0503020204020204" charset="-122"/>
                <a:ea typeface="微软雅黑" panose="020B0503020204020204" charset="-122"/>
              </a:rPr>
              <a:t>二分方法</a:t>
            </a:r>
            <a:r>
              <a:rPr lang="en-US" altLang="zh-CN" sz="2200" dirty="0" smtClean="0">
                <a:solidFill>
                  <a:schemeClr val="tx2"/>
                </a:solidFill>
                <a:latin typeface="微软雅黑" panose="020B0503020204020204" charset="-122"/>
                <a:ea typeface="微软雅黑" panose="020B0503020204020204" charset="-122"/>
              </a:rPr>
              <a:t>: </a:t>
            </a:r>
          </a:p>
          <a:p>
            <a:pPr marL="0" indent="0" algn="l">
              <a:lnSpc>
                <a:spcPct val="150000"/>
              </a:lnSpc>
              <a:spcBef>
                <a:spcPts val="0"/>
              </a:spcBef>
              <a:buSzTx/>
              <a:buNone/>
            </a:pPr>
            <a:r>
              <a:rPr lang="zh-CN" altLang="en-US" sz="2200" dirty="0" smtClean="0">
                <a:solidFill>
                  <a:schemeClr val="tx2"/>
                </a:solidFill>
                <a:latin typeface="微软雅黑" panose="020B0503020204020204" charset="-122"/>
                <a:ea typeface="微软雅黑" panose="020B0503020204020204" charset="-122"/>
              </a:rPr>
              <a:t>对于一个特定的答案</a:t>
            </a:r>
            <a:r>
              <a:rPr lang="en-US" altLang="zh-CN" sz="2200" dirty="0" smtClean="0">
                <a:solidFill>
                  <a:schemeClr val="tx2"/>
                </a:solidFill>
                <a:latin typeface="微软雅黑" panose="020B0503020204020204" charset="-122"/>
                <a:ea typeface="微软雅黑" panose="020B0503020204020204" charset="-122"/>
              </a:rPr>
              <a:t>x</a:t>
            </a:r>
            <a:r>
              <a:rPr lang="zh-CN" altLang="en-US" sz="2200" dirty="0" smtClean="0">
                <a:solidFill>
                  <a:schemeClr val="tx2"/>
                </a:solidFill>
                <a:latin typeface="微软雅黑" panose="020B0503020204020204" charset="-122"/>
                <a:ea typeface="微软雅黑" panose="020B0503020204020204" charset="-122"/>
              </a:rPr>
              <a:t>只需判断能否被分成</a:t>
            </a:r>
            <a:r>
              <a:rPr lang="en-US" altLang="zh-CN" sz="2200" dirty="0" smtClean="0">
                <a:solidFill>
                  <a:schemeClr val="tx2"/>
                </a:solidFill>
                <a:latin typeface="微软雅黑" panose="020B0503020204020204" charset="-122"/>
                <a:ea typeface="微软雅黑" panose="020B0503020204020204" charset="-122"/>
              </a:rPr>
              <a:t>K</a:t>
            </a:r>
            <a:r>
              <a:rPr lang="zh-CN" altLang="en-US" sz="2200" dirty="0" smtClean="0">
                <a:solidFill>
                  <a:schemeClr val="tx2"/>
                </a:solidFill>
                <a:latin typeface="微软雅黑" panose="020B0503020204020204" charset="-122"/>
                <a:ea typeface="微软雅黑" panose="020B0503020204020204" charset="-122"/>
              </a:rPr>
              <a:t>及</a:t>
            </a:r>
            <a:r>
              <a:rPr lang="en-US" altLang="zh-CN" sz="2200" dirty="0" smtClean="0">
                <a:solidFill>
                  <a:schemeClr val="tx2"/>
                </a:solidFill>
                <a:latin typeface="微软雅黑" panose="020B0503020204020204" charset="-122"/>
                <a:ea typeface="微软雅黑" panose="020B0503020204020204" charset="-122"/>
              </a:rPr>
              <a:t>K</a:t>
            </a:r>
            <a:r>
              <a:rPr lang="zh-CN" altLang="en-US" sz="2200" dirty="0" smtClean="0">
                <a:solidFill>
                  <a:schemeClr val="tx2"/>
                </a:solidFill>
                <a:latin typeface="微软雅黑" panose="020B0503020204020204" charset="-122"/>
                <a:ea typeface="微软雅黑" panose="020B0503020204020204" charset="-122"/>
              </a:rPr>
              <a:t>以上个组</a:t>
            </a:r>
            <a:r>
              <a:rPr lang="en-US" altLang="zh-CN" sz="2200" dirty="0" smtClean="0">
                <a:solidFill>
                  <a:schemeClr val="tx2"/>
                </a:solidFill>
                <a:latin typeface="微软雅黑" panose="020B0503020204020204" charset="-122"/>
                <a:ea typeface="微软雅黑" panose="020B0503020204020204" charset="-122"/>
              </a:rPr>
              <a:t>, </a:t>
            </a:r>
            <a:r>
              <a:rPr lang="zh-CN" altLang="en-US" sz="2200" dirty="0" smtClean="0">
                <a:solidFill>
                  <a:schemeClr val="tx2"/>
                </a:solidFill>
                <a:latin typeface="微软雅黑" panose="020B0503020204020204" charset="-122"/>
                <a:ea typeface="微软雅黑" panose="020B0503020204020204" charset="-122"/>
              </a:rPr>
              <a:t>使得每组元素和大于</a:t>
            </a:r>
            <a:r>
              <a:rPr lang="en-US" altLang="zh-CN" sz="2200" dirty="0" smtClean="0">
                <a:solidFill>
                  <a:schemeClr val="tx2"/>
                </a:solidFill>
                <a:latin typeface="微软雅黑" panose="020B0503020204020204" charset="-122"/>
                <a:ea typeface="微软雅黑" panose="020B0503020204020204" charset="-122"/>
              </a:rPr>
              <a:t>x.</a:t>
            </a:r>
          </a:p>
          <a:p>
            <a:pPr marL="0" indent="0" algn="l">
              <a:lnSpc>
                <a:spcPct val="150000"/>
              </a:lnSpc>
              <a:spcBef>
                <a:spcPts val="0"/>
              </a:spcBef>
              <a:buSzTx/>
              <a:buNone/>
            </a:pPr>
            <a:endParaRPr lang="en-US" altLang="zh-CN" sz="2200"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sz="2200" dirty="0" smtClean="0">
                <a:solidFill>
                  <a:schemeClr val="tx2"/>
                </a:solidFill>
                <a:latin typeface="微软雅黑" panose="020B0503020204020204" charset="-122"/>
                <a:ea typeface="微软雅黑" panose="020B0503020204020204" charset="-122"/>
              </a:rPr>
              <a:t>判断过程中使用贪心策略使得分的组最多</a:t>
            </a:r>
            <a:r>
              <a:rPr lang="en-US" altLang="zh-CN" sz="2200"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endParaRPr lang="en-US" altLang="zh-CN" dirty="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注意</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整数二分的方法和浮点数有较大的差别</a:t>
            </a:r>
            <a:r>
              <a:rPr lang="en-US" altLang="zh-CN" dirty="0" smtClean="0">
                <a:solidFill>
                  <a:schemeClr val="tx2"/>
                </a:solidFill>
                <a:latin typeface="微软雅黑" panose="020B0503020204020204" charset="-122"/>
                <a:ea typeface="微软雅黑" panose="020B0503020204020204" charset="-122"/>
              </a:rPr>
              <a:t>…</a:t>
            </a:r>
            <a:endParaRPr lang="en-US" altLang="zh-CN"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二分、贪心经典问题</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lnSpcReduction="10000"/>
          </a:bodyPr>
          <a:lstStyle/>
          <a:p>
            <a:pPr>
              <a:lnSpc>
                <a:spcPct val="100000"/>
              </a:lnSpc>
            </a:pPr>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1e5</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7</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k;</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bool</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cnt</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i &lt; n;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((t += a[i]) &gt;=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cnt</a:t>
            </a:r>
            <a:r>
              <a:rPr lang="en-US" altLang="zh-CN" kern="0" dirty="0">
                <a:solidFill>
                  <a:srgbClr val="000000"/>
                </a:solidFill>
                <a:latin typeface="Source Code Pro"/>
                <a:ea typeface="宋体"/>
                <a:cs typeface="宋体"/>
              </a:rPr>
              <a:t>++, 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cnt</a:t>
            </a:r>
            <a:r>
              <a:rPr lang="en-US" altLang="zh-CN" kern="0" dirty="0">
                <a:solidFill>
                  <a:srgbClr val="000000"/>
                </a:solidFill>
                <a:latin typeface="Source Code Pro"/>
                <a:ea typeface="宋体"/>
                <a:cs typeface="宋体"/>
              </a:rPr>
              <a:t> &gt;= k;</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二分、贪心经典问题</a:t>
            </a:r>
            <a:endParaRPr lang="zh-CN" altLang="en-US" dirty="0"/>
          </a:p>
        </p:txBody>
      </p:sp>
      <p:sp>
        <p:nvSpPr>
          <p:cNvPr id="3" name="内容占位符 2"/>
          <p:cNvSpPr>
            <a:spLocks noGrp="1"/>
          </p:cNvSpPr>
          <p:nvPr>
            <p:ph idx="1"/>
          </p:nvPr>
        </p:nvSpPr>
        <p:spPr/>
        <p:txBody>
          <a:bodyPr/>
          <a:lstStyle/>
          <a:p>
            <a:pPr>
              <a:lnSpc>
                <a:spcPct val="100000"/>
              </a:lnSpc>
            </a:pP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solve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l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r = </a:t>
            </a:r>
            <a:r>
              <a:rPr lang="en-US" altLang="zh-CN" kern="0" dirty="0">
                <a:solidFill>
                  <a:srgbClr val="09885A"/>
                </a:solidFill>
                <a:latin typeface="Source Code Pro"/>
                <a:ea typeface="宋体"/>
                <a:cs typeface="宋体"/>
              </a:rPr>
              <a:t>100000001</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while</a:t>
            </a:r>
            <a:r>
              <a:rPr lang="en-US" altLang="zh-CN" kern="0" dirty="0">
                <a:solidFill>
                  <a:srgbClr val="000000"/>
                </a:solidFill>
                <a:latin typeface="Source Code Pro"/>
                <a:ea typeface="宋体"/>
                <a:cs typeface="宋体"/>
              </a:rPr>
              <a:t>(l &lt;= r)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mid = (l + r) &gt;&gt;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(mid))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 = mid, l = mid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else</a:t>
            </a:r>
            <a:r>
              <a:rPr lang="en-US" altLang="zh-CN" kern="0" dirty="0">
                <a:solidFill>
                  <a:srgbClr val="000000"/>
                </a:solidFill>
                <a:latin typeface="Source Code Pro"/>
                <a:ea typeface="宋体"/>
                <a:cs typeface="宋体"/>
              </a:rPr>
              <a:t> r = mid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printf</a:t>
            </a:r>
            <a:r>
              <a:rPr lang="en-US" altLang="zh-CN" kern="0" dirty="0">
                <a:solidFill>
                  <a:srgbClr val="000000"/>
                </a:solidFill>
                <a:latin typeface="Source Code Pro"/>
                <a:ea typeface="宋体"/>
                <a:cs typeface="宋体"/>
              </a:rPr>
              <a:t>(</a:t>
            </a:r>
            <a:r>
              <a:rPr lang="en-US" altLang="zh-CN" kern="0" dirty="0">
                <a:solidFill>
                  <a:srgbClr val="A31515"/>
                </a:solidFill>
                <a:latin typeface="Source Code Pro"/>
                <a:ea typeface="宋体"/>
                <a:cs typeface="宋体"/>
              </a:rPr>
              <a:t>"%d</a:t>
            </a:r>
            <a:r>
              <a:rPr lang="en-US" altLang="zh-CN" kern="0" dirty="0">
                <a:solidFill>
                  <a:srgbClr val="FF0000"/>
                </a:solidFill>
                <a:latin typeface="Source Code Pro"/>
                <a:ea typeface="宋体"/>
                <a:cs typeface="宋体"/>
              </a:rPr>
              <a:t>\n</a:t>
            </a:r>
            <a:r>
              <a:rPr lang="en-US" altLang="zh-CN" kern="0" dirty="0">
                <a:solidFill>
                  <a:srgbClr val="A31515"/>
                </a:solidFill>
                <a:latin typeface="Source Code Pro"/>
                <a:ea typeface="宋体"/>
                <a:cs typeface="宋体"/>
              </a:rPr>
              <a: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endParaRPr lang="zh-CN" altLang="en-US" dirty="0"/>
          </a:p>
        </p:txBody>
      </p:sp>
    </p:spTree>
    <p:extLst>
      <p:ext uri="{BB962C8B-B14F-4D97-AF65-F5344CB8AC3E}">
        <p14:creationId xmlns:p14="http://schemas.microsoft.com/office/powerpoint/2010/main" val="13844257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欧拉筛</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学习埃式筛法时我们发现一个合数在筛的过程中会被筛好几次</a:t>
            </a:r>
            <a:endParaRPr lang="en-US" altLang="zh-CN" dirty="0" smtClean="0"/>
          </a:p>
          <a:p>
            <a:pPr marL="0" indent="0">
              <a:buNone/>
            </a:pPr>
            <a:r>
              <a:rPr lang="en-US" altLang="zh-CN" dirty="0" smtClean="0"/>
              <a:t>(</a:t>
            </a:r>
            <a:r>
              <a:rPr lang="zh-CN" altLang="en-US" dirty="0" smtClean="0"/>
              <a:t>取决于这个合数有几个素因子</a:t>
            </a:r>
            <a:r>
              <a:rPr lang="en-US" altLang="zh-CN" dirty="0" smtClean="0"/>
              <a:t>)</a:t>
            </a:r>
          </a:p>
          <a:p>
            <a:pPr marL="0" indent="0">
              <a:buNone/>
            </a:pPr>
            <a:endParaRPr lang="en-US" altLang="zh-CN" dirty="0" smtClean="0"/>
          </a:p>
          <a:p>
            <a:pPr marL="0" indent="0">
              <a:buNone/>
            </a:pPr>
            <a:r>
              <a:rPr lang="zh-CN" altLang="en-US" dirty="0" smtClean="0"/>
              <a:t>那么有没有一种办法能够让我们每个数只筛一次呢？</a:t>
            </a:r>
            <a:endParaRPr lang="en-US" altLang="zh-CN" dirty="0" smtClean="0"/>
          </a:p>
          <a:p>
            <a:pPr marL="0" indent="0">
              <a:buNone/>
            </a:pPr>
            <a:r>
              <a:rPr lang="zh-CN" altLang="en-US" dirty="0"/>
              <a:t>当然</a:t>
            </a:r>
            <a:r>
              <a:rPr lang="zh-CN" altLang="en-US" dirty="0" smtClean="0"/>
              <a:t>有</a:t>
            </a:r>
            <a:r>
              <a:rPr lang="en-US" altLang="zh-CN" dirty="0" smtClean="0"/>
              <a:t>, </a:t>
            </a:r>
            <a:r>
              <a:rPr lang="zh-CN" altLang="en-US" dirty="0" smtClean="0"/>
              <a:t>这种神奇的方法就是欧拉筛</a:t>
            </a:r>
            <a:r>
              <a:rPr lang="en-US" altLang="zh-CN" dirty="0" smtClean="0"/>
              <a:t>…</a:t>
            </a: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41602161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欧拉筛</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唯一分解定理</a:t>
                </a:r>
                <a:r>
                  <a:rPr lang="en-US" altLang="zh-CN" dirty="0" smtClean="0"/>
                  <a:t>:</a:t>
                </a:r>
              </a:p>
              <a:p>
                <a:pPr marL="0" indent="0">
                  <a:buNone/>
                </a:pPr>
                <a:r>
                  <a:rPr lang="zh-CN" altLang="en-US" dirty="0" smtClean="0"/>
                  <a:t>对于任意一个大于</a:t>
                </a:r>
                <a:r>
                  <a:rPr lang="en-US" altLang="zh-CN" dirty="0" smtClean="0"/>
                  <a:t>1</a:t>
                </a:r>
                <a:r>
                  <a:rPr lang="zh-CN" altLang="en-US" dirty="0" smtClean="0"/>
                  <a:t>的自然数都可以分解成有限个质数的乘积</a:t>
                </a:r>
                <a:r>
                  <a:rPr lang="en-US" altLang="zh-CN" dirty="0" smtClean="0"/>
                  <a:t>.</a:t>
                </a:r>
              </a:p>
              <a:p>
                <a:pPr marL="0" indent="0">
                  <a:buNone/>
                </a:pPr>
                <a:r>
                  <a:rPr lang="zh-CN" altLang="en-US" dirty="0" smtClean="0"/>
                  <a:t>也可表述成下面形式</a:t>
                </a:r>
                <a:r>
                  <a:rPr lang="en-US" altLang="zh-CN" dirty="0" smtClean="0"/>
                  <a:t>.</a:t>
                </a:r>
              </a:p>
              <a:p>
                <a:pPr marL="0" indent="0">
                  <a:buNone/>
                </a:pPr>
                <a14:m>
                  <m:oMath xmlns:m="http://schemas.openxmlformats.org/officeDocument/2006/math">
                    <m:r>
                      <a:rPr lang="en-US" altLang="zh-CN" i="1">
                        <a:latin typeface="Cambria Math"/>
                      </a:rPr>
                      <m:t>𝑁</m:t>
                    </m:r>
                    <m:r>
                      <a:rPr lang="en-US" altLang="zh-CN" i="1">
                        <a:latin typeface="Cambria Math"/>
                      </a:rPr>
                      <m:t>=</m:t>
                    </m:r>
                    <m:sSubSup>
                      <m:sSubSupPr>
                        <m:ctrlPr>
                          <a:rPr lang="zh-CN" altLang="zh-CN" i="1">
                            <a:latin typeface="Cambria Math"/>
                          </a:rPr>
                        </m:ctrlPr>
                      </m:sSubSupPr>
                      <m:e>
                        <m:r>
                          <a:rPr lang="en-US" altLang="zh-CN" i="1">
                            <a:latin typeface="Cambria Math"/>
                          </a:rPr>
                          <m:t>𝑝</m:t>
                        </m:r>
                      </m:e>
                      <m:sub>
                        <m:r>
                          <a:rPr lang="en-US" altLang="zh-CN" i="1">
                            <a:latin typeface="Cambria Math"/>
                          </a:rPr>
                          <m:t>1</m:t>
                        </m:r>
                      </m:sub>
                      <m:sup>
                        <m:sSub>
                          <m:sSubPr>
                            <m:ctrlPr>
                              <a:rPr lang="zh-CN" altLang="zh-CN" i="1">
                                <a:latin typeface="Cambria Math"/>
                              </a:rPr>
                            </m:ctrlPr>
                          </m:sSubPr>
                          <m:e>
                            <m:r>
                              <a:rPr lang="en-US" altLang="zh-CN" i="1">
                                <a:latin typeface="Cambria Math"/>
                              </a:rPr>
                              <m:t>𝛼</m:t>
                            </m:r>
                          </m:e>
                          <m:sub>
                            <m:r>
                              <a:rPr lang="en-US" altLang="zh-CN" i="1">
                                <a:latin typeface="Cambria Math"/>
                              </a:rPr>
                              <m:t>1</m:t>
                            </m:r>
                          </m:sub>
                        </m:sSub>
                      </m:sup>
                    </m:sSubSup>
                    <m:sSubSup>
                      <m:sSubSupPr>
                        <m:ctrlPr>
                          <a:rPr lang="zh-CN" altLang="zh-CN" i="1">
                            <a:latin typeface="Cambria Math"/>
                          </a:rPr>
                        </m:ctrlPr>
                      </m:sSubSupPr>
                      <m:e>
                        <m:r>
                          <a:rPr lang="en-US" altLang="zh-CN" i="1">
                            <a:latin typeface="Cambria Math"/>
                          </a:rPr>
                          <m:t>𝑝</m:t>
                        </m:r>
                      </m:e>
                      <m:sub>
                        <m:r>
                          <a:rPr lang="en-US" altLang="zh-CN" i="1">
                            <a:latin typeface="Cambria Math"/>
                          </a:rPr>
                          <m:t>2</m:t>
                        </m:r>
                      </m:sub>
                      <m:sup>
                        <m:sSub>
                          <m:sSubPr>
                            <m:ctrlPr>
                              <a:rPr lang="zh-CN" altLang="zh-CN" i="1">
                                <a:latin typeface="Cambria Math"/>
                              </a:rPr>
                            </m:ctrlPr>
                          </m:sSubPr>
                          <m:e>
                            <m:r>
                              <a:rPr lang="en-US" altLang="zh-CN" i="1">
                                <a:latin typeface="Cambria Math"/>
                              </a:rPr>
                              <m:t>𝛼</m:t>
                            </m:r>
                          </m:e>
                          <m:sub>
                            <m:r>
                              <a:rPr lang="en-US" altLang="zh-CN" i="1">
                                <a:latin typeface="Cambria Math"/>
                              </a:rPr>
                              <m:t>2</m:t>
                            </m:r>
                          </m:sub>
                        </m:sSub>
                      </m:sup>
                    </m:sSubSup>
                    <m:r>
                      <a:rPr lang="en-US" altLang="zh-CN" i="1">
                        <a:latin typeface="Cambria Math"/>
                      </a:rPr>
                      <m:t>⋯</m:t>
                    </m:r>
                    <m:sSubSup>
                      <m:sSubSupPr>
                        <m:ctrlPr>
                          <a:rPr lang="zh-CN" altLang="zh-CN" i="1">
                            <a:latin typeface="Cambria Math"/>
                          </a:rPr>
                        </m:ctrlPr>
                      </m:sSubSupPr>
                      <m:e>
                        <m:r>
                          <a:rPr lang="en-US" altLang="zh-CN" i="1">
                            <a:latin typeface="Cambria Math"/>
                          </a:rPr>
                          <m:t>𝑝</m:t>
                        </m:r>
                      </m:e>
                      <m:sub>
                        <m:r>
                          <a:rPr lang="en-US" altLang="zh-CN" i="1">
                            <a:latin typeface="Cambria Math"/>
                          </a:rPr>
                          <m:t>𝑘</m:t>
                        </m:r>
                      </m:sub>
                      <m:sup>
                        <m:sSub>
                          <m:sSubPr>
                            <m:ctrlPr>
                              <a:rPr lang="zh-CN" altLang="zh-CN" i="1">
                                <a:latin typeface="Cambria Math"/>
                              </a:rPr>
                            </m:ctrlPr>
                          </m:sSubPr>
                          <m:e>
                            <m:r>
                              <a:rPr lang="en-US" altLang="zh-CN" i="1">
                                <a:latin typeface="Cambria Math"/>
                              </a:rPr>
                              <m:t>𝛼</m:t>
                            </m:r>
                          </m:e>
                          <m:sub>
                            <m:r>
                              <a:rPr lang="en-US" altLang="zh-CN" i="1">
                                <a:latin typeface="Cambria Math"/>
                              </a:rPr>
                              <m:t>𝑘</m:t>
                            </m:r>
                          </m:sub>
                        </m:sSub>
                      </m:sup>
                    </m:sSubSup>
                    <m:r>
                      <a:rPr lang="en-US" altLang="zh-CN" i="1">
                        <a:latin typeface="Cambria Math"/>
                      </a:rPr>
                      <m:t>.</m:t>
                    </m:r>
                    <m:r>
                      <a:rPr lang="zh-CN" altLang="zh-CN">
                        <a:latin typeface="Cambria Math"/>
                      </a:rPr>
                      <m:t>其中</m:t>
                    </m:r>
                    <m:sSub>
                      <m:sSubPr>
                        <m:ctrlPr>
                          <a:rPr lang="zh-CN" altLang="zh-CN" i="1">
                            <a:latin typeface="Cambria Math"/>
                          </a:rPr>
                        </m:ctrlPr>
                      </m:sSubPr>
                      <m:e>
                        <m:r>
                          <a:rPr lang="en-US" altLang="zh-CN" i="1">
                            <a:latin typeface="Cambria Math"/>
                          </a:rPr>
                          <m:t>𝑝</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𝑝</m:t>
                        </m:r>
                      </m:e>
                      <m:sub>
                        <m:r>
                          <a:rPr lang="en-US" altLang="zh-CN" i="1">
                            <a:latin typeface="Cambria Math"/>
                          </a:rPr>
                          <m:t>𝑛</m:t>
                        </m:r>
                      </m:sub>
                    </m:sSub>
                    <m:r>
                      <a:rPr lang="zh-CN" altLang="zh-CN">
                        <a:latin typeface="Cambria Math"/>
                      </a:rPr>
                      <m:t>为素数</m:t>
                    </m:r>
                    <m:r>
                      <a:rPr lang="en-US" altLang="zh-CN" i="1">
                        <a:latin typeface="Cambria Math"/>
                      </a:rPr>
                      <m:t>, </m:t>
                    </m:r>
                    <m:sSub>
                      <m:sSubPr>
                        <m:ctrlPr>
                          <a:rPr lang="zh-CN" altLang="zh-CN" i="1">
                            <a:latin typeface="Cambria Math"/>
                          </a:rPr>
                        </m:ctrlPr>
                      </m:sSubPr>
                      <m:e>
                        <m:r>
                          <a:rPr lang="en-US" altLang="zh-CN" i="1">
                            <a:latin typeface="Cambria Math"/>
                          </a:rPr>
                          <m:t>𝛼</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𝛼</m:t>
                        </m:r>
                      </m:e>
                      <m:sub>
                        <m:r>
                          <a:rPr lang="en-US" altLang="zh-CN" i="1">
                            <a:latin typeface="Cambria Math"/>
                          </a:rPr>
                          <m:t>𝑛</m:t>
                        </m:r>
                      </m:sub>
                    </m:sSub>
                    <m:r>
                      <a:rPr lang="en-US" altLang="zh-CN" i="1">
                        <a:latin typeface="Cambria Math"/>
                      </a:rPr>
                      <m:t>   </m:t>
                    </m:r>
                    <m:r>
                      <a:rPr lang="zh-CN" altLang="zh-CN" i="1">
                        <a:latin typeface="Cambria Math"/>
                      </a:rPr>
                      <m:t>为</m:t>
                    </m:r>
                  </m:oMath>
                </a14:m>
                <a:r>
                  <a:rPr lang="zh-CN" altLang="en-US" dirty="0" smtClean="0"/>
                  <a:t>对应素数的指数</a:t>
                </a:r>
                <a:r>
                  <a:rPr lang="en-US" altLang="zh-CN" dirty="0" smtClean="0"/>
                  <a:t>.</a:t>
                </a:r>
                <a:endParaRPr lang="zh-CN" altLang="zh-CN" dirty="0"/>
              </a:p>
              <a:p>
                <a:pPr marL="0" indent="0">
                  <a:buNone/>
                </a:pPr>
                <a:endParaRPr lang="en-US" altLang="zh-CN" dirty="0" smtClean="0"/>
              </a:p>
              <a:p>
                <a:pPr marL="0" indent="0">
                  <a:buNone/>
                </a:pPr>
                <a:r>
                  <a:rPr lang="zh-CN" altLang="en-US" dirty="0" smtClean="0"/>
                  <a:t>算法策略</a:t>
                </a:r>
                <a:r>
                  <a:rPr lang="en-US" altLang="zh-CN" dirty="0" smtClean="0"/>
                  <a:t>:</a:t>
                </a:r>
              </a:p>
              <a:p>
                <a:pPr marL="0" indent="0">
                  <a:buNone/>
                </a:pPr>
                <a:r>
                  <a:rPr lang="zh-CN" altLang="en-US" dirty="0" smtClean="0"/>
                  <a:t>不再像埃式筛法那样每次找到一个质数就将这个质数的倍数标记成非质数</a:t>
                </a:r>
                <a:r>
                  <a:rPr lang="en-US" altLang="zh-CN" dirty="0" smtClean="0"/>
                  <a:t>.</a:t>
                </a:r>
              </a:p>
              <a:p>
                <a:pPr marL="0" indent="0">
                  <a:buNone/>
                </a:pPr>
                <a:r>
                  <a:rPr lang="zh-CN" altLang="en-US" dirty="0" smtClean="0"/>
                  <a:t>对于每一个数 </a:t>
                </a:r>
                <a:r>
                  <a:rPr lang="en-US" altLang="zh-CN" dirty="0"/>
                  <a:t>i</a:t>
                </a:r>
                <a:r>
                  <a:rPr lang="en-US" altLang="zh-CN" dirty="0" smtClean="0"/>
                  <a:t> = </a:t>
                </a:r>
                <a14:m>
                  <m:oMath xmlns:m="http://schemas.openxmlformats.org/officeDocument/2006/math">
                    <m:sSubSup>
                      <m:sSubSupPr>
                        <m:ctrlPr>
                          <a:rPr lang="zh-CN" altLang="zh-CN" i="1">
                            <a:latin typeface="Cambria Math"/>
                          </a:rPr>
                        </m:ctrlPr>
                      </m:sSubSupPr>
                      <m:e>
                        <m:r>
                          <a:rPr lang="en-US" altLang="zh-CN" i="1">
                            <a:latin typeface="Cambria Math"/>
                          </a:rPr>
                          <m:t>𝑝</m:t>
                        </m:r>
                      </m:e>
                      <m:sub>
                        <m:r>
                          <a:rPr lang="en-US" altLang="zh-CN" i="1">
                            <a:latin typeface="Cambria Math"/>
                          </a:rPr>
                          <m:t>1</m:t>
                        </m:r>
                      </m:sub>
                      <m:sup>
                        <m:sSub>
                          <m:sSubPr>
                            <m:ctrlPr>
                              <a:rPr lang="zh-CN" altLang="zh-CN" i="1">
                                <a:latin typeface="Cambria Math"/>
                              </a:rPr>
                            </m:ctrlPr>
                          </m:sSubPr>
                          <m:e>
                            <m:r>
                              <a:rPr lang="en-US" altLang="zh-CN" i="1">
                                <a:latin typeface="Cambria Math"/>
                              </a:rPr>
                              <m:t>𝛼</m:t>
                            </m:r>
                          </m:e>
                          <m:sub>
                            <m:r>
                              <a:rPr lang="en-US" altLang="zh-CN" i="1">
                                <a:latin typeface="Cambria Math"/>
                              </a:rPr>
                              <m:t>1</m:t>
                            </m:r>
                          </m:sub>
                        </m:sSub>
                      </m:sup>
                    </m:sSubSup>
                    <m:sSubSup>
                      <m:sSubSupPr>
                        <m:ctrlPr>
                          <a:rPr lang="zh-CN" altLang="zh-CN" i="1">
                            <a:latin typeface="Cambria Math"/>
                          </a:rPr>
                        </m:ctrlPr>
                      </m:sSubSupPr>
                      <m:e>
                        <m:r>
                          <a:rPr lang="en-US" altLang="zh-CN" i="1">
                            <a:latin typeface="Cambria Math"/>
                          </a:rPr>
                          <m:t>𝑝</m:t>
                        </m:r>
                      </m:e>
                      <m:sub>
                        <m:r>
                          <a:rPr lang="en-US" altLang="zh-CN" i="1">
                            <a:latin typeface="Cambria Math"/>
                          </a:rPr>
                          <m:t>2</m:t>
                        </m:r>
                      </m:sub>
                      <m:sup>
                        <m:sSub>
                          <m:sSubPr>
                            <m:ctrlPr>
                              <a:rPr lang="zh-CN" altLang="zh-CN" i="1">
                                <a:latin typeface="Cambria Math"/>
                              </a:rPr>
                            </m:ctrlPr>
                          </m:sSubPr>
                          <m:e>
                            <m:r>
                              <a:rPr lang="en-US" altLang="zh-CN" i="1">
                                <a:latin typeface="Cambria Math"/>
                              </a:rPr>
                              <m:t>𝛼</m:t>
                            </m:r>
                          </m:e>
                          <m:sub>
                            <m:r>
                              <a:rPr lang="en-US" altLang="zh-CN" i="1">
                                <a:latin typeface="Cambria Math"/>
                              </a:rPr>
                              <m:t>2</m:t>
                            </m:r>
                          </m:sub>
                        </m:sSub>
                      </m:sup>
                    </m:sSubSup>
                    <m:r>
                      <a:rPr lang="en-US" altLang="zh-CN" i="1">
                        <a:latin typeface="Cambria Math"/>
                      </a:rPr>
                      <m:t>⋯</m:t>
                    </m:r>
                    <m:sSubSup>
                      <m:sSubSupPr>
                        <m:ctrlPr>
                          <a:rPr lang="zh-CN" altLang="zh-CN" i="1">
                            <a:latin typeface="Cambria Math"/>
                          </a:rPr>
                        </m:ctrlPr>
                      </m:sSubSupPr>
                      <m:e>
                        <m:r>
                          <a:rPr lang="en-US" altLang="zh-CN" i="1">
                            <a:latin typeface="Cambria Math"/>
                          </a:rPr>
                          <m:t>𝑝</m:t>
                        </m:r>
                      </m:e>
                      <m:sub>
                        <m:r>
                          <a:rPr lang="en-US" altLang="zh-CN" i="1">
                            <a:latin typeface="Cambria Math"/>
                          </a:rPr>
                          <m:t>𝑘</m:t>
                        </m:r>
                      </m:sub>
                      <m:sup>
                        <m:sSub>
                          <m:sSubPr>
                            <m:ctrlPr>
                              <a:rPr lang="zh-CN" altLang="zh-CN" i="1">
                                <a:latin typeface="Cambria Math"/>
                              </a:rPr>
                            </m:ctrlPr>
                          </m:sSubPr>
                          <m:e>
                            <m:r>
                              <a:rPr lang="en-US" altLang="zh-CN" i="1">
                                <a:latin typeface="Cambria Math"/>
                              </a:rPr>
                              <m:t>𝛼</m:t>
                            </m:r>
                          </m:e>
                          <m:sub>
                            <m:r>
                              <a:rPr lang="en-US" altLang="zh-CN" i="1">
                                <a:latin typeface="Cambria Math"/>
                              </a:rPr>
                              <m:t>𝑘</m:t>
                            </m:r>
                          </m:sub>
                        </m:sSub>
                      </m:sup>
                    </m:sSubSup>
                  </m:oMath>
                </a14:m>
                <a:r>
                  <a:rPr lang="zh-CN" altLang="en-US" dirty="0" smtClean="0"/>
                  <a:t>只需将 </a:t>
                </a:r>
                <a:r>
                  <a:rPr lang="en-US" altLang="zh-CN" dirty="0" smtClean="0"/>
                  <a:t>p &lt;= p1</a:t>
                </a:r>
                <a:r>
                  <a:rPr lang="zh-CN" altLang="en-US" dirty="0" smtClean="0"/>
                  <a:t>的质数乘</a:t>
                </a:r>
                <a:r>
                  <a:rPr lang="en-US" altLang="zh-CN" dirty="0" smtClean="0"/>
                  <a:t>i</a:t>
                </a:r>
                <a:r>
                  <a:rPr lang="zh-CN" altLang="en-US" dirty="0" smtClean="0"/>
                  <a:t>标记成非质数即可</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928" t="-2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88941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欧拉筛</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00000"/>
              </a:lnSpc>
            </a:pPr>
            <a:r>
              <a:rPr lang="en-US" altLang="zh-CN" kern="0" dirty="0" err="1">
                <a:solidFill>
                  <a:srgbClr val="0000FF"/>
                </a:solidFill>
                <a:latin typeface="Source Code Pro"/>
                <a:ea typeface="宋体"/>
                <a:cs typeface="宋体"/>
              </a:rPr>
              <a:t>bool</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np</a:t>
            </a:r>
            <a:r>
              <a:rPr lang="en-US" altLang="zh-CN" kern="0" dirty="0">
                <a:solidFill>
                  <a:srgbClr val="000000"/>
                </a:solidFill>
                <a:latin typeface="Source Code Pro"/>
                <a:ea typeface="宋体"/>
                <a:cs typeface="宋体"/>
              </a:rPr>
              <a:t>[</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p[</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8</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pn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sieve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 i &lt;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i++)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a:t>
            </a:r>
            <a:r>
              <a:rPr lang="en-US" altLang="zh-CN" kern="0" dirty="0" err="1">
                <a:solidFill>
                  <a:srgbClr val="000000"/>
                </a:solidFill>
                <a:latin typeface="Source Code Pro"/>
                <a:ea typeface="宋体"/>
                <a:cs typeface="宋体"/>
              </a:rPr>
              <a:t>np</a:t>
            </a:r>
            <a:r>
              <a:rPr lang="en-US" altLang="zh-CN" kern="0" dirty="0">
                <a:solidFill>
                  <a:srgbClr val="000000"/>
                </a:solidFill>
                <a:latin typeface="Source Code Pro"/>
                <a:ea typeface="宋体"/>
                <a:cs typeface="宋体"/>
              </a:rPr>
              <a:t>[i]) p[</a:t>
            </a:r>
            <a:r>
              <a:rPr lang="en-US" altLang="zh-CN" kern="0" dirty="0" err="1">
                <a:solidFill>
                  <a:srgbClr val="000000"/>
                </a:solidFill>
                <a:latin typeface="Source Code Pro"/>
                <a:ea typeface="宋体"/>
                <a:cs typeface="宋体"/>
              </a:rPr>
              <a:t>pn</a:t>
            </a:r>
            <a:r>
              <a:rPr lang="en-US" altLang="zh-CN" kern="0" dirty="0">
                <a:solidFill>
                  <a:srgbClr val="000000"/>
                </a:solidFill>
                <a:latin typeface="Source Code Pro"/>
                <a:ea typeface="宋体"/>
                <a:cs typeface="宋体"/>
              </a:rPr>
              <a:t>++] =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j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j &lt; </a:t>
            </a:r>
            <a:r>
              <a:rPr lang="en-US" altLang="zh-CN" kern="0" dirty="0" err="1">
                <a:solidFill>
                  <a:srgbClr val="000000"/>
                </a:solidFill>
                <a:latin typeface="Source Code Pro"/>
                <a:ea typeface="宋体"/>
                <a:cs typeface="宋体"/>
              </a:rPr>
              <a:t>pn</a:t>
            </a:r>
            <a:r>
              <a:rPr lang="en-US" altLang="zh-CN" kern="0" dirty="0">
                <a:solidFill>
                  <a:srgbClr val="000000"/>
                </a:solidFill>
                <a:latin typeface="Source Code Pro"/>
                <a:ea typeface="宋体"/>
                <a:cs typeface="宋体"/>
              </a:rPr>
              <a:t> &amp;&amp; i * p[j] &lt;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j++)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np</a:t>
            </a:r>
            <a:r>
              <a:rPr lang="en-US" altLang="zh-CN" kern="0" dirty="0">
                <a:solidFill>
                  <a:srgbClr val="000000"/>
                </a:solidFill>
                <a:latin typeface="Source Code Pro"/>
                <a:ea typeface="宋体"/>
                <a:cs typeface="宋体"/>
              </a:rPr>
              <a:t>[i * p[j]] = </a:t>
            </a:r>
            <a:r>
              <a:rPr lang="en-US" altLang="zh-CN" kern="0" dirty="0">
                <a:solidFill>
                  <a:srgbClr val="0000FF"/>
                </a:solidFill>
                <a:latin typeface="Source Code Pro"/>
                <a:ea typeface="宋体"/>
                <a:cs typeface="宋体"/>
              </a:rPr>
              <a:t>true</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(i % p[j]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a:buNone/>
            </a:pPr>
            <a:endParaRPr lang="zh-CN" altLang="en-US" dirty="0"/>
          </a:p>
        </p:txBody>
      </p:sp>
    </p:spTree>
    <p:extLst>
      <p:ext uri="{BB962C8B-B14F-4D97-AF65-F5344CB8AC3E}">
        <p14:creationId xmlns:p14="http://schemas.microsoft.com/office/powerpoint/2010/main" val="18760623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乘法逆元的几种求法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求法</a:t>
                </a:r>
                <a:r>
                  <a:rPr lang="en-US" altLang="zh-CN" dirty="0" smtClean="0"/>
                  <a:t>1(</a:t>
                </a:r>
                <a:r>
                  <a:rPr lang="zh-CN" altLang="en-US" dirty="0" smtClean="0"/>
                  <a:t>使用扩展欧几里德算法</a:t>
                </a:r>
                <a:r>
                  <a:rPr lang="en-US" altLang="zh-CN" dirty="0" smtClean="0"/>
                  <a:t>):</a:t>
                </a:r>
              </a:p>
              <a:p>
                <a:r>
                  <a:rPr lang="zh-CN" altLang="en-US" dirty="0" smtClean="0"/>
                  <a:t>对于</a:t>
                </a:r>
                <a:r>
                  <a:rPr lang="en-US" altLang="zh-CN" dirty="0" smtClean="0"/>
                  <a:t>a (mod b)</a:t>
                </a:r>
                <a:r>
                  <a:rPr lang="zh-CN" altLang="en-US" dirty="0"/>
                  <a:t>意义</a:t>
                </a:r>
                <a:r>
                  <a:rPr lang="zh-CN" altLang="en-US" dirty="0" smtClean="0"/>
                  <a:t>下的逆元</a:t>
                </a:r>
                <a:r>
                  <a:rPr lang="en-US" altLang="zh-CN" dirty="0" smtClean="0"/>
                  <a:t>, </a:t>
                </a:r>
                <a:r>
                  <a:rPr lang="zh-CN" altLang="en-US" dirty="0" smtClean="0"/>
                  <a:t>我们由逆元的定义可以知道实际是找一个</a:t>
                </a:r>
                <a:r>
                  <a:rPr lang="en-US" altLang="zh-CN" dirty="0" smtClean="0"/>
                  <a:t>x</a:t>
                </a:r>
                <a:r>
                  <a:rPr lang="zh-CN" altLang="en-US" dirty="0" smtClean="0"/>
                  <a:t>使得</a:t>
                </a:r>
                <a:endParaRPr lang="en-US" altLang="zh-CN" dirty="0" smtClean="0"/>
              </a:p>
              <a:p>
                <a:r>
                  <a:rPr lang="en-US" altLang="zh-CN" dirty="0" smtClean="0"/>
                  <a:t>a*x </a:t>
                </a:r>
                <a:r>
                  <a:rPr lang="zh-CN" altLang="en-US" dirty="0" smtClean="0">
                    <a:solidFill>
                      <a:srgbClr val="0070C0"/>
                    </a:solidFill>
                    <a:latin typeface="微软雅黑" panose="020B0503020204020204" charset="-122"/>
                    <a:ea typeface="微软雅黑" panose="020B0503020204020204" charset="-122"/>
                    <a:sym typeface="+mn-ea"/>
                  </a:rPr>
                  <a:t>≡ </a:t>
                </a:r>
                <a:r>
                  <a:rPr lang="en-US" altLang="zh-CN" dirty="0" smtClean="0">
                    <a:solidFill>
                      <a:srgbClr val="0070C0"/>
                    </a:solidFill>
                    <a:latin typeface="微软雅黑" panose="020B0503020204020204" charset="-122"/>
                    <a:ea typeface="微软雅黑" panose="020B0503020204020204" charset="-122"/>
                    <a:sym typeface="+mn-ea"/>
                  </a:rPr>
                  <a:t>1(mod b) -&gt; ax + by = 1</a:t>
                </a:r>
              </a:p>
              <a:p>
                <a:r>
                  <a:rPr lang="zh-CN" altLang="en-US" dirty="0" smtClean="0">
                    <a:solidFill>
                      <a:srgbClr val="0070C0"/>
                    </a:solidFill>
                    <a:latin typeface="微软雅黑" panose="020B0503020204020204" charset="-122"/>
                    <a:ea typeface="微软雅黑" panose="020B0503020204020204" charset="-122"/>
                    <a:sym typeface="+mn-ea"/>
                  </a:rPr>
                  <a:t>相当于解这个不定方程然后求</a:t>
                </a:r>
                <a:r>
                  <a:rPr lang="en-US" altLang="zh-CN" dirty="0" smtClean="0">
                    <a:solidFill>
                      <a:srgbClr val="0070C0"/>
                    </a:solidFill>
                    <a:latin typeface="微软雅黑" panose="020B0503020204020204" charset="-122"/>
                    <a:ea typeface="微软雅黑" panose="020B0503020204020204" charset="-122"/>
                    <a:sym typeface="+mn-ea"/>
                  </a:rPr>
                  <a:t>x</a:t>
                </a:r>
                <a:r>
                  <a:rPr lang="zh-CN" altLang="en-US" dirty="0" smtClean="0">
                    <a:solidFill>
                      <a:srgbClr val="0070C0"/>
                    </a:solidFill>
                    <a:latin typeface="微软雅黑" panose="020B0503020204020204" charset="-122"/>
                    <a:ea typeface="微软雅黑" panose="020B0503020204020204" charset="-122"/>
                    <a:sym typeface="+mn-ea"/>
                  </a:rPr>
                  <a:t>在</a:t>
                </a:r>
                <a:r>
                  <a:rPr lang="en-US" altLang="zh-CN" dirty="0" smtClean="0">
                    <a:solidFill>
                      <a:srgbClr val="0070C0"/>
                    </a:solidFill>
                    <a:latin typeface="微软雅黑" panose="020B0503020204020204" charset="-122"/>
                    <a:ea typeface="微软雅黑" panose="020B0503020204020204" charset="-122"/>
                    <a:sym typeface="+mn-ea"/>
                  </a:rPr>
                  <a:t>[0, b)</a:t>
                </a:r>
                <a:r>
                  <a:rPr lang="zh-CN" altLang="en-US" dirty="0" smtClean="0">
                    <a:solidFill>
                      <a:srgbClr val="0070C0"/>
                    </a:solidFill>
                    <a:latin typeface="微软雅黑" panose="020B0503020204020204" charset="-122"/>
                    <a:ea typeface="微软雅黑" panose="020B0503020204020204" charset="-122"/>
                    <a:sym typeface="+mn-ea"/>
                  </a:rPr>
                  <a:t>内的特解</a:t>
                </a:r>
                <a:r>
                  <a:rPr lang="en-US" altLang="zh-CN" dirty="0" smtClean="0">
                    <a:solidFill>
                      <a:srgbClr val="0070C0"/>
                    </a:solidFill>
                    <a:latin typeface="微软雅黑" panose="020B0503020204020204" charset="-122"/>
                    <a:ea typeface="微软雅黑" panose="020B0503020204020204" charset="-122"/>
                    <a:sym typeface="+mn-ea"/>
                  </a:rPr>
                  <a:t>.</a:t>
                </a:r>
              </a:p>
              <a:p>
                <a:endParaRPr lang="en-US" altLang="zh-CN" dirty="0">
                  <a:solidFill>
                    <a:srgbClr val="0070C0"/>
                  </a:solidFill>
                  <a:latin typeface="微软雅黑" panose="020B0503020204020204" charset="-122"/>
                  <a:ea typeface="微软雅黑" panose="020B0503020204020204" charset="-122"/>
                  <a:sym typeface="+mn-ea"/>
                </a:endParaRPr>
              </a:p>
              <a:p>
                <a:r>
                  <a:rPr lang="zh-CN" altLang="en-US" dirty="0" smtClean="0">
                    <a:solidFill>
                      <a:srgbClr val="0070C0"/>
                    </a:solidFill>
                    <a:latin typeface="微软雅黑" panose="020B0503020204020204" charset="-122"/>
                    <a:ea typeface="微软雅黑" panose="020B0503020204020204" charset="-122"/>
                    <a:sym typeface="+mn-ea"/>
                  </a:rPr>
                  <a:t>求法</a:t>
                </a:r>
                <a:r>
                  <a:rPr lang="en-US" altLang="zh-CN" dirty="0" smtClean="0">
                    <a:solidFill>
                      <a:srgbClr val="0070C0"/>
                    </a:solidFill>
                    <a:latin typeface="微软雅黑" panose="020B0503020204020204" charset="-122"/>
                    <a:ea typeface="微软雅黑" panose="020B0503020204020204" charset="-122"/>
                    <a:sym typeface="+mn-ea"/>
                  </a:rPr>
                  <a:t>2(</a:t>
                </a:r>
                <a:r>
                  <a:rPr lang="zh-CN" altLang="en-US" dirty="0" smtClean="0">
                    <a:solidFill>
                      <a:srgbClr val="0070C0"/>
                    </a:solidFill>
                    <a:latin typeface="微软雅黑" panose="020B0503020204020204" charset="-122"/>
                    <a:ea typeface="微软雅黑" panose="020B0503020204020204" charset="-122"/>
                    <a:sym typeface="+mn-ea"/>
                  </a:rPr>
                  <a:t>使用费马小定理</a:t>
                </a:r>
                <a:r>
                  <a:rPr lang="en-US" altLang="zh-CN" dirty="0" smtClean="0">
                    <a:solidFill>
                      <a:srgbClr val="0070C0"/>
                    </a:solidFill>
                    <a:latin typeface="微软雅黑" panose="020B0503020204020204" charset="-122"/>
                    <a:ea typeface="微软雅黑" panose="020B0503020204020204" charset="-122"/>
                    <a:sym typeface="+mn-ea"/>
                  </a:rPr>
                  <a:t>):          //</a:t>
                </a:r>
                <a:r>
                  <a:rPr lang="zh-CN" altLang="en-US" dirty="0" smtClean="0">
                    <a:solidFill>
                      <a:srgbClr val="0070C0"/>
                    </a:solidFill>
                    <a:latin typeface="微软雅黑" panose="020B0503020204020204" charset="-122"/>
                    <a:ea typeface="微软雅黑" panose="020B0503020204020204" charset="-122"/>
                    <a:sym typeface="+mn-ea"/>
                  </a:rPr>
                  <a:t>更常用的一种方法</a:t>
                </a:r>
                <a:endParaRPr lang="en-US" altLang="zh-CN" dirty="0" smtClean="0">
                  <a:solidFill>
                    <a:srgbClr val="0070C0"/>
                  </a:solidFill>
                  <a:latin typeface="微软雅黑" panose="020B0503020204020204" charset="-122"/>
                  <a:ea typeface="微软雅黑" panose="020B0503020204020204" charset="-122"/>
                  <a:sym typeface="+mn-ea"/>
                </a:endParaRPr>
              </a:p>
              <a:p>
                <a14:m>
                  <m:oMath xmlns:m="http://schemas.openxmlformats.org/officeDocument/2006/math">
                    <m:sSup>
                      <m:sSupPr>
                        <m:ctrlPr>
                          <a:rPr lang="en-US" altLang="zh-CN" i="1" smtClean="0">
                            <a:solidFill>
                              <a:schemeClr val="tx1"/>
                            </a:solidFill>
                            <a:latin typeface="Cambria Math"/>
                          </a:rPr>
                        </m:ctrlPr>
                      </m:sSupPr>
                      <m:e>
                        <m:r>
                          <a:rPr lang="en-US" altLang="zh-CN" b="0" i="1" smtClean="0">
                            <a:solidFill>
                              <a:schemeClr val="tx1"/>
                            </a:solidFill>
                            <a:latin typeface="Cambria Math"/>
                          </a:rPr>
                          <m:t>𝑎</m:t>
                        </m:r>
                      </m:e>
                      <m:sup>
                        <m:r>
                          <a:rPr lang="en-US" altLang="zh-CN" b="0" i="1" smtClean="0">
                            <a:solidFill>
                              <a:schemeClr val="tx1"/>
                            </a:solidFill>
                            <a:latin typeface="Cambria Math"/>
                          </a:rPr>
                          <m:t>𝑝</m:t>
                        </m:r>
                        <m:r>
                          <a:rPr lang="en-US" altLang="zh-CN" b="0" i="1" smtClean="0">
                            <a:solidFill>
                              <a:schemeClr val="tx1"/>
                            </a:solidFill>
                            <a:latin typeface="Cambria Math"/>
                          </a:rPr>
                          <m:t>−1</m:t>
                        </m:r>
                      </m:sup>
                    </m:sSup>
                  </m:oMath>
                </a14:m>
                <a:r>
                  <a:rPr lang="zh-CN" altLang="en-US" dirty="0">
                    <a:solidFill>
                      <a:schemeClr val="tx1"/>
                    </a:solidFill>
                    <a:latin typeface="微软雅黑" panose="020B0503020204020204" charset="-122"/>
                    <a:ea typeface="微软雅黑" panose="020B0503020204020204" charset="-122"/>
                    <a:sym typeface="+mn-ea"/>
                  </a:rPr>
                  <a:t> </a:t>
                </a:r>
                <a:r>
                  <a:rPr lang="zh-CN" altLang="en-US" dirty="0" smtClean="0">
                    <a:solidFill>
                      <a:schemeClr val="tx1"/>
                    </a:solidFill>
                    <a:latin typeface="微软雅黑" panose="020B0503020204020204" charset="-122"/>
                    <a:ea typeface="微软雅黑" panose="020B0503020204020204" charset="-122"/>
                    <a:sym typeface="+mn-ea"/>
                  </a:rPr>
                  <a:t>≡ </a:t>
                </a:r>
                <a:r>
                  <a:rPr lang="en-US" altLang="zh-CN" dirty="0" smtClean="0">
                    <a:solidFill>
                      <a:schemeClr val="tx1"/>
                    </a:solidFill>
                    <a:latin typeface="Cambria" pitchFamily="18" charset="0"/>
                    <a:ea typeface="微软雅黑" panose="020B0503020204020204" charset="-122"/>
                    <a:sym typeface="+mn-ea"/>
                  </a:rPr>
                  <a:t>1</a:t>
                </a:r>
                <a:r>
                  <a:rPr lang="en-US" altLang="zh-CN" dirty="0" smtClean="0">
                    <a:solidFill>
                      <a:schemeClr val="tx1"/>
                    </a:solidFill>
                    <a:latin typeface="微软雅黑" panose="020B0503020204020204" charset="-122"/>
                    <a:ea typeface="微软雅黑" panose="020B0503020204020204" charset="-122"/>
                    <a:sym typeface="+mn-ea"/>
                  </a:rPr>
                  <a:t> </a:t>
                </a:r>
                <a14:m>
                  <m:oMath xmlns:m="http://schemas.openxmlformats.org/officeDocument/2006/math">
                    <m:d>
                      <m:dPr>
                        <m:ctrlPr>
                          <a:rPr lang="en-US" altLang="zh-CN" i="1" smtClean="0">
                            <a:solidFill>
                              <a:schemeClr val="tx1"/>
                            </a:solidFill>
                            <a:latin typeface="Cambria Math"/>
                            <a:ea typeface="微软雅黑" panose="020B0503020204020204" charset="-122"/>
                            <a:sym typeface="+mn-ea"/>
                          </a:rPr>
                        </m:ctrlPr>
                      </m:dPr>
                      <m:e>
                        <m:r>
                          <a:rPr lang="en-US" altLang="zh-CN" b="0" i="1" smtClean="0">
                            <a:solidFill>
                              <a:schemeClr val="tx1"/>
                            </a:solidFill>
                            <a:latin typeface="Cambria Math"/>
                            <a:ea typeface="微软雅黑" panose="020B0503020204020204" charset="-122"/>
                            <a:sym typeface="+mn-ea"/>
                          </a:rPr>
                          <m:t>𝑚𝑜𝑑</m:t>
                        </m:r>
                        <m:r>
                          <a:rPr lang="en-US" altLang="zh-CN" b="0" i="1" smtClean="0">
                            <a:solidFill>
                              <a:schemeClr val="tx1"/>
                            </a:solidFill>
                            <a:latin typeface="Cambria Math"/>
                            <a:ea typeface="微软雅黑" panose="020B0503020204020204" charset="-122"/>
                            <a:sym typeface="+mn-ea"/>
                          </a:rPr>
                          <m:t> </m:t>
                        </m:r>
                        <m:r>
                          <a:rPr lang="en-US" altLang="zh-CN" b="0" i="1" smtClean="0">
                            <a:solidFill>
                              <a:schemeClr val="tx1"/>
                            </a:solidFill>
                            <a:latin typeface="Cambria Math"/>
                            <a:ea typeface="微软雅黑" panose="020B0503020204020204" charset="-122"/>
                            <a:sym typeface="+mn-ea"/>
                          </a:rPr>
                          <m:t>𝑝</m:t>
                        </m:r>
                      </m:e>
                    </m:d>
                    <m:r>
                      <a:rPr lang="en-US" altLang="zh-CN" b="0" i="1" smtClean="0">
                        <a:solidFill>
                          <a:schemeClr val="tx1"/>
                        </a:solidFill>
                        <a:latin typeface="Cambria Math"/>
                        <a:ea typeface="微软雅黑" panose="020B0503020204020204" charset="-122"/>
                        <a:sym typeface="+mn-ea"/>
                      </a:rPr>
                      <m:t> </m:t>
                    </m:r>
                  </m:oMath>
                </a14:m>
                <a:r>
                  <a:rPr lang="en-US" altLang="zh-CN" dirty="0" smtClean="0">
                    <a:solidFill>
                      <a:schemeClr val="tx1"/>
                    </a:solidFill>
                  </a:rPr>
                  <a:t>               </a:t>
                </a:r>
                <a:endParaRPr lang="en-US" altLang="zh-CN" dirty="0">
                  <a:solidFill>
                    <a:schemeClr val="tx1"/>
                  </a:solidFill>
                </a:endParaRPr>
              </a:p>
              <a:p>
                <a:r>
                  <a:rPr lang="zh-CN" altLang="en-US" dirty="0" smtClean="0">
                    <a:solidFill>
                      <a:srgbClr val="FF0000"/>
                    </a:solidFill>
                  </a:rPr>
                  <a:t>必须要求</a:t>
                </a:r>
                <a:r>
                  <a:rPr lang="en-US" altLang="zh-CN" dirty="0" smtClean="0">
                    <a:solidFill>
                      <a:srgbClr val="FF0000"/>
                    </a:solidFill>
                  </a:rPr>
                  <a:t>p</a:t>
                </a:r>
                <a:r>
                  <a:rPr lang="zh-CN" altLang="en-US" dirty="0" smtClean="0">
                    <a:solidFill>
                      <a:srgbClr val="FF0000"/>
                    </a:solidFill>
                  </a:rPr>
                  <a:t>是质数才成立！！！</a:t>
                </a:r>
                <a:endParaRPr lang="en-US" altLang="zh-CN" dirty="0" smtClean="0">
                  <a:solidFill>
                    <a:srgbClr val="FF0000"/>
                  </a:solidFill>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2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85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dirty="0">
                <a:solidFill>
                  <a:schemeClr val="tx2"/>
                </a:solidFill>
                <a:latin typeface="微软雅黑" panose="020B0503020204020204" charset="-122"/>
                <a:ea typeface="微软雅黑" panose="020B0503020204020204" charset="-122"/>
                <a:sym typeface="+mn-ea"/>
              </a:rPr>
              <a:t>解法</a:t>
            </a:r>
            <a:r>
              <a:rPr lang="en-US" altLang="zh-CN" dirty="0">
                <a:solidFill>
                  <a:schemeClr val="tx2"/>
                </a:solidFill>
                <a:latin typeface="微软雅黑" panose="020B0503020204020204" charset="-122"/>
                <a:ea typeface="微软雅黑" panose="020B0503020204020204" charset="-122"/>
                <a:sym typeface="+mn-ea"/>
              </a:rPr>
              <a:t>1</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t>
            </a:r>
            <a:r>
              <a:rPr lang="zh-CN" altLang="en-US" dirty="0">
                <a:solidFill>
                  <a:schemeClr val="tx2"/>
                </a:solidFill>
                <a:latin typeface="微软雅黑" panose="020B0503020204020204" charset="-122"/>
                <a:ea typeface="微软雅黑" panose="020B0503020204020204" charset="-122"/>
                <a:sym typeface="+mn-ea"/>
              </a:rPr>
              <a:t>暴力枚举区间</a:t>
            </a:r>
            <a:r>
              <a:rPr lang="en-US" altLang="zh-CN" dirty="0">
                <a:solidFill>
                  <a:schemeClr val="tx2"/>
                </a:solidFill>
                <a:latin typeface="微软雅黑" panose="020B0503020204020204" charset="-122"/>
                <a:ea typeface="微软雅黑" panose="020B0503020204020204" charset="-122"/>
                <a:sym typeface="+mn-ea"/>
              </a:rPr>
              <a:t>[l</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r]</a:t>
            </a:r>
            <a:r>
              <a:rPr lang="zh-CN" altLang="en-US" dirty="0">
                <a:solidFill>
                  <a:schemeClr val="tx2"/>
                </a:solidFill>
                <a:latin typeface="微软雅黑" panose="020B0503020204020204" charset="-122"/>
                <a:ea typeface="微软雅黑" panose="020B0503020204020204" charset="-122"/>
                <a:sym typeface="+mn-ea"/>
              </a:rPr>
              <a:t>上的每一位元素，加以求和</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int ans = 0;</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for(int i = l; i &lt;= r; ++i) {</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ans += a[i];</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每次查询的时间复杂度均为</a:t>
            </a:r>
            <a:r>
              <a:rPr lang="en-US" altLang="zh-CN" dirty="0">
                <a:solidFill>
                  <a:schemeClr val="tx2"/>
                </a:solidFill>
                <a:latin typeface="微软雅黑" panose="020B0503020204020204" charset="-122"/>
                <a:ea typeface="微软雅黑" panose="020B0503020204020204" charset="-122"/>
                <a:sym typeface="+mn-ea"/>
              </a:rPr>
              <a:t>O</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N</a:t>
            </a:r>
            <a:r>
              <a:rPr lang="zh-CN" altLang="en-US" dirty="0">
                <a:solidFill>
                  <a:schemeClr val="tx2"/>
                </a:solidFill>
                <a:latin typeface="微软雅黑" panose="020B0503020204020204" charset="-122"/>
                <a:ea typeface="微软雅黑" panose="020B0503020204020204" charset="-122"/>
                <a:sym typeface="+mn-ea"/>
              </a:rPr>
              <a:t>）</a:t>
            </a:r>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a:bodyPr>
          <a:lstStyle/>
          <a:p>
            <a:r>
              <a:rPr lang="en-US" altLang="zh-CN" smtClean="0"/>
              <a:t>Thanks~</a:t>
            </a:r>
          </a:p>
        </p:txBody>
      </p:sp>
      <p:sp>
        <p:nvSpPr>
          <p:cNvPr id="7" name="矩形 6"/>
          <p:cNvSpPr/>
          <p:nvPr/>
        </p:nvSpPr>
        <p:spPr>
          <a:xfrm>
            <a:off x="3966210" y="4683760"/>
            <a:ext cx="840105" cy="17703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解法</a:t>
            </a:r>
            <a:r>
              <a:rPr lang="en-US" altLang="zh-CN" dirty="0">
                <a:solidFill>
                  <a:schemeClr val="tx2"/>
                </a:solidFill>
                <a:latin typeface="微软雅黑" panose="020B0503020204020204" charset="-122"/>
                <a:ea typeface="微软雅黑" panose="020B0503020204020204" charset="-122"/>
                <a:sym typeface="+mn-ea"/>
              </a:rPr>
              <a:t>2</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多开一个数组</a:t>
            </a:r>
            <a:r>
              <a:rPr lang="en-US" altLang="zh-CN" dirty="0">
                <a:solidFill>
                  <a:schemeClr val="tx2"/>
                </a:solidFill>
                <a:latin typeface="微软雅黑" panose="020B0503020204020204" charset="-122"/>
                <a:ea typeface="微软雅黑" panose="020B0503020204020204" charset="-122"/>
                <a:sym typeface="+mn-ea"/>
              </a:rPr>
              <a:t>sum</a:t>
            </a:r>
            <a:r>
              <a:rPr lang="zh-CN" altLang="en-US" dirty="0">
                <a:solidFill>
                  <a:schemeClr val="tx2"/>
                </a:solidFill>
                <a:latin typeface="微软雅黑" panose="020B0503020204020204" charset="-122"/>
                <a:ea typeface="微软雅黑" panose="020B0503020204020204" charset="-122"/>
                <a:sym typeface="+mn-ea"/>
              </a:rPr>
              <a:t>，用来存储数组</a:t>
            </a:r>
            <a:r>
              <a:rPr lang="en-US" altLang="zh-CN" dirty="0">
                <a:solidFill>
                  <a:schemeClr val="tx2"/>
                </a:solidFill>
                <a:latin typeface="微软雅黑" panose="020B0503020204020204" charset="-122"/>
                <a:ea typeface="微软雅黑" panose="020B0503020204020204" charset="-122"/>
                <a:sym typeface="+mn-ea"/>
              </a:rPr>
              <a:t>a</a:t>
            </a:r>
            <a:r>
              <a:rPr lang="zh-CN" altLang="en-US" dirty="0">
                <a:solidFill>
                  <a:schemeClr val="tx2"/>
                </a:solidFill>
                <a:latin typeface="微软雅黑" panose="020B0503020204020204" charset="-122"/>
                <a:ea typeface="微软雅黑" panose="020B0503020204020204" charset="-122"/>
                <a:sym typeface="+mn-ea"/>
              </a:rPr>
              <a:t>的前缀信息</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用sum[i]表示（a[1]+a[2]+……+a[i]），其中sum[0]=0</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（代码示例，预处理部分）</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sum[0] = 0;</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for(int i = 1; i &lt;= N; ++i) {</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	sum[i] = sum[i - 1] + a[i];</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解法</a:t>
            </a:r>
            <a:r>
              <a:rPr lang="en-US" altLang="zh-CN" dirty="0">
                <a:solidFill>
                  <a:schemeClr val="tx2"/>
                </a:solidFill>
                <a:latin typeface="微软雅黑" panose="020B0503020204020204" charset="-122"/>
                <a:ea typeface="微软雅黑" panose="020B0503020204020204" charset="-122"/>
                <a:sym typeface="+mn-ea"/>
              </a:rPr>
              <a:t>2</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多开一个数组</a:t>
            </a:r>
            <a:r>
              <a:rPr lang="en-US" altLang="zh-CN" dirty="0">
                <a:solidFill>
                  <a:schemeClr val="tx2"/>
                </a:solidFill>
                <a:latin typeface="微软雅黑" panose="020B0503020204020204" charset="-122"/>
                <a:ea typeface="微软雅黑" panose="020B0503020204020204" charset="-122"/>
                <a:sym typeface="+mn-ea"/>
              </a:rPr>
              <a:t>sum</a:t>
            </a:r>
            <a:r>
              <a:rPr lang="zh-CN" altLang="en-US" dirty="0">
                <a:solidFill>
                  <a:schemeClr val="tx2"/>
                </a:solidFill>
                <a:latin typeface="微软雅黑" panose="020B0503020204020204" charset="-122"/>
                <a:ea typeface="微软雅黑" panose="020B0503020204020204" charset="-122"/>
                <a:sym typeface="+mn-ea"/>
              </a:rPr>
              <a:t>，用来存储数组</a:t>
            </a:r>
            <a:r>
              <a:rPr lang="en-US" altLang="zh-CN" dirty="0">
                <a:solidFill>
                  <a:schemeClr val="tx2"/>
                </a:solidFill>
                <a:latin typeface="微软雅黑" panose="020B0503020204020204" charset="-122"/>
                <a:ea typeface="微软雅黑" panose="020B0503020204020204" charset="-122"/>
                <a:sym typeface="+mn-ea"/>
              </a:rPr>
              <a:t>a</a:t>
            </a:r>
            <a:r>
              <a:rPr lang="zh-CN" altLang="en-US" dirty="0">
                <a:solidFill>
                  <a:schemeClr val="tx2"/>
                </a:solidFill>
                <a:latin typeface="微软雅黑" panose="020B0503020204020204" charset="-122"/>
                <a:ea typeface="微软雅黑" panose="020B0503020204020204" charset="-122"/>
                <a:sym typeface="+mn-ea"/>
              </a:rPr>
              <a:t>的前缀信息</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用sum[i]表示（a[1]+a[2]+……+a[i]），其中sum[0]=0</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假如我们想要知道</a:t>
            </a:r>
            <a:r>
              <a:rPr lang="en-US" altLang="zh-CN" dirty="0">
                <a:solidFill>
                  <a:schemeClr val="tx2"/>
                </a:solidFill>
                <a:latin typeface="微软雅黑" panose="020B0503020204020204" charset="-122"/>
                <a:ea typeface="微软雅黑" panose="020B0503020204020204" charset="-122"/>
                <a:sym typeface="+mn-ea"/>
              </a:rPr>
              <a:t>a[l]+a[l+1]+......+a[r]</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sum[r] - sum[l-1]</a:t>
            </a:r>
            <a:r>
              <a:rPr lang="zh-CN" altLang="en-US" dirty="0">
                <a:solidFill>
                  <a:schemeClr val="tx2"/>
                </a:solidFill>
                <a:latin typeface="微软雅黑" panose="020B0503020204020204" charset="-122"/>
                <a:ea typeface="微软雅黑" panose="020B0503020204020204" charset="-122"/>
                <a:sym typeface="+mn-ea"/>
              </a:rPr>
              <a:t>就是我们想要的答案</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06.xml><?xml version="1.0" encoding="utf-8"?>
<p:tagLst xmlns:a="http://schemas.openxmlformats.org/drawingml/2006/main" xmlns:r="http://schemas.openxmlformats.org/officeDocument/2006/relationships" xmlns:p="http://schemas.openxmlformats.org/presentationml/2006/main">
  <p:tag name="KSO_WM_TEMPLATE_THUMBS_INDEX" val="1、9、12、16、19、20、25、29、31"/>
  <p:tag name="KSO_WM_TEMPLATE_CATEGORY" val="custom"/>
  <p:tag name="KSO_WM_TEMPLATE_INDEX" val="160403"/>
  <p:tag name="KSO_WM_TAG_VERSION" val="1.0"/>
  <p:tag name="KSO_WM_SLIDE_ID" val="custom160403_1"/>
  <p:tag name="KSO_WM_SLIDE_INDEX" val="1"/>
  <p:tag name="KSO_WM_SLIDE_ITEM_CNT" val="2"/>
  <p:tag name="KSO_WM_SLIDE_LAYOUT" val="a_b"/>
  <p:tag name="KSO_WM_SLIDE_LAYOUT_CNT" val="1_1"/>
  <p:tag name="KSO_WM_SLIDE_TYPE" val="title"/>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2"/>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b"/>
  <p:tag name="KSO_WM_UNIT_INDEX" val="1"/>
  <p:tag name="KSO_WM_UNIT_ID" val="custom160403_1*b*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2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3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3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3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3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3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3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4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4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4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4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4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4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4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4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4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4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4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4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5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5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5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5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31"/>
  <p:tag name="KSO_WM_SLIDE_INDEX" val="31"/>
  <p:tag name="KSO_WM_SLIDE_ITEM_CNT" val="4"/>
  <p:tag name="KSO_WM_SLIDE_LAYOUT" val="a_b"/>
  <p:tag name="KSO_WM_SLIDE_LAYOUT_CNT" val="1_3"/>
  <p:tag name="KSO_WM_SLIDE_TYPE" val="endPage"/>
  <p:tag name="KSO_WM_BEAUTIFY_FLAG" val="#wm#"/>
</p:tagLst>
</file>

<file path=ppt/tags/tag5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31*a*1"/>
  <p:tag name="KSO_WM_UNIT_CLEAR" val="1"/>
  <p:tag name="KSO_WM_UNIT_LAYERLEVEL" val="1"/>
  <p:tag name="KSO_WM_UNIT_VALUE" val="11"/>
  <p:tag name="KSO_WM_UNIT_ISCONTENTSTITLE" val="0"/>
  <p:tag name="KSO_WM_UNIT_HIGHLIGHT" val="0"/>
  <p:tag name="KSO_WM_UNIT_COMPATIBLE" val="0"/>
  <p:tag name="KSO_WM_UNIT_PRESET_TEXT" val="Thank You"/>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heme/theme1.xml><?xml version="1.0" encoding="utf-8"?>
<a:theme xmlns:a="http://schemas.openxmlformats.org/drawingml/2006/main" name="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3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39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29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4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4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4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4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4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4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4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4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6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3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3361</Words>
  <Application>Microsoft Office PowerPoint</Application>
  <PresentationFormat>自定义</PresentationFormat>
  <Paragraphs>472</Paragraphs>
  <Slides>70</Slides>
  <Notes>62</Notes>
  <HiddenSlides>0</HiddenSlides>
  <MMClips>0</MMClips>
  <ScaleCrop>false</ScaleCrop>
  <HeadingPairs>
    <vt:vector size="6" baseType="variant">
      <vt:variant>
        <vt:lpstr>主题</vt:lpstr>
      </vt:variant>
      <vt:variant>
        <vt:i4>41</vt:i4>
      </vt:variant>
      <vt:variant>
        <vt:lpstr>嵌入 OLE 服务器</vt:lpstr>
      </vt:variant>
      <vt:variant>
        <vt:i4>1</vt:i4>
      </vt:variant>
      <vt:variant>
        <vt:lpstr>幻灯片标题</vt:lpstr>
      </vt:variant>
      <vt:variant>
        <vt:i4>70</vt:i4>
      </vt:variant>
    </vt:vector>
  </HeadingPairs>
  <TitlesOfParts>
    <vt:vector size="112" baseType="lpstr">
      <vt:lpstr>A000120140530A03PPBG</vt:lpstr>
      <vt:lpstr>30_A000120140530A03PPBG</vt:lpstr>
      <vt:lpstr>9_A000120140530A03PPBG</vt:lpstr>
      <vt:lpstr>32_A000120140530A03PPBG</vt:lpstr>
      <vt:lpstr>33_A000120140530A03PPBG</vt:lpstr>
      <vt:lpstr>34_A000120140530A03PPBG</vt:lpstr>
      <vt:lpstr>35_A000120140530A03PPBG</vt:lpstr>
      <vt:lpstr>31_A000120140530A03PPBG</vt:lpstr>
      <vt:lpstr>36_A000120140530A03PPBG</vt:lpstr>
      <vt:lpstr>37_A000120140530A03PPBG</vt:lpstr>
      <vt:lpstr>38_A000120140530A03PPBG</vt:lpstr>
      <vt:lpstr>39_A000120140530A03PPBG</vt:lpstr>
      <vt:lpstr>3_A000120140530A03PPBG</vt:lpstr>
      <vt:lpstr>4_A000120140530A03PPBG</vt:lpstr>
      <vt:lpstr>11_A000120140530A03PPBG</vt:lpstr>
      <vt:lpstr>12_A000120140530A03PPBG</vt:lpstr>
      <vt:lpstr>13_A000120140530A03PPBG</vt:lpstr>
      <vt:lpstr>14_A000120140530A03PPBG</vt:lpstr>
      <vt:lpstr>15_A000120140530A03PPBG</vt:lpstr>
      <vt:lpstr>16_A000120140530A03PPBG</vt:lpstr>
      <vt:lpstr>17_A000120140530A03PPBG</vt:lpstr>
      <vt:lpstr>18_A000120140530A03PPBG</vt:lpstr>
      <vt:lpstr>10_A000120140530A03PPBG</vt:lpstr>
      <vt:lpstr>21_A000120140530A03PPBG</vt:lpstr>
      <vt:lpstr>22_A000120140530A03PPBG</vt:lpstr>
      <vt:lpstr>23_A000120140530A03PPBG</vt:lpstr>
      <vt:lpstr>24_A000120140530A03PPBG</vt:lpstr>
      <vt:lpstr>25_A000120140530A03PPBG</vt:lpstr>
      <vt:lpstr>26_A000120140530A03PPBG</vt:lpstr>
      <vt:lpstr>27_A000120140530A03PPBG</vt:lpstr>
      <vt:lpstr>28_A000120140530A03PPBG</vt:lpstr>
      <vt:lpstr>29_A000120140530A03PPBG</vt:lpstr>
      <vt:lpstr>40_A000120140530A03PPBG</vt:lpstr>
      <vt:lpstr>41_A000120140530A03PPBG</vt:lpstr>
      <vt:lpstr>42_A000120140530A03PPBG</vt:lpstr>
      <vt:lpstr>43_A000120140530A03PPBG</vt:lpstr>
      <vt:lpstr>45_A000120140530A03PPBG</vt:lpstr>
      <vt:lpstr>47_A000120140530A03PPBG</vt:lpstr>
      <vt:lpstr>46_A000120140530A03PPBG</vt:lpstr>
      <vt:lpstr>48_A000120140530A03PPBG</vt:lpstr>
      <vt:lpstr>60_A000120140530A03PPBG</vt:lpstr>
      <vt:lpstr>Unknown</vt:lpstr>
      <vt:lpstr>二分、贪心、数论初步</vt:lpstr>
      <vt:lpstr>&lt;cmath&gt;库</vt:lpstr>
      <vt:lpstr>cmath</vt:lpstr>
      <vt:lpstr>cmath</vt:lpstr>
      <vt:lpstr>前缀和</vt:lpstr>
      <vt:lpstr>前缀和</vt:lpstr>
      <vt:lpstr>前缀和</vt:lpstr>
      <vt:lpstr>前缀和</vt:lpstr>
      <vt:lpstr>前缀和</vt:lpstr>
      <vt:lpstr>二分法</vt:lpstr>
      <vt:lpstr>二分法</vt:lpstr>
      <vt:lpstr>二分法</vt:lpstr>
      <vt:lpstr>二分法</vt:lpstr>
      <vt:lpstr>举个栗子</vt:lpstr>
      <vt:lpstr>PowerPoint 演示文稿</vt:lpstr>
      <vt:lpstr>贪心算法----解决最优性问题的一种策略</vt:lpstr>
      <vt:lpstr>贪心算法</vt:lpstr>
      <vt:lpstr>找零钱</vt:lpstr>
      <vt:lpstr>找零钱</vt:lpstr>
      <vt:lpstr>找零钱</vt:lpstr>
      <vt:lpstr>独木舟问题</vt:lpstr>
      <vt:lpstr>独木舟问题</vt:lpstr>
      <vt:lpstr>独木舟问题</vt:lpstr>
      <vt:lpstr>数论初步</vt:lpstr>
      <vt:lpstr>模运算的世界</vt:lpstr>
      <vt:lpstr>同余定理</vt:lpstr>
      <vt:lpstr>模运算法则</vt:lpstr>
      <vt:lpstr>模运算法则</vt:lpstr>
      <vt:lpstr>欧几里得与扩展欧几里得算法</vt:lpstr>
      <vt:lpstr>PowerPoint 演示文稿</vt:lpstr>
      <vt:lpstr>PowerPoint 演示文稿</vt:lpstr>
      <vt:lpstr>PowerPoint 演示文稿</vt:lpstr>
      <vt:lpstr>扩展欧几里得算法</vt:lpstr>
      <vt:lpstr>PowerPoint 演示文稿</vt:lpstr>
      <vt:lpstr>PowerPoint 演示文稿</vt:lpstr>
      <vt:lpstr>PowerPoint 演示文稿</vt:lpstr>
      <vt:lpstr>PowerPoint 演示文稿</vt:lpstr>
      <vt:lpstr>PowerPoint 演示文稿</vt:lpstr>
      <vt:lpstr>素数相关 </vt:lpstr>
      <vt:lpstr>素数</vt:lpstr>
      <vt:lpstr>素数</vt:lpstr>
      <vt:lpstr>埃氏筛法</vt:lpstr>
      <vt:lpstr>埃氏筛法</vt:lpstr>
      <vt:lpstr>埃氏筛法</vt:lpstr>
      <vt:lpstr>埃氏筛法</vt:lpstr>
      <vt:lpstr>埃氏筛法</vt:lpstr>
      <vt:lpstr>埃氏筛法</vt:lpstr>
      <vt:lpstr>埃氏筛法</vt:lpstr>
      <vt:lpstr>埃氏筛法</vt:lpstr>
      <vt:lpstr>埃氏筛法</vt:lpstr>
      <vt:lpstr>快速幂</vt:lpstr>
      <vt:lpstr>朴素求幂</vt:lpstr>
      <vt:lpstr>快速幂</vt:lpstr>
      <vt:lpstr>快速幂</vt:lpstr>
      <vt:lpstr>快速幂</vt:lpstr>
      <vt:lpstr>矩阵快速幂</vt:lpstr>
      <vt:lpstr>矩阵快速幂</vt:lpstr>
      <vt:lpstr>矩阵快速幂</vt:lpstr>
      <vt:lpstr>矩阵快速幂</vt:lpstr>
      <vt:lpstr>扩展内容 </vt:lpstr>
      <vt:lpstr>二分、贪心经典问题</vt:lpstr>
      <vt:lpstr>二分、贪心经典问题</vt:lpstr>
      <vt:lpstr>二分、贪心经典问题</vt:lpstr>
      <vt:lpstr>二分、贪心经典问题</vt:lpstr>
      <vt:lpstr>二分、贪心经典问题</vt:lpstr>
      <vt:lpstr>欧拉筛</vt:lpstr>
      <vt:lpstr>欧拉筛</vt:lpstr>
      <vt:lpstr>欧拉筛</vt:lpstr>
      <vt:lpstr>乘法逆元的几种求法</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mental</dc:creator>
  <cp:lastModifiedBy>DI</cp:lastModifiedBy>
  <cp:revision>151</cp:revision>
  <dcterms:created xsi:type="dcterms:W3CDTF">2017-11-01T12:08:00Z</dcterms:created>
  <dcterms:modified xsi:type="dcterms:W3CDTF">2018-11-04T14:13:43Z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