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histograma é dos valores de hue da imagem</a:t>
            </a:r>
          </a:p>
          <a:p>
            <a:pPr lvl="0" indent="0" marL="0">
              <a:buNone/>
            </a:pPr>
            <a:r>
              <a:rPr/>
              <a:t>Os pontos são os valores de hue dos centros do k-means</a:t>
            </a:r>
          </a:p>
          <a:p>
            <a:pPr lvl="0" indent="0" marL="0">
              <a:buNone/>
            </a:pPr>
            <a:r>
              <a:rPr/>
              <a:t>Assim podemos tentar perceber como o k-means tenta extrair (agrupar) as cores presentes na imagem</a:t>
            </a:r>
          </a:p>
          <a:p>
            <a:pPr lvl="0" indent="0" marL="0">
              <a:buNone/>
            </a:pPr>
            <a:r>
              <a:rPr/>
              <a:t>Também notamos que se a cor é pouco densa, apesar de poder ser considerada central para humanos, o k-means tende a ignorá-la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K-means: avaliação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Usamos o regressor Lasso como avaliador para o desempenho do k-means na geração de paletes</a:t>
            </a:r>
          </a:p>
          <a:p>
            <a:pPr lvl="0" indent="0" marL="0">
              <a:buNone/>
            </a:pPr>
            <a:r>
              <a:rPr/>
              <a:t>O k-means teve desempenho segundo o Lasso:</a:t>
            </a:r>
          </a:p>
          <a:p>
            <a:pPr lvl="0" indent="0" marL="0">
              <a:buNone/>
            </a:pPr>
            <a:r>
              <a:rPr/>
              <a:t>Mean: 6.006428585840394 Standard deviation: 0.06439543644108417 Median: 6.0072620111283745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2022-04-23T08:18:58Z</dcterms:created>
  <dcterms:modified xsi:type="dcterms:W3CDTF">2022-04-23T08:18:58Z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