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DNQ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Cauã</a:t>
            </a:r>
          </a:p>
          <a:p>
            <a:pPr lvl="0"/>
            <a:r>
              <a:rPr/>
              <a:t>Guilherme</a:t>
            </a:r>
          </a:p>
          <a:p>
            <a:pPr lvl="0"/>
            <a:r>
              <a:rPr/>
              <a:t>Felipe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.\kmeans_presentation\flower\flow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4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flower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flower_palette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fig:  .\kmeans_presentation\flower\histo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flower_dv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Avaliado num </a:t>
            </a:r>
            <a:r>
              <a:rPr b="1" i="1"/>
              <a:t>dataset</a:t>
            </a:r>
            <a:r>
              <a:rPr b="1"/>
              <a:t> de posters de filmes</a:t>
            </a:r>
          </a:p>
        </p:txBody>
      </p:sp>
      <p:pic>
        <p:nvPicPr>
          <p:cNvPr descr="fig:  .\kmeans_presentation\evaluation\lasso_ev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355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reg_eval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Escala 0-10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score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6.0</m:t>
                      </m:r>
                      <m:r>
                        <m:rPr>
                          <m:sty m:val="p"/>
                        </m:rPr>
                        <m:t>±</m:t>
                      </m:r>
                      <m:r>
                        <m:t>0.1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Grande margem para aperfeiçoar (regressão &amp; K-Means)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Gerar paleta a partir de palavras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Gerar paletas de cores para design de websites</a:t>
            </a:r>
          </a:p>
          <a:p>
            <a:pPr lvl="1"/>
            <a:r>
              <a:rPr/>
              <a:t>Extração de paleta de imagens</a:t>
            </a:r>
          </a:p>
          <a:p>
            <a:pPr lvl="1"/>
            <a:r>
              <a:rPr/>
              <a:t>Construir paleta a partir de palavras-chave</a:t>
            </a:r>
          </a:p>
          <a:p>
            <a:pPr lvl="1"/>
            <a:r>
              <a:rPr/>
              <a:t>Emprego automático e funcional da paleta no layout do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Fase exploratória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Sandbox próprio com 3 ambientes distintos</a:t>
            </a:r>
          </a:p>
          <a:p>
            <a:pPr lvl="0"/>
            <a:r>
              <a:rPr/>
              <a:t>Gerada a paleta, como aplicar da maneira mais eficiente ao website?</a:t>
            </a:r>
          </a:p>
          <a:p>
            <a:pPr lvl="1"/>
            <a:r>
              <a:rPr/>
              <a:t>Como utilizar o contraste entre cores para ter um website funcional?</a:t>
            </a:r>
          </a:p>
          <a:p>
            <a:pPr lvl="1"/>
            <a:r>
              <a:rPr/>
              <a:t>Como quantificar a qualidade da paleta?</a:t>
            </a:r>
          </a:p>
          <a:p>
            <a:pPr lvl="1"/>
            <a:r>
              <a:rPr/>
              <a:t>Como escolher uma paleta que corresponde ao gosto do usuário?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“Color Compatibility From Large Datasets, Peter O’Donovan”</a:t>
            </a:r>
          </a:p>
          <a:p>
            <a:pPr lvl="0"/>
            <a:r>
              <a:rPr/>
              <a:t>Avaliações dos usuários do site https://www.colourlovers.com/ para as paletas lá disponibilizadas</a:t>
            </a:r>
          </a:p>
          <a:p>
            <a:pPr lvl="0"/>
            <a:r>
              <a:rPr/>
              <a:t>Algoritmo de regressão para avaliar o quão agradável uma paleta é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Dada uma paleta, retornar um </a:t>
            </a:r>
            <a:r>
              <a:rPr i="1"/>
              <a:t>score</a:t>
            </a:r>
          </a:p>
          <a:p>
            <a:pPr lvl="0"/>
            <a:r>
              <a:rPr/>
              <a:t>Algoritmo Lasso</a:t>
            </a:r>
          </a:p>
          <a:p>
            <a:pPr lvl="0"/>
            <a:r>
              <a:rPr i="1"/>
              <a:t>Feature engineering</a:t>
            </a:r>
          </a:p>
          <a:p>
            <a:pPr lvl="1"/>
            <a:r>
              <a:rPr/>
              <a:t>Diferentes espaços de cor: RGB, HSV</a:t>
            </a:r>
          </a:p>
          <a:p>
            <a:pPr lvl="1"/>
            <a:r>
              <a:rPr/>
              <a:t>Cor média, desvio padrão</a:t>
            </a:r>
          </a:p>
          <a:p>
            <a:pPr lvl="1"/>
            <a:r>
              <a:rPr/>
              <a:t>Pontuações normalizadas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Dada uma imagem, agrupar 5 principais cores -&gt; Paleta</a:t>
            </a:r>
          </a:p>
          <a:p>
            <a:pPr lvl="0"/>
            <a:r>
              <a:rPr/>
              <a:t>Avaliar desempenho com o regressor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.\kmeans_presentation\china\chin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8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china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china_palette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fig:  .\kmeans_presentation\china\histo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china_dv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2022-04-23T11:01:37Z</dcterms:created>
  <dcterms:modified xsi:type="dcterms:W3CDTF">2022-04-23T11:01:37Z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