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5BF-4F0F-4502-9E57-E45C0DA47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3282A-BBA9-4004-B135-240EC374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F35C-FFAA-4798-906F-9342AA95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12EAC-33A1-4A6A-BD94-34A38E56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2D2A-C8A1-4BB9-AA2F-A6AAACF8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39BA-8E09-435C-86FD-46C297D0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8F3D6-53E8-40CF-9E71-741D7F81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7F5E-BEC4-4396-B5D3-1A9B49F0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C58A-0A3C-4A1A-9144-19F0C802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ECDBD-B127-4EBC-93D3-2F06A70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D4A13-D840-44CB-9295-502432B6E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26F12-7C83-450B-ACAD-C6D991BD8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72D7-0FFB-417E-94B5-640C5265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73D7-A9AE-4419-8831-AD57BEF0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91E2-7FB7-4068-9783-982BA7C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08-ED88-43EE-A724-7FAB1687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7CFD-5B60-42CA-8511-E7D7EF51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68C1-9C42-4474-9E6F-22CF0171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4A0E-C186-40B0-985A-2EF8E794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E9F4-15F1-48F7-99A6-F9195485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6830-76B7-4AEB-80D9-4D4B7F29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22C5-AEF0-4C3B-97A4-C18F7384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8D0F-BEC0-44F3-B81D-AD78F726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4888-9F40-4F38-A6DC-C2BB416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A2B6-7322-46F2-AE32-0841263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E92F-78E6-4CC9-97BB-99C92861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021C-D2E2-4C27-96B4-17312989E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A68C-4731-4173-A322-6CD831C7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CE29C-47B7-4FF3-99AA-14F69228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86984-E92A-4615-BFAD-1B446477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0014-D4E0-4AF5-AE7A-2BE3F333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95D8-95C6-4287-821F-F22EA678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601AB-CE22-4B6E-A492-B15DBEC3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F90D-7190-4DBD-8A71-EAB58E5F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C4BC-B4C9-40AB-AC70-7D7A34F0A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BF425-8711-47B0-9DB9-E7BB2EC28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F563-ADC9-4CFD-B6CB-D343943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881DF-34E2-4722-A6E0-480C97F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0C670-4E91-41E2-9C3B-80556838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3275-3A92-4B7D-9A6E-A7359D98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26256-7465-46D6-AB94-CC3C55C8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CABC5-F2E2-474B-9FA3-1E21A42B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42156-2ECC-4578-926C-0751CAE5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FAB59-D134-4DE5-9ABA-ED5B6502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46188-4C0F-4B9F-AE75-2E8769B3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A0A6C-DFE3-448C-8DF7-76B87A1C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E7B-5B76-4783-804B-26503A04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EAA0-23D3-4EC2-AD9A-6B74ED44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6FA4F-D416-4A09-98A2-4B3F6D3A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8E25F-9AB8-47EB-A0DD-B951F288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0CB2-AAC3-4C6C-A524-9AA520B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3C92D-79A8-4DE1-9722-6CBBCAA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09E4-9E02-4759-990A-B7984D0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AB71B-5845-4D39-82BA-BF4989BE6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35646-25A1-41C1-94A0-7AEB0FC92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9026-6054-451A-BD35-065316A1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F736C-4DCE-4B7C-8478-1F2DD693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4D05-8C20-479A-8F95-CED37F13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9D8A2-75BF-44EA-971D-8A555CC1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F583-7EE4-427A-A723-BC8E3721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595A-B222-409F-A0E8-492F3148D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7872-45AF-475F-A4AC-49DDA7F38E0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C655-1EB2-47D4-85B8-CED68D33B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23DF-CF01-4E75-AA4D-AA3A3151D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0FB7-5ACE-495F-B17C-93617CA3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DC6-813D-4FF1-8EB2-9F282EB5A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AWS Rekognition</a:t>
            </a:r>
            <a:br>
              <a:rPr lang="en-US" sz="7200" dirty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</a:br>
            <a:endParaRPr lang="en-US" sz="7200" dirty="0">
              <a:solidFill>
                <a:schemeClr val="accent2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6C679-FF27-48F1-ACB4-9815A8801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36FC-1906-4ECB-8251-2C162126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2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Book Antiqua" panose="02040602050305030304" pitchFamily="18" charset="0"/>
              </a:rPr>
              <a:t>AWS Rekognition is a cloud-based computer-vision service that has been around since 2016.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F2AF-D014-4DA4-9512-BA9C970A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165"/>
            <a:ext cx="10515600" cy="4186797"/>
          </a:xfrm>
        </p:spPr>
        <p:txBody>
          <a:bodyPr/>
          <a:lstStyle/>
          <a:p>
            <a:pPr lvl="0"/>
            <a:r>
              <a:rPr lang="en-US" sz="2000" dirty="0">
                <a:latin typeface="Book Antiqua" panose="02040602050305030304" pitchFamily="18" charset="0"/>
              </a:rPr>
              <a:t>Computer-vision is a field that works with machine-learning via digital images and videos.</a:t>
            </a:r>
          </a:p>
          <a:p>
            <a:pPr lvl="0"/>
            <a:r>
              <a:rPr lang="en-US" sz="2000" dirty="0">
                <a:latin typeface="Book Antiqua" panose="02040602050305030304" pitchFamily="18" charset="0"/>
              </a:rPr>
              <a:t>Applications which deal with how computers can be made to gain a high-level understanding.</a:t>
            </a:r>
          </a:p>
          <a:p>
            <a:pPr lvl="0"/>
            <a:r>
              <a:rPr lang="en-US" sz="2000" dirty="0">
                <a:latin typeface="Book Antiqua" panose="02040602050305030304" pitchFamily="18" charset="0"/>
              </a:rPr>
              <a:t>Computer-vision includes methods for:</a:t>
            </a:r>
          </a:p>
          <a:p>
            <a:pPr lvl="1"/>
            <a:r>
              <a:rPr lang="en-US" sz="2000" dirty="0">
                <a:latin typeface="Book Antiqua" panose="02040602050305030304" pitchFamily="18" charset="0"/>
              </a:rPr>
              <a:t>Acquiring images/videos</a:t>
            </a:r>
          </a:p>
          <a:p>
            <a:pPr lvl="1"/>
            <a:r>
              <a:rPr lang="en-US" sz="2000" dirty="0">
                <a:latin typeface="Book Antiqua" panose="02040602050305030304" pitchFamily="18" charset="0"/>
              </a:rPr>
              <a:t>Processing images/videos</a:t>
            </a:r>
          </a:p>
          <a:p>
            <a:pPr lvl="1"/>
            <a:r>
              <a:rPr lang="en-US" sz="2000" dirty="0">
                <a:latin typeface="Book Antiqua" panose="02040602050305030304" pitchFamily="18" charset="0"/>
              </a:rPr>
              <a:t>Analyzing and understanding digital images</a:t>
            </a:r>
          </a:p>
          <a:p>
            <a:pPr lvl="1"/>
            <a:r>
              <a:rPr lang="en-US" sz="2000" dirty="0">
                <a:latin typeface="Book Antiqua" panose="02040602050305030304" pitchFamily="18" charset="0"/>
              </a:rPr>
              <a:t>Extracting high-dimensional data from those images and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8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9800-6E0B-488D-A179-81CC4BE1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73" y="198591"/>
            <a:ext cx="10480169" cy="10946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8CE1-8BD2-4A4C-B083-01887764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AWS Rekognition is available as a service on the AWS Console (which I will show), an API which can be called, and also via the AWS Command-Line Interface (CLI).</a:t>
            </a:r>
          </a:p>
          <a:p>
            <a:pPr marL="0" indent="0" algn="ctr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Book Antiqua" panose="02040602050305030304" pitchFamily="18" charset="0"/>
              </a:rPr>
              <a:t>~~~~~~~~~~~~~~~~~~~~~~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It has a number of computer-vision capabilities, falling into two categories:</a:t>
            </a:r>
          </a:p>
          <a:p>
            <a:pPr marL="1371600" lvl="2" indent="-457200">
              <a:buAutoNum type="arabicParenR"/>
            </a:pPr>
            <a:r>
              <a:rPr lang="en-US" sz="2400" dirty="0">
                <a:latin typeface="Book Antiqua" panose="02040602050305030304" pitchFamily="18" charset="0"/>
              </a:rPr>
              <a:t>Pre-trained algorithms that operate on data collected by Amazon.</a:t>
            </a:r>
          </a:p>
          <a:p>
            <a:pPr marL="1371600" lvl="2" indent="-457200">
              <a:buAutoNum type="arabicParenR"/>
            </a:pPr>
            <a:r>
              <a:rPr lang="en-US" sz="2400" dirty="0">
                <a:latin typeface="Book Antiqua" panose="02040602050305030304" pitchFamily="18" charset="0"/>
              </a:rPr>
              <a:t>Algorithms that users can train on a custom dataset.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298-0C25-49F1-B2A6-8F694E1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447"/>
            <a:ext cx="10515600" cy="57825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  <a:latin typeface="Book Antiqua" panose="02040602050305030304" pitchFamily="18" charset="0"/>
              </a:rPr>
              <a:t>Pre-trained algorithms:</a:t>
            </a:r>
          </a:p>
          <a:p>
            <a:pPr marL="514350" lvl="0" indent="-514350">
              <a:buAutoNum type="arabicParenR"/>
            </a:pPr>
            <a:r>
              <a:rPr lang="en-US" sz="2900" dirty="0">
                <a:latin typeface="Book Antiqua" panose="02040602050305030304" pitchFamily="18" charset="0"/>
              </a:rPr>
              <a:t>Object and scene detection</a:t>
            </a:r>
          </a:p>
          <a:p>
            <a:pPr marL="514350" lvl="0" indent="-514350">
              <a:buAutoNum type="arabicParenR"/>
            </a:pPr>
            <a:r>
              <a:rPr lang="en-US" sz="2900" dirty="0">
                <a:latin typeface="Book Antiqua" panose="02040602050305030304" pitchFamily="18" charset="0"/>
              </a:rPr>
              <a:t>Celebrity Recognition (just what it sounds like)</a:t>
            </a:r>
          </a:p>
          <a:p>
            <a:pPr marL="514350" lvl="0" indent="-514350">
              <a:buAutoNum type="arabicParenR"/>
            </a:pPr>
            <a:r>
              <a:rPr lang="en-US" sz="2900" dirty="0">
                <a:latin typeface="Book Antiqua" panose="02040602050305030304" pitchFamily="18" charset="0"/>
              </a:rPr>
              <a:t>Facial attribute detection; identifies attributes such as:</a:t>
            </a:r>
          </a:p>
          <a:p>
            <a:pPr lvl="1"/>
            <a:r>
              <a:rPr lang="en-US" sz="2900" dirty="0">
                <a:latin typeface="Book Antiqua" panose="02040602050305030304" pitchFamily="18" charset="0"/>
              </a:rPr>
              <a:t>Gender</a:t>
            </a:r>
          </a:p>
          <a:p>
            <a:pPr lvl="1"/>
            <a:r>
              <a:rPr lang="en-US" sz="2900" dirty="0">
                <a:latin typeface="Book Antiqua" panose="02040602050305030304" pitchFamily="18" charset="0"/>
              </a:rPr>
              <a:t>Age-range</a:t>
            </a:r>
          </a:p>
          <a:p>
            <a:pPr lvl="1"/>
            <a:r>
              <a:rPr lang="en-US" sz="2900" dirty="0">
                <a:latin typeface="Book Antiqua" panose="02040602050305030304" pitchFamily="18" charset="0"/>
              </a:rPr>
              <a:t>Emotions</a:t>
            </a:r>
          </a:p>
          <a:p>
            <a:pPr lvl="1"/>
            <a:r>
              <a:rPr lang="en-US" sz="2900" dirty="0">
                <a:latin typeface="Book Antiqua" panose="02040602050305030304" pitchFamily="18" charset="0"/>
              </a:rPr>
              <a:t>Facial features (facial hair, glasses, etc.)</a:t>
            </a:r>
          </a:p>
          <a:p>
            <a:pPr marL="0" lvl="0" indent="0">
              <a:buNone/>
            </a:pPr>
            <a:r>
              <a:rPr lang="en-US" sz="2900" dirty="0">
                <a:latin typeface="Book Antiqua" panose="02040602050305030304" pitchFamily="18" charset="0"/>
              </a:rPr>
              <a:t>4)    People pathing</a:t>
            </a:r>
          </a:p>
          <a:p>
            <a:pPr lvl="1"/>
            <a:r>
              <a:rPr lang="en-US" sz="2900" dirty="0">
                <a:latin typeface="Book Antiqua" panose="02040602050305030304" pitchFamily="18" charset="0"/>
              </a:rPr>
              <a:t>Done using a video; example is sports players in a game video</a:t>
            </a:r>
          </a:p>
          <a:p>
            <a:pPr marL="0" lvl="0" indent="0">
              <a:buNone/>
            </a:pPr>
            <a:r>
              <a:rPr lang="en-US" sz="2900" dirty="0">
                <a:latin typeface="Book Antiqua" panose="02040602050305030304" pitchFamily="18" charset="0"/>
              </a:rPr>
              <a:t>5)    Text detection (again, just what it sounds like)</a:t>
            </a:r>
          </a:p>
          <a:p>
            <a:pPr marL="0" lvl="0" indent="0">
              <a:buNone/>
            </a:pPr>
            <a:r>
              <a:rPr lang="en-US" sz="2900" dirty="0">
                <a:latin typeface="Book Antiqua" panose="02040602050305030304" pitchFamily="18" charset="0"/>
              </a:rPr>
              <a:t>6)    Image moderation, or unsafe content detection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 </a:t>
            </a:r>
          </a:p>
          <a:p>
            <a:pPr marL="0" indent="0" algn="ctr">
              <a:buNone/>
            </a:pPr>
            <a:r>
              <a:rPr lang="en-US" sz="2900" dirty="0">
                <a:latin typeface="Book Antiqua" panose="02040602050305030304" pitchFamily="18" charset="0"/>
              </a:rPr>
              <a:t>~~~~~~~~~~~~~~~~~~~~~~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  <a:latin typeface="Book Antiqua" panose="02040602050305030304" pitchFamily="18" charset="0"/>
              </a:rPr>
              <a:t>User-trained algorithms using custom datasets:</a:t>
            </a:r>
          </a:p>
          <a:p>
            <a:pPr marL="514350" lvl="0" indent="-514350">
              <a:buAutoNum type="arabicParenR"/>
            </a:pPr>
            <a:r>
              <a:rPr lang="en-US" sz="2900" dirty="0">
                <a:latin typeface="Book Antiqua" panose="02040602050305030304" pitchFamily="18" charset="0"/>
              </a:rPr>
              <a:t>Search Faces, using a database of images (think a personal family tree)</a:t>
            </a:r>
          </a:p>
          <a:p>
            <a:pPr marL="514350" lvl="0" indent="-514350">
              <a:buAutoNum type="arabicParenR"/>
            </a:pPr>
            <a:r>
              <a:rPr lang="en-US" sz="2900" dirty="0">
                <a:latin typeface="Book Antiqua" panose="02040602050305030304" pitchFamily="18" charset="0"/>
              </a:rPr>
              <a:t>Face-based user verification (maybe unlock your front door?)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3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8CDF-4DD9-410D-80B1-7EB1864F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2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Controversies: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B2ED-F664-4021-AA71-CD9B5248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988"/>
            <a:ext cx="10515600" cy="4903975"/>
          </a:xfrm>
        </p:spPr>
        <p:txBody>
          <a:bodyPr/>
          <a:lstStyle/>
          <a:p>
            <a:pPr lvl="0"/>
            <a:r>
              <a:rPr lang="en-US" sz="2400" dirty="0">
                <a:latin typeface="Book Antiqua" panose="02040602050305030304" pitchFamily="18" charset="0"/>
              </a:rPr>
              <a:t>Rekognition has been used by law-enforcement, with some controversy. The ACLU has gotten involved in several cases.</a:t>
            </a:r>
          </a:p>
          <a:p>
            <a:pPr lvl="0"/>
            <a:r>
              <a:rPr lang="en-US" sz="2400" dirty="0">
                <a:latin typeface="Book Antiqua" panose="02040602050305030304" pitchFamily="18" charset="0"/>
              </a:rPr>
              <a:t>Also, some gender/race biases have been suggested, indicating that the software does better on male faces and is less reliable on dark-skinned females.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6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F87D-35F2-4430-AB71-06EFFD44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Additional thought: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697F-B55F-4A55-8892-0731AD59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1"/>
            <a:ext cx="10515600" cy="4823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Worth noting that images/videos uploaded to the service via the CLI need to be 5MB or smaller. Images up to 15MB are allowed if on S3.</a:t>
            </a:r>
          </a:p>
          <a:p>
            <a:pPr lvl="2"/>
            <a:r>
              <a:rPr lang="en-US" dirty="0"/>
              <a:t>Most high-resolution cameras (which is most new ones) have considerably larger file-sizes to capture more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3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Office Theme</vt:lpstr>
      <vt:lpstr>AWS Rekognition </vt:lpstr>
      <vt:lpstr>AWS Rekognition is a cloud-based computer-vision service that has been around since 2016.</vt:lpstr>
      <vt:lpstr>PowerPoint Presentation</vt:lpstr>
      <vt:lpstr>PowerPoint Presentation</vt:lpstr>
      <vt:lpstr>Controversies:</vt:lpstr>
      <vt:lpstr>Additional thought: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Rekognition </dc:title>
  <dc:creator>Dave Queiser</dc:creator>
  <cp:lastModifiedBy>Dave Queiser</cp:lastModifiedBy>
  <cp:revision>8</cp:revision>
  <dcterms:created xsi:type="dcterms:W3CDTF">2019-11-27T22:31:17Z</dcterms:created>
  <dcterms:modified xsi:type="dcterms:W3CDTF">2019-11-27T22:59:00Z</dcterms:modified>
</cp:coreProperties>
</file>