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8C3"/>
    <a:srgbClr val="D6DCE4"/>
    <a:srgbClr val="0070C0"/>
    <a:srgbClr val="008000"/>
    <a:srgbClr val="669900"/>
    <a:srgbClr val="00CC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4 stages + 2 polish prints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814400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2100889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67A621AF-4FC0-4BFB-BC24-C9CEF68083E5}"/>
              </a:ext>
            </a:extLst>
          </p:cNvPr>
          <p:cNvSpPr txBox="1"/>
          <p:nvPr/>
        </p:nvSpPr>
        <p:spPr>
          <a:xfrm>
            <a:off x="4101801" y="4087682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90B7D3-D06A-487F-AA1E-E9402DC0922D}"/>
              </a:ext>
            </a:extLst>
          </p:cNvPr>
          <p:cNvSpPr/>
          <p:nvPr/>
        </p:nvSpPr>
        <p:spPr>
          <a:xfrm>
            <a:off x="4120085" y="4053667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D1BAC9-ED80-4649-A69F-39719599456B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0CFD5C7-B64A-47E8-8179-0EB53D8AD07C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987C657-83E6-4F25-A334-D33F452E2562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9D53540-8FB6-4EF6-AE5D-3B19412EE54E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8A20DDE-7EE4-4D46-B417-9E169B57D310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00799B51-9C11-45BB-8ECD-53E1182B8F83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3/3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585760" y="1231200"/>
            <a:ext cx="10624287" cy="4200400"/>
            <a:chOff x="582013" y="1413769"/>
            <a:chExt cx="10624287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022A7D-1528-4816-ADF3-56B407F778A9}"/>
                </a:ext>
              </a:extLst>
            </p:cNvPr>
            <p:cNvSpPr/>
            <p:nvPr/>
          </p:nvSpPr>
          <p:spPr>
            <a:xfrm>
              <a:off x="633376" y="4075200"/>
              <a:ext cx="309039" cy="767027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582013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D17D4E-25A8-4C8E-955E-9309B070D1CD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794E8B1-7728-4470-A2A8-4A7186312F80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EB371C-782F-4418-90A9-4A8D83A3DB24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DA371B6-81E7-4D31-BBFC-032073FB393F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D517EE-2C43-4BF9-88F8-BEE66435AE81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11791F8-4652-42A8-8231-F5CA9A510829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087D143-3E23-41F5-8BE2-FAB6D3B81BA7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EEFFC24-63FB-4307-8E90-B445D673EE93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738791D-7F5D-4826-B9F5-CE84E18ADC5F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E84CF13-71B8-450F-B4CC-612CE00BD471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7DCABAF-A38C-4C63-A7A0-33F9FFCE9D6D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F208E41-9C76-42B3-988B-4460C3681577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E1A70366-EEFE-494C-AF36-6D59D7CBB0B7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F08FED1-ED34-4BB9-ACAA-242262442E15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8A75F1A-ABCC-480F-AB3F-CCAACA3C7DED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0041470B-A0C5-42A9-B9B9-43F7AA239AA7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D66069-2E3A-4909-888B-7139C80ECBED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121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57</cp:revision>
  <dcterms:created xsi:type="dcterms:W3CDTF">2020-04-07T07:18:35Z</dcterms:created>
  <dcterms:modified xsi:type="dcterms:W3CDTF">2020-04-10T10:36:46Z</dcterms:modified>
</cp:coreProperties>
</file>