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4"/>
    <a:srgbClr val="0070C0"/>
    <a:srgbClr val="008000"/>
    <a:srgbClr val="669900"/>
    <a:srgbClr val="00CC00"/>
    <a:srgbClr val="00CC99"/>
    <a:srgbClr val="E088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581B2-8714-4673-8956-76296DBC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26CD7E-53F5-4590-A83D-5CC65DB6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9B688-E389-4B08-A340-40DC2E8D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6C2D8-5261-405D-BB0B-4555105A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32C0C-6484-4F52-A2C2-181039E3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705C-5ABD-45CF-9A00-E73CC65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8AE7DC-2F61-408F-B91A-5A7FE5F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727F8-15F1-451B-A81F-7035458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9A0BA-00E9-441D-B057-6F593E9B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2658A-83E0-4745-8838-B6C83BBD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7E48B1-EA29-4B97-AD17-18A69E9D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56FFE3-EB39-4054-A446-00AC42914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EEBC5-4739-4FBC-8979-5F2A44C7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20BB80-422B-4A66-B2A4-75E18652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2E2F25-79AB-4AF3-A0E0-06A2C1B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2576-7D88-4BF5-A698-70392DE4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812A4-B60F-41C4-B9CA-C62295BE3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AFC7-1FA0-4ED7-949B-7E14194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73723-A185-438B-B3BA-C91BAF20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A2F15-F67A-4345-AACA-A4B26EF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9C208-66E5-4FEF-BB7F-7632F419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FD4C13-E739-4E36-BA65-CF46872C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701B63-7A01-48EC-91BC-5D65B2F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FF3E1B-90D2-46C0-9B61-DE6AE2A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AB4A1D-2F03-4E12-AECF-57B47789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1810C-46DE-40CA-8FE3-C97D3DCF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CEA57-6DAF-4AA1-88F8-104B41721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5A7CBB-41FB-46D4-9A6B-A01201A6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0F281-89C5-46A1-A27D-FBD0A00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8E12F-6B53-4153-B24B-1D292A1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0A40C4-06D0-403D-A61E-BF653CED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6863-873E-45C9-A913-CBEBCCB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F43C8-3B1B-4E45-A373-C5CB226C2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00D928-D7CD-4668-A739-869CBC60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11366E-C562-4F08-81A7-3B01881AE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325AF6-FB5F-468C-BC95-8473F8AE4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4B1F64-0361-4F56-8338-3CD0DFD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6AF2C5-97BE-4950-A78D-67A2315E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BA698-9D86-418F-9B18-70DC841E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9BDD-39E1-4DC9-84B2-88902A0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90A0D-6579-4643-A2C0-51EF78F3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66C04E-3501-4AD7-A906-AE04122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44004F-BDC5-480F-B2DF-3C512EF8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6A2F8F-20BB-4738-BCDC-1272A43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FBDE64-9795-4739-8689-C19CE1DA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DF211B-A11E-44AE-959C-E59D42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CC999-BE33-475F-9172-E1145073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0D3BB-57D6-4826-BFAE-6D8F0D3E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5F9E18-9B38-4C08-9196-DB3765730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2FBB6-0A32-4460-9262-3C1B9CE4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3F53EF-97A0-4B51-8BE3-C6106FE2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98F19-8FFC-4144-A499-867AB997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E5AA0-332B-4DB8-94CC-0F3D4074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6D9EA4-7179-4605-95DC-5F5AFAAE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15BF0C-8EE3-488B-B0A5-65441541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83CEB-C470-4E66-89E8-1F3A7CC2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B38BB2-621C-446F-896D-92A6208B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6479-F1D7-42E8-877E-0DE33F0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11EAD-02F7-4F7B-B8BC-EA787C97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D9DB3-0DF7-4493-B1E5-70CB83263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A2303-8486-4FA3-8A58-CE2EBB8C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1A7-0CC0-49EE-969C-7FA0FB4B659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0FC14-99DB-4BEB-A3A0-2ACA969B9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CA6F3-0067-4E0E-BDC3-A76DACF61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0B64-5A1C-4F20-8174-BC03EE0B9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863560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Project Plan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1/3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A0A73D-4122-4EB1-9A10-76000EBF3679}"/>
              </a:ext>
            </a:extLst>
          </p:cNvPr>
          <p:cNvSpPr txBox="1"/>
          <p:nvPr/>
        </p:nvSpPr>
        <p:spPr>
          <a:xfrm>
            <a:off x="772357" y="1358283"/>
            <a:ext cx="10431262" cy="450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1 ideation </a:t>
            </a:r>
            <a:r>
              <a:rPr lang="en-US" sz="2800" dirty="0"/>
              <a:t>sprint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6 production </a:t>
            </a:r>
            <a:r>
              <a:rPr lang="en-US" sz="2800" dirty="0"/>
              <a:t>sprints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4 stages + 2 polish prints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Weekly sprints </a:t>
            </a:r>
            <a:r>
              <a:rPr lang="en-US" sz="2800" dirty="0"/>
              <a:t>with retrospectives at the end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Sprints </a:t>
            </a:r>
            <a:r>
              <a:rPr lang="en-US" sz="2800" dirty="0">
                <a:solidFill>
                  <a:srgbClr val="0070C0"/>
                </a:solidFill>
              </a:rPr>
              <a:t>end before milestone </a:t>
            </a:r>
            <a:r>
              <a:rPr lang="en-US" sz="2800" dirty="0"/>
              <a:t>deadlines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Documentation</a:t>
            </a:r>
            <a:r>
              <a:rPr lang="en-US" sz="2800" dirty="0"/>
              <a:t> until June 9th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Grafik 3" descr="Präsentation mit Balkendiagramm RNL">
            <a:extLst>
              <a:ext uri="{FF2B5EF4-FFF2-40B4-BE49-F238E27FC236}">
                <a16:creationId xmlns:a16="http://schemas.microsoft.com/office/drawing/2014/main" id="{ACFAE566-DCB8-4168-9020-19DEEBA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164" y="3532942"/>
            <a:ext cx="3325058" cy="33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April,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2/3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3DA5E87-E8D7-404A-9461-A5B50CB9B298}"/>
              </a:ext>
            </a:extLst>
          </p:cNvPr>
          <p:cNvGrpSpPr/>
          <p:nvPr/>
        </p:nvGrpSpPr>
        <p:grpSpPr>
          <a:xfrm>
            <a:off x="627688" y="1229314"/>
            <a:ext cx="10575931" cy="4205401"/>
            <a:chOff x="629777" y="1414800"/>
            <a:chExt cx="10575931" cy="4205401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539090"/>
                </p:ext>
              </p:extLst>
            </p:nvPr>
          </p:nvGraphicFramePr>
          <p:xfrm>
            <a:off x="630315" y="1414800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0FBFCD-69BD-4455-8B89-C7E928A3143E}"/>
                </a:ext>
              </a:extLst>
            </p:cNvPr>
            <p:cNvSpPr/>
            <p:nvPr/>
          </p:nvSpPr>
          <p:spPr>
            <a:xfrm>
              <a:off x="3649809" y="2533741"/>
              <a:ext cx="1508129" cy="77123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6D67DAD-5F04-41BB-9385-8933ED6052CD}"/>
                </a:ext>
              </a:extLst>
            </p:cNvPr>
            <p:cNvSpPr txBox="1"/>
            <p:nvPr/>
          </p:nvSpPr>
          <p:spPr>
            <a:xfrm>
              <a:off x="3712363" y="2601052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First Pitch Presentation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51D806E-8971-4D01-86CA-5E2A30665DEA}"/>
                </a:ext>
              </a:extLst>
            </p:cNvPr>
            <p:cNvSpPr/>
            <p:nvPr/>
          </p:nvSpPr>
          <p:spPr>
            <a:xfrm>
              <a:off x="2139702" y="3303644"/>
              <a:ext cx="1514199" cy="770827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34D9F4-5CC8-4CCC-9B84-53355D8A7D05}"/>
                </a:ext>
              </a:extLst>
            </p:cNvPr>
            <p:cNvSpPr txBox="1"/>
            <p:nvPr/>
          </p:nvSpPr>
          <p:spPr>
            <a:xfrm>
              <a:off x="2194281" y="337830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B9194-40D0-4AD8-9ACA-719071DA7C50}"/>
                </a:ext>
              </a:extLst>
            </p:cNvPr>
            <p:cNvSpPr/>
            <p:nvPr/>
          </p:nvSpPr>
          <p:spPr>
            <a:xfrm>
              <a:off x="2139164" y="4841870"/>
              <a:ext cx="1515835" cy="7771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70562A-5FE4-43A3-9F9E-E038765E10FA}"/>
                </a:ext>
              </a:extLst>
            </p:cNvPr>
            <p:cNvSpPr txBox="1"/>
            <p:nvPr/>
          </p:nvSpPr>
          <p:spPr>
            <a:xfrm>
              <a:off x="2194281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Intermediate Presentation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CAD50AA-F69A-49AB-981C-BC491E185CF7}"/>
                </a:ext>
              </a:extLst>
            </p:cNvPr>
            <p:cNvSpPr/>
            <p:nvPr/>
          </p:nvSpPr>
          <p:spPr>
            <a:xfrm>
              <a:off x="3648549" y="4841816"/>
              <a:ext cx="1515835" cy="77838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EB150A8-DED4-466C-A57D-8348EF1C9CB1}"/>
                </a:ext>
              </a:extLst>
            </p:cNvPr>
            <p:cNvSpPr txBox="1"/>
            <p:nvPr/>
          </p:nvSpPr>
          <p:spPr>
            <a:xfrm>
              <a:off x="3712363" y="4915057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</a:t>
              </a:r>
            </a:p>
            <a:p>
              <a:pPr algn="ctr"/>
              <a:r>
                <a:rPr lang="en-US" sz="1200" dirty="0"/>
                <a:t>Watch Presentations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A2CC9C6-6C99-4638-A741-3338CE73A38F}"/>
                </a:ext>
              </a:extLst>
            </p:cNvPr>
            <p:cNvSpPr/>
            <p:nvPr/>
          </p:nvSpPr>
          <p:spPr>
            <a:xfrm>
              <a:off x="5162824" y="176099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50F74B1-80AD-49C9-8A6E-0D042FE852CE}"/>
                </a:ext>
              </a:extLst>
            </p:cNvPr>
            <p:cNvSpPr/>
            <p:nvPr/>
          </p:nvSpPr>
          <p:spPr>
            <a:xfrm>
              <a:off x="3649089" y="1760994"/>
              <a:ext cx="1513735" cy="775651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D5C43036-36D3-479F-ADC8-2F5694794AEA}"/>
                </a:ext>
              </a:extLst>
            </p:cNvPr>
            <p:cNvSpPr txBox="1"/>
            <p:nvPr/>
          </p:nvSpPr>
          <p:spPr>
            <a:xfrm>
              <a:off x="3712363" y="1911903"/>
              <a:ext cx="140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Kick-off Presentation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514B3CD-54F0-4D52-AF87-F6D7BFD3DC0D}"/>
                </a:ext>
              </a:extLst>
            </p:cNvPr>
            <p:cNvSpPr/>
            <p:nvPr/>
          </p:nvSpPr>
          <p:spPr>
            <a:xfrm>
              <a:off x="2141984" y="2529402"/>
              <a:ext cx="1815781" cy="774519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FB64296-CDD0-4BA3-8907-E58E1F1126C5}"/>
                </a:ext>
              </a:extLst>
            </p:cNvPr>
            <p:cNvSpPr/>
            <p:nvPr/>
          </p:nvSpPr>
          <p:spPr>
            <a:xfrm>
              <a:off x="4859734" y="2535637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E14DB9-C871-4D00-9B77-FBD71B84894F}"/>
                </a:ext>
              </a:extLst>
            </p:cNvPr>
            <p:cNvSpPr/>
            <p:nvPr/>
          </p:nvSpPr>
          <p:spPr>
            <a:xfrm>
              <a:off x="6672211" y="2535783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15FAD2-47C0-421E-B2F9-169198F26219}"/>
                </a:ext>
              </a:extLst>
            </p:cNvPr>
            <p:cNvSpPr/>
            <p:nvPr/>
          </p:nvSpPr>
          <p:spPr>
            <a:xfrm>
              <a:off x="8183393" y="2533258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FB16495-394F-413E-993D-5BF7112D4160}"/>
                </a:ext>
              </a:extLst>
            </p:cNvPr>
            <p:cNvSpPr/>
            <p:nvPr/>
          </p:nvSpPr>
          <p:spPr>
            <a:xfrm>
              <a:off x="630315" y="3307778"/>
              <a:ext cx="1814400" cy="76627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3863FAD9-11AD-4846-BA9D-00ADC4AFBA2D}"/>
                </a:ext>
              </a:extLst>
            </p:cNvPr>
            <p:cNvSpPr/>
            <p:nvPr/>
          </p:nvSpPr>
          <p:spPr>
            <a:xfrm>
              <a:off x="629778" y="4844427"/>
              <a:ext cx="1814400" cy="766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155471F-0D1E-49F9-86CF-3655F9AC1AE0}"/>
                </a:ext>
              </a:extLst>
            </p:cNvPr>
            <p:cNvSpPr/>
            <p:nvPr/>
          </p:nvSpPr>
          <p:spPr>
            <a:xfrm>
              <a:off x="3348191" y="3306548"/>
              <a:ext cx="1811003" cy="771635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FF123ED-A61F-44DB-B9C5-CDDF0A9F04B1}"/>
                </a:ext>
              </a:extLst>
            </p:cNvPr>
            <p:cNvSpPr/>
            <p:nvPr/>
          </p:nvSpPr>
          <p:spPr>
            <a:xfrm>
              <a:off x="630000" y="4077950"/>
              <a:ext cx="1814400" cy="7668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495D991F-1259-44B0-B9CB-9A211188C9A4}"/>
                </a:ext>
              </a:extLst>
            </p:cNvPr>
            <p:cNvSpPr/>
            <p:nvPr/>
          </p:nvSpPr>
          <p:spPr>
            <a:xfrm>
              <a:off x="4860000" y="48456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BB4FCD12-9B87-4458-8F85-BC8DF88860A5}"/>
                </a:ext>
              </a:extLst>
            </p:cNvPr>
            <p:cNvSpPr txBox="1"/>
            <p:nvPr/>
          </p:nvSpPr>
          <p:spPr>
            <a:xfrm>
              <a:off x="3616583" y="2922557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530A82A3-B7B0-44E4-B2F9-C9AF0ADB41B2}"/>
                </a:ext>
              </a:extLst>
            </p:cNvPr>
            <p:cNvSpPr/>
            <p:nvPr/>
          </p:nvSpPr>
          <p:spPr>
            <a:xfrm>
              <a:off x="6673469" y="176084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8CCB228-65B0-4D47-AAB7-FA587DE8B730}"/>
                </a:ext>
              </a:extLst>
            </p:cNvPr>
            <p:cNvSpPr/>
            <p:nvPr/>
          </p:nvSpPr>
          <p:spPr>
            <a:xfrm>
              <a:off x="8185676" y="1760775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7364E00E-0EB4-4A1E-91C6-C9306837258A}"/>
                </a:ext>
              </a:extLst>
            </p:cNvPr>
            <p:cNvSpPr/>
            <p:nvPr/>
          </p:nvSpPr>
          <p:spPr>
            <a:xfrm>
              <a:off x="9696321" y="176062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FF70856-72EE-459D-B9F4-BAEDBDA76E29}"/>
                </a:ext>
              </a:extLst>
            </p:cNvPr>
            <p:cNvSpPr/>
            <p:nvPr/>
          </p:nvSpPr>
          <p:spPr>
            <a:xfrm>
              <a:off x="629777" y="2533258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C2CECDB-25C1-4BAF-B3F4-B4B540D2EC49}"/>
                </a:ext>
              </a:extLst>
            </p:cNvPr>
            <p:cNvSpPr/>
            <p:nvPr/>
          </p:nvSpPr>
          <p:spPr>
            <a:xfrm>
              <a:off x="9691779" y="2534400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775039F-E054-4025-B37D-225F369B15EA}"/>
                </a:ext>
              </a:extLst>
            </p:cNvPr>
            <p:cNvSpPr/>
            <p:nvPr/>
          </p:nvSpPr>
          <p:spPr>
            <a:xfrm>
              <a:off x="5162824" y="330564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942A7C65-BBAF-4D98-A743-99134E8A116E}"/>
                </a:ext>
              </a:extLst>
            </p:cNvPr>
            <p:cNvSpPr/>
            <p:nvPr/>
          </p:nvSpPr>
          <p:spPr>
            <a:xfrm>
              <a:off x="6673469" y="330549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E4F2F05D-B077-4784-912B-096A3EAAC163}"/>
                </a:ext>
              </a:extLst>
            </p:cNvPr>
            <p:cNvSpPr/>
            <p:nvPr/>
          </p:nvSpPr>
          <p:spPr>
            <a:xfrm>
              <a:off x="8185676" y="3305424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B45A86D0-6949-44D5-B29A-21582B5CF14E}"/>
                </a:ext>
              </a:extLst>
            </p:cNvPr>
            <p:cNvSpPr/>
            <p:nvPr/>
          </p:nvSpPr>
          <p:spPr>
            <a:xfrm>
              <a:off x="9696321" y="3305277"/>
              <a:ext cx="1509387" cy="768774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F701BC5D-67FE-4669-AD67-91052D705F04}"/>
                </a:ext>
              </a:extLst>
            </p:cNvPr>
            <p:cNvSpPr/>
            <p:nvPr/>
          </p:nvSpPr>
          <p:spPr>
            <a:xfrm>
              <a:off x="6674310" y="4076459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590E7C37-4E98-46C0-984B-8EA73FACB737}"/>
                </a:ext>
              </a:extLst>
            </p:cNvPr>
            <p:cNvSpPr/>
            <p:nvPr/>
          </p:nvSpPr>
          <p:spPr>
            <a:xfrm>
              <a:off x="8187397" y="4073934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F11608FF-F2EC-43A4-8C2D-742C1CB5211E}"/>
                </a:ext>
              </a:extLst>
            </p:cNvPr>
            <p:cNvSpPr/>
            <p:nvPr/>
          </p:nvSpPr>
          <p:spPr>
            <a:xfrm>
              <a:off x="9695783" y="4075076"/>
              <a:ext cx="1509387" cy="767937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8C30B99-94C1-428B-BB7B-19D8AECF14B5}"/>
                </a:ext>
              </a:extLst>
            </p:cNvPr>
            <p:cNvSpPr/>
            <p:nvPr/>
          </p:nvSpPr>
          <p:spPr>
            <a:xfrm>
              <a:off x="5162824" y="4075405"/>
              <a:ext cx="1512207" cy="764859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4141CF1-97CE-4731-88CA-4B3464327691}"/>
                </a:ext>
              </a:extLst>
            </p:cNvPr>
            <p:cNvSpPr/>
            <p:nvPr/>
          </p:nvSpPr>
          <p:spPr>
            <a:xfrm>
              <a:off x="3345171" y="4071322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7136D20-D0AD-44BD-AD3F-AF071E62496D}"/>
                </a:ext>
              </a:extLst>
            </p:cNvPr>
            <p:cNvSpPr txBox="1"/>
            <p:nvPr/>
          </p:nvSpPr>
          <p:spPr>
            <a:xfrm>
              <a:off x="2100799" y="3704154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EB9CC04-F418-4A5B-AD99-52C04D11D0C5}"/>
                </a:ext>
              </a:extLst>
            </p:cNvPr>
            <p:cNvSpPr txBox="1"/>
            <p:nvPr/>
          </p:nvSpPr>
          <p:spPr>
            <a:xfrm>
              <a:off x="2100889" y="4445541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FE86370-3970-4905-9456-97C19509619B}"/>
                </a:ext>
              </a:extLst>
            </p:cNvPr>
            <p:cNvSpPr txBox="1"/>
            <p:nvPr/>
          </p:nvSpPr>
          <p:spPr>
            <a:xfrm>
              <a:off x="2100889" y="521697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3C0FCEB-A165-414F-AE3D-728288B3CAD0}"/>
              </a:ext>
            </a:extLst>
          </p:cNvPr>
          <p:cNvGrpSpPr/>
          <p:nvPr/>
        </p:nvGrpSpPr>
        <p:grpSpPr>
          <a:xfrm>
            <a:off x="626450" y="5530285"/>
            <a:ext cx="3225237" cy="1286303"/>
            <a:chOff x="626450" y="5530285"/>
            <a:chExt cx="3225237" cy="128630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F35B723-6FC4-44AE-9A73-E8BFA049BFC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75BE75AE-98D1-4724-9B65-82FC06089DA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EFC1A1A0-A5F7-4FC0-9C02-DB2EEDB0D9A3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86F48D5-89E7-472D-AA82-C610D640F5C6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3AC341F8-6330-44F2-82F7-C73616BCEBD5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EFD37F59-5C3C-4B53-94BD-B878ACF9BA5E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87FBEB16-A1FC-421A-A502-E8819A2C169E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60FCDAF-D34F-46D9-A4F5-4A8EFADC40DB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FB3791EE-F232-4C68-AA20-AD29DDEDB96D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94CC2317-46EE-45E7-9130-20AA69A31C42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3EE734F-1FC3-4837-A78A-F556A9555F4D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62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D97E6F-8179-4C89-86C6-E6F629A09578}"/>
              </a:ext>
            </a:extLst>
          </p:cNvPr>
          <p:cNvSpPr txBox="1">
            <a:spLocks/>
          </p:cNvSpPr>
          <p:nvPr/>
        </p:nvSpPr>
        <p:spPr>
          <a:xfrm>
            <a:off x="630315" y="17385"/>
            <a:ext cx="3666477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rgbClr val="0070C0"/>
                </a:solidFill>
              </a:rPr>
              <a:t>May, 2020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4A1E477-8628-4854-9E85-BC74EA643774}"/>
              </a:ext>
            </a:extLst>
          </p:cNvPr>
          <p:cNvSpPr txBox="1">
            <a:spLocks/>
          </p:cNvSpPr>
          <p:nvPr/>
        </p:nvSpPr>
        <p:spPr>
          <a:xfrm>
            <a:off x="10369118" y="588885"/>
            <a:ext cx="834501" cy="41059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3/3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5C2F9C-11D9-43E1-89D4-9AF42EF7EB6F}"/>
              </a:ext>
            </a:extLst>
          </p:cNvPr>
          <p:cNvGrpSpPr/>
          <p:nvPr/>
        </p:nvGrpSpPr>
        <p:grpSpPr>
          <a:xfrm>
            <a:off x="585760" y="1231200"/>
            <a:ext cx="10624287" cy="4200400"/>
            <a:chOff x="582013" y="1413769"/>
            <a:chExt cx="10624287" cy="4200400"/>
          </a:xfrm>
        </p:grpSpPr>
        <p:graphicFrame>
          <p:nvGraphicFramePr>
            <p:cNvPr id="6" name="Content Placeholder 5">
              <a:extLst>
                <a:ext uri="{FF2B5EF4-FFF2-40B4-BE49-F238E27FC236}">
                  <a16:creationId xmlns:a16="http://schemas.microsoft.com/office/drawing/2014/main" id="{F132BD57-5D8C-40C7-B323-911AC412E1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49865"/>
                </p:ext>
              </p:extLst>
            </p:nvPr>
          </p:nvGraphicFramePr>
          <p:xfrm>
            <a:off x="630315" y="1413769"/>
            <a:ext cx="10573304" cy="42004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5104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10472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348620"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MONDAY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TUESDAY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WEDNESDAY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THURSDAY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FRIDAY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SATURDAY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de-DE" sz="1000" dirty="0"/>
                          <a:t>SUNDAY</a:t>
                        </a:r>
                        <a:endParaRPr lang="de-DE" sz="1000" b="1" dirty="0"/>
                      </a:p>
                    </a:txBody>
                    <a:tcPr marL="91441" marR="91441" anchor="ctr">
                      <a:lnL w="12700" cmpd="sng">
                        <a:noFill/>
                      </a:lnL>
                      <a:lnR w="12700" cmpd="sng">
                        <a:noFill/>
                      </a:lnR>
                      <a:lnT w="12700" cmpd="sng">
                        <a:noFill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13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18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19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20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21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22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23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24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70356"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25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26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/>
                          <a:t>27</a:t>
                        </a:r>
                        <a:endPara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28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29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30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45720" algn="l" rtl="0">
                          <a:lnSpc>
                            <a:spcPct val="130000"/>
                          </a:lnSpc>
                        </a:pPr>
                        <a:r>
                          <a:rPr lang="de-DE" sz="12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31</a:t>
                        </a:r>
                      </a:p>
                    </a:txBody>
                    <a:tcPr marL="91441" marR="91441">
                      <a:lnL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accent3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6669CA7-EB87-4724-AA51-BDA219D920ED}"/>
                </a:ext>
              </a:extLst>
            </p:cNvPr>
            <p:cNvSpPr/>
            <p:nvPr/>
          </p:nvSpPr>
          <p:spPr>
            <a:xfrm>
              <a:off x="2140756" y="2533751"/>
              <a:ext cx="1512717" cy="768088"/>
            </a:xfrm>
            <a:prstGeom prst="rect">
              <a:avLst/>
            </a:prstGeom>
            <a:solidFill>
              <a:srgbClr val="008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BAD69CF-7EDC-4407-BC15-018B3501DBF4}"/>
                </a:ext>
              </a:extLst>
            </p:cNvPr>
            <p:cNvSpPr txBox="1"/>
            <p:nvPr/>
          </p:nvSpPr>
          <p:spPr>
            <a:xfrm>
              <a:off x="2184756" y="2597251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10:00-16:00</a:t>
              </a:r>
              <a:br>
                <a:rPr lang="en-US" sz="1200" dirty="0"/>
              </a:br>
              <a:r>
                <a:rPr lang="en-US" sz="1200" dirty="0"/>
                <a:t>Mandatory</a:t>
              </a:r>
            </a:p>
            <a:p>
              <a:pPr algn="ctr"/>
              <a:r>
                <a:rPr lang="en-US" sz="1200" dirty="0"/>
                <a:t>Mentoring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4FDE7-1C66-4F80-B4FB-05AE3DD6B6EA}"/>
                </a:ext>
              </a:extLst>
            </p:cNvPr>
            <p:cNvSpPr/>
            <p:nvPr/>
          </p:nvSpPr>
          <p:spPr>
            <a:xfrm>
              <a:off x="627507" y="4070259"/>
              <a:ext cx="1512160" cy="774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E7891FB-208D-4261-A2DE-78A4AFE16C12}"/>
                </a:ext>
              </a:extLst>
            </p:cNvPr>
            <p:cNvSpPr txBox="1"/>
            <p:nvPr/>
          </p:nvSpPr>
          <p:spPr>
            <a:xfrm>
              <a:off x="684894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22:00</a:t>
              </a:r>
              <a:br>
                <a:rPr lang="en-US" sz="1200" dirty="0"/>
              </a:br>
              <a:r>
                <a:rPr lang="en-US" sz="1200" dirty="0"/>
                <a:t>Final</a:t>
              </a:r>
            </a:p>
            <a:p>
              <a:pPr algn="ctr"/>
              <a:r>
                <a:rPr lang="en-US" sz="1200" dirty="0"/>
                <a:t>Presentations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3DA05CF-CBAE-46BD-9A6C-929B7B8646A5}"/>
                </a:ext>
              </a:extLst>
            </p:cNvPr>
            <p:cNvSpPr/>
            <p:nvPr/>
          </p:nvSpPr>
          <p:spPr>
            <a:xfrm>
              <a:off x="2139667" y="4073859"/>
              <a:ext cx="1508511" cy="76808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DCAF9E-F2FB-45D7-8ADF-794396FE5BE5}"/>
                </a:ext>
              </a:extLst>
            </p:cNvPr>
            <p:cNvSpPr txBox="1"/>
            <p:nvPr/>
          </p:nvSpPr>
          <p:spPr>
            <a:xfrm>
              <a:off x="2202976" y="4139365"/>
              <a:ext cx="1408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9:45-13:00</a:t>
              </a:r>
              <a:br>
                <a:rPr lang="en-US" sz="1200" dirty="0"/>
              </a:br>
              <a:r>
                <a:rPr lang="en-US" sz="1200" dirty="0"/>
                <a:t>Watch Presentations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48AD079-C366-453C-9024-EE53CFF59926}"/>
                </a:ext>
              </a:extLst>
            </p:cNvPr>
            <p:cNvSpPr/>
            <p:nvPr/>
          </p:nvSpPr>
          <p:spPr>
            <a:xfrm>
              <a:off x="6670041" y="1759419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BE2F5207-4157-486D-AEAE-1BF62529ADC7}"/>
                </a:ext>
              </a:extLst>
            </p:cNvPr>
            <p:cNvSpPr/>
            <p:nvPr/>
          </p:nvSpPr>
          <p:spPr>
            <a:xfrm>
              <a:off x="630315" y="2529941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1E5EF04-8348-4EEB-8E55-FFEEB3CAE086}"/>
                </a:ext>
              </a:extLst>
            </p:cNvPr>
            <p:cNvSpPr/>
            <p:nvPr/>
          </p:nvSpPr>
          <p:spPr>
            <a:xfrm>
              <a:off x="3348524" y="25308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C65293F-7C43-4362-8EC6-349BAF739C0D}"/>
                </a:ext>
              </a:extLst>
            </p:cNvPr>
            <p:cNvSpPr/>
            <p:nvPr/>
          </p:nvSpPr>
          <p:spPr>
            <a:xfrm>
              <a:off x="630315" y="3301200"/>
              <a:ext cx="1814400" cy="774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D4A9F70-B0E6-430C-AE90-211AB3559628}"/>
                </a:ext>
              </a:extLst>
            </p:cNvPr>
            <p:cNvSpPr/>
            <p:nvPr/>
          </p:nvSpPr>
          <p:spPr>
            <a:xfrm>
              <a:off x="3348000" y="3301200"/>
              <a:ext cx="1814400" cy="77400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9022A7D-1528-4816-ADF3-56B407F778A9}"/>
                </a:ext>
              </a:extLst>
            </p:cNvPr>
            <p:cNvSpPr/>
            <p:nvPr/>
          </p:nvSpPr>
          <p:spPr>
            <a:xfrm>
              <a:off x="633376" y="4075200"/>
              <a:ext cx="309039" cy="767027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5D6F1E4-BD7E-451D-98C7-092D20257BD0}"/>
                </a:ext>
              </a:extLst>
            </p:cNvPr>
            <p:cNvSpPr txBox="1"/>
            <p:nvPr/>
          </p:nvSpPr>
          <p:spPr>
            <a:xfrm>
              <a:off x="2095746" y="29316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6DAE8C3E-72DA-4690-9C5D-72F10DFE5ADD}"/>
                </a:ext>
              </a:extLst>
            </p:cNvPr>
            <p:cNvSpPr txBox="1"/>
            <p:nvPr/>
          </p:nvSpPr>
          <p:spPr>
            <a:xfrm>
              <a:off x="2096480" y="3700980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D50428D-BDFB-4830-9F23-78FC7AD4C2CB}"/>
                </a:ext>
              </a:extLst>
            </p:cNvPr>
            <p:cNvSpPr txBox="1"/>
            <p:nvPr/>
          </p:nvSpPr>
          <p:spPr>
            <a:xfrm>
              <a:off x="582013" y="4471166"/>
              <a:ext cx="36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R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DF471E7F-C5C1-4660-ABBC-892D93A404E1}"/>
                </a:ext>
              </a:extLst>
            </p:cNvPr>
            <p:cNvSpPr/>
            <p:nvPr/>
          </p:nvSpPr>
          <p:spPr>
            <a:xfrm>
              <a:off x="8184075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D75EB64-DBC2-414D-A102-B4C32247FECF}"/>
                </a:ext>
              </a:extLst>
            </p:cNvPr>
            <p:cNvSpPr/>
            <p:nvPr/>
          </p:nvSpPr>
          <p:spPr>
            <a:xfrm>
              <a:off x="9696980" y="17604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5533EE9-A2A9-49CC-9A02-D94842AA687C}"/>
                </a:ext>
              </a:extLst>
            </p:cNvPr>
            <p:cNvSpPr/>
            <p:nvPr/>
          </p:nvSpPr>
          <p:spPr>
            <a:xfrm>
              <a:off x="6672356" y="2532793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07F1761-5B59-4C31-9886-8C4108360BD1}"/>
                </a:ext>
              </a:extLst>
            </p:cNvPr>
            <p:cNvSpPr/>
            <p:nvPr/>
          </p:nvSpPr>
          <p:spPr>
            <a:xfrm>
              <a:off x="8182580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561C593-F95D-4CC8-A4C8-631A088ED8B3}"/>
                </a:ext>
              </a:extLst>
            </p:cNvPr>
            <p:cNvSpPr/>
            <p:nvPr/>
          </p:nvSpPr>
          <p:spPr>
            <a:xfrm>
              <a:off x="9695485" y="2533774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B91883D3-1AC8-4B09-BBBA-9632C1F49BE4}"/>
                </a:ext>
              </a:extLst>
            </p:cNvPr>
            <p:cNvSpPr/>
            <p:nvPr/>
          </p:nvSpPr>
          <p:spPr>
            <a:xfrm>
              <a:off x="5162380" y="2534400"/>
              <a:ext cx="1509320" cy="77052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46DD7F7-724D-4F57-BF85-1DAC748CE93D}"/>
                </a:ext>
              </a:extLst>
            </p:cNvPr>
            <p:cNvSpPr/>
            <p:nvPr/>
          </p:nvSpPr>
          <p:spPr>
            <a:xfrm>
              <a:off x="6671435" y="3299737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4A69E88E-94BD-484A-A8F7-09455175B36D}"/>
                </a:ext>
              </a:extLst>
            </p:cNvPr>
            <p:cNvSpPr/>
            <p:nvPr/>
          </p:nvSpPr>
          <p:spPr>
            <a:xfrm>
              <a:off x="8183564" y="3300718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ED62AE5E-0FF3-43E1-8856-A3D6159B47B2}"/>
                </a:ext>
              </a:extLst>
            </p:cNvPr>
            <p:cNvSpPr/>
            <p:nvPr/>
          </p:nvSpPr>
          <p:spPr>
            <a:xfrm>
              <a:off x="9694564" y="3303893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F278A262-02B2-430B-9D63-11D6C2974BEE}"/>
                </a:ext>
              </a:extLst>
            </p:cNvPr>
            <p:cNvSpPr/>
            <p:nvPr/>
          </p:nvSpPr>
          <p:spPr>
            <a:xfrm>
              <a:off x="5162455" y="3301200"/>
              <a:ext cx="1509320" cy="770522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86B4BA2-FECF-40FC-AADF-79CD1D659821}"/>
              </a:ext>
            </a:extLst>
          </p:cNvPr>
          <p:cNvGrpSpPr/>
          <p:nvPr/>
        </p:nvGrpSpPr>
        <p:grpSpPr>
          <a:xfrm>
            <a:off x="626450" y="5530285"/>
            <a:ext cx="3225237" cy="1286303"/>
            <a:chOff x="626450" y="5530285"/>
            <a:chExt cx="3225237" cy="1286303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4E058DA-7EEC-40FD-BFC3-37779A494F2F}"/>
                </a:ext>
              </a:extLst>
            </p:cNvPr>
            <p:cNvSpPr/>
            <p:nvPr/>
          </p:nvSpPr>
          <p:spPr>
            <a:xfrm>
              <a:off x="629778" y="5582518"/>
              <a:ext cx="506410" cy="2594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861AAAB-AD1F-44BE-B10F-2AAD7C7565C0}"/>
                </a:ext>
              </a:extLst>
            </p:cNvPr>
            <p:cNvSpPr/>
            <p:nvPr/>
          </p:nvSpPr>
          <p:spPr>
            <a:xfrm>
              <a:off x="626450" y="5897383"/>
              <a:ext cx="509738" cy="259490"/>
            </a:xfrm>
            <a:prstGeom prst="rect">
              <a:avLst/>
            </a:prstGeom>
            <a:solidFill>
              <a:srgbClr val="008000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F462AD7-3FB5-4324-87C1-6796E467E396}"/>
                </a:ext>
              </a:extLst>
            </p:cNvPr>
            <p:cNvSpPr/>
            <p:nvPr/>
          </p:nvSpPr>
          <p:spPr>
            <a:xfrm>
              <a:off x="626450" y="6212249"/>
              <a:ext cx="509475" cy="259490"/>
            </a:xfrm>
            <a:prstGeom prst="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A64EBE-6A8B-4CA8-B105-472DA952EA07}"/>
                </a:ext>
              </a:extLst>
            </p:cNvPr>
            <p:cNvSpPr/>
            <p:nvPr/>
          </p:nvSpPr>
          <p:spPr>
            <a:xfrm>
              <a:off x="1190330" y="6212249"/>
              <a:ext cx="509475" cy="25949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F7E5684D-F2D1-4B4E-B827-AC4CB62F03D3}"/>
                </a:ext>
              </a:extLst>
            </p:cNvPr>
            <p:cNvGrpSpPr/>
            <p:nvPr/>
          </p:nvGrpSpPr>
          <p:grpSpPr>
            <a:xfrm>
              <a:off x="627527" y="6508811"/>
              <a:ext cx="253660" cy="307777"/>
              <a:chOff x="754356" y="6494695"/>
              <a:chExt cx="253660" cy="307777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CF6CFD2-DAA9-4901-872B-1D69F230E810}"/>
                  </a:ext>
                </a:extLst>
              </p:cNvPr>
              <p:cNvSpPr/>
              <p:nvPr/>
            </p:nvSpPr>
            <p:spPr>
              <a:xfrm>
                <a:off x="754356" y="6518839"/>
                <a:ext cx="253660" cy="259490"/>
              </a:xfrm>
              <a:prstGeom prst="rect">
                <a:avLst/>
              </a:prstGeom>
              <a:solidFill>
                <a:schemeClr val="bg2">
                  <a:lumMod val="1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F90FE8C4-11CB-49D9-AB4A-4210BC3D4AEC}"/>
                  </a:ext>
                </a:extLst>
              </p:cNvPr>
              <p:cNvSpPr txBox="1"/>
              <p:nvPr/>
            </p:nvSpPr>
            <p:spPr>
              <a:xfrm>
                <a:off x="779392" y="6494695"/>
                <a:ext cx="203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</a:p>
            </p:txBody>
          </p:sp>
        </p:grp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A631D6B-9399-4438-9AA9-635AA0E393F4}"/>
                </a:ext>
              </a:extLst>
            </p:cNvPr>
            <p:cNvSpPr txBox="1"/>
            <p:nvPr/>
          </p:nvSpPr>
          <p:spPr>
            <a:xfrm>
              <a:off x="2137075" y="5530285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External deadlines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8366389-3A4A-4A5E-AF0C-5FF21341A9F5}"/>
                </a:ext>
              </a:extLst>
            </p:cNvPr>
            <p:cNvSpPr txBox="1"/>
            <p:nvPr/>
          </p:nvSpPr>
          <p:spPr>
            <a:xfrm>
              <a:off x="2137075" y="5838308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Mentoring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707D878-67C2-49DC-B31E-E9316222CC4E}"/>
                </a:ext>
              </a:extLst>
            </p:cNvPr>
            <p:cNvSpPr txBox="1"/>
            <p:nvPr/>
          </p:nvSpPr>
          <p:spPr>
            <a:xfrm>
              <a:off x="2135922" y="615486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Sprints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471CC6E9-0ECF-4E8A-B100-EEFE0429B070}"/>
                </a:ext>
              </a:extLst>
            </p:cNvPr>
            <p:cNvSpPr txBox="1"/>
            <p:nvPr/>
          </p:nvSpPr>
          <p:spPr>
            <a:xfrm>
              <a:off x="2135922" y="6471739"/>
              <a:ext cx="171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Retrospectives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8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116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Kalthoff</dc:creator>
  <cp:lastModifiedBy>Lars Kalthoff</cp:lastModifiedBy>
  <cp:revision>54</cp:revision>
  <dcterms:created xsi:type="dcterms:W3CDTF">2020-04-07T07:18:35Z</dcterms:created>
  <dcterms:modified xsi:type="dcterms:W3CDTF">2020-04-07T11:47:28Z</dcterms:modified>
</cp:coreProperties>
</file>