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6" autoAdjust="0"/>
    <p:restoredTop sz="94629" autoAdjust="0"/>
  </p:normalViewPr>
  <p:slideViewPr>
    <p:cSldViewPr>
      <p:cViewPr varScale="1">
        <p:scale>
          <a:sx n="111" d="100"/>
          <a:sy n="111" d="100"/>
        </p:scale>
        <p:origin x="-91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B76FD-D2D3-4B86-AC2D-21F91AD89ED9}" type="datetimeFigureOut">
              <a:rPr lang="en-AU" smtClean="0"/>
              <a:t>28/02/2011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4DACC-5DB4-4626-B027-2A732F2B75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39179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B76FD-D2D3-4B86-AC2D-21F91AD89ED9}" type="datetimeFigureOut">
              <a:rPr lang="en-AU" smtClean="0"/>
              <a:t>28/02/2011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4DACC-5DB4-4626-B027-2A732F2B75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65229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B76FD-D2D3-4B86-AC2D-21F91AD89ED9}" type="datetimeFigureOut">
              <a:rPr lang="en-AU" smtClean="0"/>
              <a:t>28/02/2011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4DACC-5DB4-4626-B027-2A732F2B75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43136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B76FD-D2D3-4B86-AC2D-21F91AD89ED9}" type="datetimeFigureOut">
              <a:rPr lang="en-AU" smtClean="0"/>
              <a:t>28/02/2011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4DACC-5DB4-4626-B027-2A732F2B75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41246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B76FD-D2D3-4B86-AC2D-21F91AD89ED9}" type="datetimeFigureOut">
              <a:rPr lang="en-AU" smtClean="0"/>
              <a:t>28/02/2011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4DACC-5DB4-4626-B027-2A732F2B75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42444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B76FD-D2D3-4B86-AC2D-21F91AD89ED9}" type="datetimeFigureOut">
              <a:rPr lang="en-AU" smtClean="0"/>
              <a:t>28/02/2011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4DACC-5DB4-4626-B027-2A732F2B75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21703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B76FD-D2D3-4B86-AC2D-21F91AD89ED9}" type="datetimeFigureOut">
              <a:rPr lang="en-AU" smtClean="0"/>
              <a:t>28/02/2011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4DACC-5DB4-4626-B027-2A732F2B75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11012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B76FD-D2D3-4B86-AC2D-21F91AD89ED9}" type="datetimeFigureOut">
              <a:rPr lang="en-AU" smtClean="0"/>
              <a:t>28/02/2011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4DACC-5DB4-4626-B027-2A732F2B75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14196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B76FD-D2D3-4B86-AC2D-21F91AD89ED9}" type="datetimeFigureOut">
              <a:rPr lang="en-AU" smtClean="0"/>
              <a:t>28/02/2011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4DACC-5DB4-4626-B027-2A732F2B75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99283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B76FD-D2D3-4B86-AC2D-21F91AD89ED9}" type="datetimeFigureOut">
              <a:rPr lang="en-AU" smtClean="0"/>
              <a:t>28/02/2011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4DACC-5DB4-4626-B027-2A732F2B75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4327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B76FD-D2D3-4B86-AC2D-21F91AD89ED9}" type="datetimeFigureOut">
              <a:rPr lang="en-AU" smtClean="0"/>
              <a:t>28/02/2011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4DACC-5DB4-4626-B027-2A732F2B75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73156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B76FD-D2D3-4B86-AC2D-21F91AD89ED9}" type="datetimeFigureOut">
              <a:rPr lang="en-AU" smtClean="0"/>
              <a:t>28/02/2011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4DACC-5DB4-4626-B027-2A732F2B75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6451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wmf"/><Relationship Id="rId5" Type="http://schemas.openxmlformats.org/officeDocument/2006/relationships/image" Target="../media/image4.wmf"/><Relationship Id="rId4" Type="http://schemas.openxmlformats.org/officeDocument/2006/relationships/image" Target="../media/image3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wmf"/><Relationship Id="rId5" Type="http://schemas.openxmlformats.org/officeDocument/2006/relationships/image" Target="../media/image4.wmf"/><Relationship Id="rId4" Type="http://schemas.openxmlformats.org/officeDocument/2006/relationships/image" Target="../media/image3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wmf"/><Relationship Id="rId5" Type="http://schemas.openxmlformats.org/officeDocument/2006/relationships/image" Target="../media/image4.wmf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3363396" y="422448"/>
            <a:ext cx="2852643" cy="518359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dirty="0"/>
          </a:p>
        </p:txBody>
      </p:sp>
      <p:sp>
        <p:nvSpPr>
          <p:cNvPr id="11" name="Rectangle 10"/>
          <p:cNvSpPr/>
          <p:nvPr/>
        </p:nvSpPr>
        <p:spPr>
          <a:xfrm>
            <a:off x="6372200" y="416330"/>
            <a:ext cx="2376264" cy="51897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dirty="0"/>
          </a:p>
        </p:txBody>
      </p:sp>
      <p:sp>
        <p:nvSpPr>
          <p:cNvPr id="5" name="Rectangle 4"/>
          <p:cNvSpPr/>
          <p:nvPr/>
        </p:nvSpPr>
        <p:spPr>
          <a:xfrm>
            <a:off x="323528" y="422448"/>
            <a:ext cx="2852643" cy="5958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476672"/>
            <a:ext cx="15048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Development </a:t>
            </a:r>
          </a:p>
          <a:p>
            <a:r>
              <a:rPr lang="en-AU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Environment</a:t>
            </a:r>
            <a:endParaRPr lang="en-AU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29" name="Picture 5" descr="C:\Users\MACHADO\AppData\Local\Microsoft\Windows\Temporary Internet Files\Content.IE5\GOVGC81J\MC900057679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093234"/>
            <a:ext cx="1465066" cy="1001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7118903" y="548679"/>
            <a:ext cx="13884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Production </a:t>
            </a:r>
          </a:p>
          <a:p>
            <a:r>
              <a:rPr lang="en-A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Environment</a:t>
            </a:r>
            <a:endParaRPr lang="en-A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21574" y="1439781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User</a:t>
            </a:r>
            <a:endParaRPr lang="en-AU" dirty="0"/>
          </a:p>
        </p:txBody>
      </p:sp>
      <p:pic>
        <p:nvPicPr>
          <p:cNvPr id="1030" name="Picture 6" descr="C:\Program Files (x86)\Microsoft Office\MEDIA\CAGCAT10\j0285750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4226" y="5761632"/>
            <a:ext cx="1497973" cy="92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C:\Program Files (x86)\Microsoft Office\MEDIA\CAGCAT10\j0285750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400" y="5237974"/>
            <a:ext cx="1472455" cy="90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67544" y="1655582"/>
            <a:ext cx="1151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Developer</a:t>
            </a:r>
            <a:endParaRPr lang="en-AU" dirty="0"/>
          </a:p>
        </p:txBody>
      </p:sp>
      <p:sp>
        <p:nvSpPr>
          <p:cNvPr id="18" name="TextBox 17"/>
          <p:cNvSpPr txBox="1"/>
          <p:nvPr/>
        </p:nvSpPr>
        <p:spPr>
          <a:xfrm>
            <a:off x="608483" y="4798621"/>
            <a:ext cx="2182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Developer Computer</a:t>
            </a:r>
            <a:endParaRPr lang="en-AU" dirty="0"/>
          </a:p>
        </p:txBody>
      </p:sp>
      <p:pic>
        <p:nvPicPr>
          <p:cNvPr id="1031" name="Picture 7" descr="C:\Users\MACHADO\AppData\Local\Microsoft\Windows\Temporary Internet Files\Content.IE5\GOVGC81J\MC900356545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453" y="2024914"/>
            <a:ext cx="1051175" cy="113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:\Users\MACHADO\AppData\Local\Microsoft\Windows\Temporary Internet Files\Content.IE5\GOVGC81J\MC900355945[1]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4795" y="1996801"/>
            <a:ext cx="804418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4220225" y="1470916"/>
            <a:ext cx="748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Tester</a:t>
            </a:r>
            <a:endParaRPr lang="en-AU" dirty="0"/>
          </a:p>
        </p:txBody>
      </p:sp>
      <p:sp>
        <p:nvSpPr>
          <p:cNvPr id="26" name="TextBox 25"/>
          <p:cNvSpPr txBox="1"/>
          <p:nvPr/>
        </p:nvSpPr>
        <p:spPr>
          <a:xfrm>
            <a:off x="3771614" y="544649"/>
            <a:ext cx="1812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Test Environment</a:t>
            </a:r>
            <a:endParaRPr lang="en-AU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37" name="Picture 13" descr="C:\Users\MACHADO\AppData\Local\Microsoft\Windows\Temporary Internet Files\Content.IE5\HNPF5230\MC900383874[1].wm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0108" y="4005064"/>
            <a:ext cx="1126744" cy="841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3" descr="C:\Users\MACHADO\AppData\Local\Microsoft\Windows\Temporary Internet Files\Content.IE5\HNPF5230\MC900383874[1].wm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8096" y="4071376"/>
            <a:ext cx="1126744" cy="841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ight Arrow 8"/>
          <p:cNvSpPr/>
          <p:nvPr/>
        </p:nvSpPr>
        <p:spPr>
          <a:xfrm rot="2213959">
            <a:off x="4559298" y="5013037"/>
            <a:ext cx="653068" cy="45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Right Arrow 32"/>
          <p:cNvSpPr/>
          <p:nvPr/>
        </p:nvSpPr>
        <p:spPr>
          <a:xfrm rot="8266354">
            <a:off x="6792370" y="5091747"/>
            <a:ext cx="653068" cy="45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TextBox 33"/>
          <p:cNvSpPr txBox="1"/>
          <p:nvPr/>
        </p:nvSpPr>
        <p:spPr>
          <a:xfrm>
            <a:off x="7138580" y="5949279"/>
            <a:ext cx="1712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Application &amp;</a:t>
            </a:r>
          </a:p>
          <a:p>
            <a:r>
              <a:rPr lang="en-AU" dirty="0" smtClean="0"/>
              <a:t>Database Server</a:t>
            </a:r>
            <a:endParaRPr lang="en-AU" dirty="0"/>
          </a:p>
        </p:txBody>
      </p:sp>
      <p:sp>
        <p:nvSpPr>
          <p:cNvPr id="35" name="Right Arrow 34"/>
          <p:cNvSpPr/>
          <p:nvPr/>
        </p:nvSpPr>
        <p:spPr>
          <a:xfrm rot="5629578">
            <a:off x="4120895" y="3320202"/>
            <a:ext cx="698917" cy="45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ight Arrow 35"/>
          <p:cNvSpPr/>
          <p:nvPr/>
        </p:nvSpPr>
        <p:spPr>
          <a:xfrm rot="5629578">
            <a:off x="7227541" y="3320202"/>
            <a:ext cx="698917" cy="45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TextBox 36"/>
          <p:cNvSpPr txBox="1"/>
          <p:nvPr/>
        </p:nvSpPr>
        <p:spPr>
          <a:xfrm>
            <a:off x="5006661" y="4241154"/>
            <a:ext cx="933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Virtual Test Server</a:t>
            </a:r>
            <a:endParaRPr lang="en-AU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7645740" y="4798621"/>
            <a:ext cx="13907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Virtual Prod Server</a:t>
            </a:r>
            <a:endParaRPr lang="en-AU" sz="1200" dirty="0"/>
          </a:p>
        </p:txBody>
      </p:sp>
      <p:sp>
        <p:nvSpPr>
          <p:cNvPr id="39" name="Right Arrow 38"/>
          <p:cNvSpPr/>
          <p:nvPr/>
        </p:nvSpPr>
        <p:spPr>
          <a:xfrm rot="4422546">
            <a:off x="773232" y="3872565"/>
            <a:ext cx="1125445" cy="45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9679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3363396" y="729314"/>
            <a:ext cx="2852643" cy="487672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dirty="0"/>
          </a:p>
        </p:txBody>
      </p:sp>
      <p:sp>
        <p:nvSpPr>
          <p:cNvPr id="11" name="Rectangle 10"/>
          <p:cNvSpPr/>
          <p:nvPr/>
        </p:nvSpPr>
        <p:spPr>
          <a:xfrm>
            <a:off x="6372200" y="729314"/>
            <a:ext cx="2376264" cy="48767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dirty="0"/>
          </a:p>
        </p:txBody>
      </p:sp>
      <p:sp>
        <p:nvSpPr>
          <p:cNvPr id="5" name="Rectangle 4"/>
          <p:cNvSpPr/>
          <p:nvPr/>
        </p:nvSpPr>
        <p:spPr>
          <a:xfrm>
            <a:off x="323528" y="729314"/>
            <a:ext cx="2852643" cy="5652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836635"/>
            <a:ext cx="15048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Development </a:t>
            </a:r>
          </a:p>
          <a:p>
            <a:r>
              <a:rPr lang="en-AU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Environment</a:t>
            </a:r>
            <a:endParaRPr lang="en-AU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29" name="Picture 5" descr="C:\Users\MACHADO\AppData\Local\Microsoft\Windows\Temporary Internet Files\Content.IE5\GOVGC81J\MC900057679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093234"/>
            <a:ext cx="1465066" cy="1001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444351" y="791022"/>
            <a:ext cx="13884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Production </a:t>
            </a:r>
          </a:p>
          <a:p>
            <a:r>
              <a:rPr lang="en-A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Environment</a:t>
            </a:r>
            <a:endParaRPr lang="en-A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21574" y="1439781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User</a:t>
            </a:r>
            <a:endParaRPr lang="en-AU" dirty="0"/>
          </a:p>
        </p:txBody>
      </p:sp>
      <p:pic>
        <p:nvPicPr>
          <p:cNvPr id="1030" name="Picture 6" descr="C:\Program Files (x86)\Microsoft Office\MEDIA\CAGCAT10\j0285750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398" y="5879348"/>
            <a:ext cx="1357282" cy="833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C:\Program Files (x86)\Microsoft Office\MEDIA\CAGCAT10\j0285750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400" y="5237974"/>
            <a:ext cx="1472455" cy="90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67544" y="1655582"/>
            <a:ext cx="1151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Developer</a:t>
            </a:r>
            <a:endParaRPr lang="en-AU" dirty="0"/>
          </a:p>
        </p:txBody>
      </p:sp>
      <p:sp>
        <p:nvSpPr>
          <p:cNvPr id="18" name="TextBox 17"/>
          <p:cNvSpPr txBox="1"/>
          <p:nvPr/>
        </p:nvSpPr>
        <p:spPr>
          <a:xfrm>
            <a:off x="467544" y="4202663"/>
            <a:ext cx="20162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 smtClean="0"/>
              <a:t>Hardware</a:t>
            </a:r>
          </a:p>
          <a:p>
            <a:r>
              <a:rPr lang="en-AU" sz="1200" dirty="0" smtClean="0"/>
              <a:t>HP </a:t>
            </a:r>
            <a:r>
              <a:rPr lang="en-AU" sz="1200" dirty="0" err="1" smtClean="0"/>
              <a:t>Pavillion</a:t>
            </a:r>
            <a:r>
              <a:rPr lang="en-AU" sz="1200" dirty="0" smtClean="0"/>
              <a:t> DV6000</a:t>
            </a:r>
          </a:p>
          <a:p>
            <a:r>
              <a:rPr lang="en-AU" sz="1200" dirty="0" smtClean="0"/>
              <a:t>CPU: Intel Centrino</a:t>
            </a:r>
          </a:p>
          <a:p>
            <a:r>
              <a:rPr lang="en-AU" sz="1200" dirty="0" smtClean="0"/>
              <a:t>2G RAM</a:t>
            </a:r>
          </a:p>
        </p:txBody>
      </p:sp>
      <p:pic>
        <p:nvPicPr>
          <p:cNvPr id="1031" name="Picture 7" descr="C:\Users\MACHADO\AppData\Local\Microsoft\Windows\Temporary Internet Files\Content.IE5\GOVGC81J\MC900356545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453" y="2024914"/>
            <a:ext cx="698475" cy="756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:\Users\MACHADO\AppData\Local\Microsoft\Windows\Temporary Internet Files\Content.IE5\GOVGC81J\MC900355945[1]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4795" y="1996801"/>
            <a:ext cx="804418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4220225" y="1470916"/>
            <a:ext cx="748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Tester</a:t>
            </a:r>
            <a:endParaRPr lang="en-AU" dirty="0"/>
          </a:p>
        </p:txBody>
      </p:sp>
      <p:sp>
        <p:nvSpPr>
          <p:cNvPr id="26" name="TextBox 25"/>
          <p:cNvSpPr txBox="1"/>
          <p:nvPr/>
        </p:nvSpPr>
        <p:spPr>
          <a:xfrm>
            <a:off x="3749181" y="825678"/>
            <a:ext cx="1812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Test Environment</a:t>
            </a:r>
            <a:endParaRPr lang="en-AU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37" name="Picture 13" descr="C:\Users\MACHADO\AppData\Local\Microsoft\Windows\Temporary Internet Files\Content.IE5\HNPF5230\MC900383874[1].wm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0108" y="4005064"/>
            <a:ext cx="1126744" cy="841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3" descr="C:\Users\MACHADO\AppData\Local\Microsoft\Windows\Temporary Internet Files\Content.IE5\HNPF5230\MC900383874[1].wm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8096" y="4071376"/>
            <a:ext cx="1126744" cy="841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ight Arrow 8"/>
          <p:cNvSpPr/>
          <p:nvPr/>
        </p:nvSpPr>
        <p:spPr>
          <a:xfrm rot="2213959">
            <a:off x="4525644" y="5113909"/>
            <a:ext cx="989077" cy="45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Right Arrow 32"/>
          <p:cNvSpPr/>
          <p:nvPr/>
        </p:nvSpPr>
        <p:spPr>
          <a:xfrm rot="8266354">
            <a:off x="6792370" y="5091747"/>
            <a:ext cx="653068" cy="45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TextBox 33"/>
          <p:cNvSpPr txBox="1"/>
          <p:nvPr/>
        </p:nvSpPr>
        <p:spPr>
          <a:xfrm>
            <a:off x="3308471" y="5808888"/>
            <a:ext cx="229723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Any computer in </a:t>
            </a:r>
          </a:p>
          <a:p>
            <a:r>
              <a:rPr lang="en-AU" sz="1400" dirty="0" smtClean="0"/>
              <a:t>your house will do for now – </a:t>
            </a:r>
          </a:p>
          <a:p>
            <a:r>
              <a:rPr lang="en-AU" sz="1400" dirty="0" smtClean="0"/>
              <a:t>for testing</a:t>
            </a:r>
            <a:endParaRPr lang="en-AU" sz="1400" dirty="0"/>
          </a:p>
        </p:txBody>
      </p:sp>
      <p:sp>
        <p:nvSpPr>
          <p:cNvPr id="35" name="Right Arrow 34"/>
          <p:cNvSpPr/>
          <p:nvPr/>
        </p:nvSpPr>
        <p:spPr>
          <a:xfrm rot="5629578">
            <a:off x="4120895" y="3320202"/>
            <a:ext cx="698917" cy="45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ight Arrow 35"/>
          <p:cNvSpPr/>
          <p:nvPr/>
        </p:nvSpPr>
        <p:spPr>
          <a:xfrm rot="5629578">
            <a:off x="7227541" y="3320202"/>
            <a:ext cx="698917" cy="45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TextBox 36"/>
          <p:cNvSpPr txBox="1"/>
          <p:nvPr/>
        </p:nvSpPr>
        <p:spPr>
          <a:xfrm>
            <a:off x="5006661" y="4241154"/>
            <a:ext cx="933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Virtual Test Server</a:t>
            </a:r>
            <a:endParaRPr lang="en-AU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7645740" y="4798621"/>
            <a:ext cx="13907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Virtual Prod Server</a:t>
            </a:r>
            <a:endParaRPr lang="en-AU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2915816" y="116632"/>
            <a:ext cx="32456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 smtClean="0"/>
              <a:t>Current Environment</a:t>
            </a:r>
            <a:endParaRPr lang="en-AU" sz="2800" dirty="0"/>
          </a:p>
        </p:txBody>
      </p:sp>
      <p:sp>
        <p:nvSpPr>
          <p:cNvPr id="30" name="TextBox 29"/>
          <p:cNvSpPr txBox="1"/>
          <p:nvPr/>
        </p:nvSpPr>
        <p:spPr>
          <a:xfrm>
            <a:off x="465088" y="3004913"/>
            <a:ext cx="24507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 smtClean="0"/>
              <a:t>Software</a:t>
            </a:r>
          </a:p>
          <a:p>
            <a:r>
              <a:rPr lang="en-AU" sz="1200" dirty="0"/>
              <a:t>-</a:t>
            </a:r>
            <a:r>
              <a:rPr lang="en-AU" sz="1200" dirty="0" smtClean="0"/>
              <a:t>Visual Studio 2010 Express Edition</a:t>
            </a:r>
            <a:br>
              <a:rPr lang="en-AU" sz="1200" dirty="0" smtClean="0"/>
            </a:br>
            <a:r>
              <a:rPr lang="en-AU" sz="1200" dirty="0" smtClean="0"/>
              <a:t>-SQL Server 2008R2 Express Edition</a:t>
            </a:r>
          </a:p>
          <a:p>
            <a:r>
              <a:rPr lang="en-AU" sz="1200" dirty="0" smtClean="0"/>
              <a:t>-Enterprise Architect (trial version)</a:t>
            </a:r>
          </a:p>
          <a:p>
            <a:endParaRPr lang="en-AU" sz="1200" dirty="0" smtClean="0"/>
          </a:p>
        </p:txBody>
      </p:sp>
      <p:sp>
        <p:nvSpPr>
          <p:cNvPr id="40" name="TextBox 39"/>
          <p:cNvSpPr txBox="1"/>
          <p:nvPr/>
        </p:nvSpPr>
        <p:spPr>
          <a:xfrm>
            <a:off x="7271246" y="5759596"/>
            <a:ext cx="1684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Production is still </a:t>
            </a:r>
          </a:p>
          <a:p>
            <a:r>
              <a:rPr lang="en-AU" sz="1200" dirty="0" smtClean="0"/>
              <a:t>being investigated – we </a:t>
            </a:r>
          </a:p>
          <a:p>
            <a:r>
              <a:rPr lang="en-AU" sz="1200" dirty="0" smtClean="0"/>
              <a:t>can run on external ISP.</a:t>
            </a: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861717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3363396" y="729314"/>
            <a:ext cx="2852643" cy="487672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dirty="0"/>
          </a:p>
        </p:txBody>
      </p:sp>
      <p:sp>
        <p:nvSpPr>
          <p:cNvPr id="11" name="Rectangle 10"/>
          <p:cNvSpPr/>
          <p:nvPr/>
        </p:nvSpPr>
        <p:spPr>
          <a:xfrm>
            <a:off x="6372200" y="729314"/>
            <a:ext cx="2376264" cy="48767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dirty="0"/>
          </a:p>
        </p:txBody>
      </p:sp>
      <p:sp>
        <p:nvSpPr>
          <p:cNvPr id="5" name="Rectangle 4"/>
          <p:cNvSpPr/>
          <p:nvPr/>
        </p:nvSpPr>
        <p:spPr>
          <a:xfrm>
            <a:off x="323528" y="729314"/>
            <a:ext cx="2852643" cy="5652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836635"/>
            <a:ext cx="15048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Development </a:t>
            </a:r>
          </a:p>
          <a:p>
            <a:r>
              <a:rPr lang="en-AU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Environment</a:t>
            </a:r>
            <a:endParaRPr lang="en-AU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29" name="Picture 5" descr="C:\Users\MACHADO\AppData\Local\Microsoft\Windows\Temporary Internet Files\Content.IE5\GOVGC81J\MC900057679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093234"/>
            <a:ext cx="1465066" cy="1001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444351" y="791022"/>
            <a:ext cx="13884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Production </a:t>
            </a:r>
          </a:p>
          <a:p>
            <a:r>
              <a:rPr lang="en-A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Environment</a:t>
            </a:r>
            <a:endParaRPr lang="en-A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21574" y="1439781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User</a:t>
            </a:r>
            <a:endParaRPr lang="en-AU" dirty="0"/>
          </a:p>
        </p:txBody>
      </p:sp>
      <p:pic>
        <p:nvPicPr>
          <p:cNvPr id="1030" name="Picture 6" descr="C:\Program Files (x86)\Microsoft Office\MEDIA\CAGCAT10\j0285750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398" y="5877272"/>
            <a:ext cx="1357282" cy="833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C:\Program Files (x86)\Microsoft Office\MEDIA\CAGCAT10\j0285750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400" y="5237974"/>
            <a:ext cx="1472455" cy="90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67544" y="1655582"/>
            <a:ext cx="1151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Developer</a:t>
            </a:r>
            <a:endParaRPr lang="en-AU" dirty="0"/>
          </a:p>
        </p:txBody>
      </p:sp>
      <p:sp>
        <p:nvSpPr>
          <p:cNvPr id="18" name="TextBox 17"/>
          <p:cNvSpPr txBox="1"/>
          <p:nvPr/>
        </p:nvSpPr>
        <p:spPr>
          <a:xfrm>
            <a:off x="467544" y="4202663"/>
            <a:ext cx="20162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 smtClean="0"/>
              <a:t>Hardware</a:t>
            </a:r>
          </a:p>
          <a:p>
            <a:r>
              <a:rPr lang="en-AU" sz="1200" dirty="0" smtClean="0"/>
              <a:t>CPU: i7</a:t>
            </a:r>
          </a:p>
          <a:p>
            <a:r>
              <a:rPr lang="en-AU" sz="1200" dirty="0" smtClean="0"/>
              <a:t>RAM: 8G</a:t>
            </a:r>
          </a:p>
          <a:p>
            <a:r>
              <a:rPr lang="en-AU" sz="1200" dirty="0" smtClean="0"/>
              <a:t>Cost:  $3000</a:t>
            </a:r>
          </a:p>
        </p:txBody>
      </p:sp>
      <p:pic>
        <p:nvPicPr>
          <p:cNvPr id="1031" name="Picture 7" descr="C:\Users\MACHADO\AppData\Local\Microsoft\Windows\Temporary Internet Files\Content.IE5\GOVGC81J\MC900356545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453" y="2024914"/>
            <a:ext cx="698475" cy="756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:\Users\MACHADO\AppData\Local\Microsoft\Windows\Temporary Internet Files\Content.IE5\GOVGC81J\MC900355945[1]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4795" y="1996801"/>
            <a:ext cx="804418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4220225" y="1470916"/>
            <a:ext cx="748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Tester</a:t>
            </a:r>
            <a:endParaRPr lang="en-AU" dirty="0"/>
          </a:p>
        </p:txBody>
      </p:sp>
      <p:sp>
        <p:nvSpPr>
          <p:cNvPr id="26" name="TextBox 25"/>
          <p:cNvSpPr txBox="1"/>
          <p:nvPr/>
        </p:nvSpPr>
        <p:spPr>
          <a:xfrm>
            <a:off x="3749181" y="825678"/>
            <a:ext cx="1812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Test Environment</a:t>
            </a:r>
            <a:endParaRPr lang="en-AU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37" name="Picture 13" descr="C:\Users\MACHADO\AppData\Local\Microsoft\Windows\Temporary Internet Files\Content.IE5\HNPF5230\MC900383874[1].wm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0108" y="4005064"/>
            <a:ext cx="1126744" cy="841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3" descr="C:\Users\MACHADO\AppData\Local\Microsoft\Windows\Temporary Internet Files\Content.IE5\HNPF5230\MC900383874[1].wm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8096" y="4071376"/>
            <a:ext cx="1126744" cy="841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ight Arrow 8"/>
          <p:cNvSpPr/>
          <p:nvPr/>
        </p:nvSpPr>
        <p:spPr>
          <a:xfrm rot="2213959">
            <a:off x="4525644" y="5113909"/>
            <a:ext cx="989077" cy="45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Right Arrow 32"/>
          <p:cNvSpPr/>
          <p:nvPr/>
        </p:nvSpPr>
        <p:spPr>
          <a:xfrm rot="8266354">
            <a:off x="6792370" y="5091747"/>
            <a:ext cx="653068" cy="45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TextBox 33"/>
          <p:cNvSpPr txBox="1"/>
          <p:nvPr/>
        </p:nvSpPr>
        <p:spPr>
          <a:xfrm>
            <a:off x="4256317" y="5819934"/>
            <a:ext cx="9283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Hardware</a:t>
            </a:r>
          </a:p>
          <a:p>
            <a:r>
              <a:rPr lang="en-AU" sz="1200" dirty="0" smtClean="0"/>
              <a:t>CPU: i7</a:t>
            </a:r>
          </a:p>
          <a:p>
            <a:r>
              <a:rPr lang="en-AU" sz="1200" dirty="0" smtClean="0"/>
              <a:t>RAM: 8G</a:t>
            </a:r>
          </a:p>
          <a:p>
            <a:r>
              <a:rPr lang="en-AU" sz="1200" dirty="0" smtClean="0"/>
              <a:t>Cost: $3000</a:t>
            </a:r>
            <a:endParaRPr lang="en-AU" sz="1200" dirty="0"/>
          </a:p>
        </p:txBody>
      </p:sp>
      <p:sp>
        <p:nvSpPr>
          <p:cNvPr id="35" name="Right Arrow 34"/>
          <p:cNvSpPr/>
          <p:nvPr/>
        </p:nvSpPr>
        <p:spPr>
          <a:xfrm rot="5629578">
            <a:off x="4120895" y="3320202"/>
            <a:ext cx="698917" cy="45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ight Arrow 35"/>
          <p:cNvSpPr/>
          <p:nvPr/>
        </p:nvSpPr>
        <p:spPr>
          <a:xfrm rot="5629578">
            <a:off x="7227541" y="3320202"/>
            <a:ext cx="698917" cy="45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TextBox 36"/>
          <p:cNvSpPr txBox="1"/>
          <p:nvPr/>
        </p:nvSpPr>
        <p:spPr>
          <a:xfrm>
            <a:off x="5006661" y="4241154"/>
            <a:ext cx="933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Virtual Test Server</a:t>
            </a:r>
            <a:endParaRPr lang="en-AU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7645740" y="4798621"/>
            <a:ext cx="13907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Virtual Prod Server</a:t>
            </a:r>
            <a:endParaRPr lang="en-AU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2915816" y="116632"/>
            <a:ext cx="30983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 smtClean="0"/>
              <a:t>Future Environment</a:t>
            </a:r>
            <a:endParaRPr lang="en-AU" sz="2800" dirty="0"/>
          </a:p>
        </p:txBody>
      </p:sp>
      <p:sp>
        <p:nvSpPr>
          <p:cNvPr id="30" name="TextBox 29"/>
          <p:cNvSpPr txBox="1"/>
          <p:nvPr/>
        </p:nvSpPr>
        <p:spPr>
          <a:xfrm>
            <a:off x="465087" y="3004913"/>
            <a:ext cx="27110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 smtClean="0"/>
              <a:t>Software</a:t>
            </a:r>
          </a:p>
          <a:p>
            <a:r>
              <a:rPr lang="en-AU" sz="1200" dirty="0"/>
              <a:t>-</a:t>
            </a:r>
            <a:r>
              <a:rPr lang="en-AU" sz="1200" dirty="0" smtClean="0"/>
              <a:t>Visual Studio 2010 Professional ($1400)</a:t>
            </a:r>
            <a:br>
              <a:rPr lang="en-AU" sz="1200" dirty="0" smtClean="0"/>
            </a:br>
            <a:r>
              <a:rPr lang="en-AU" sz="1200" dirty="0" smtClean="0"/>
              <a:t>-SQL Server 2008R2 Express Edition</a:t>
            </a:r>
          </a:p>
          <a:p>
            <a:r>
              <a:rPr lang="en-AU" sz="1200" dirty="0" smtClean="0"/>
              <a:t>- Design Software ($300)</a:t>
            </a:r>
          </a:p>
          <a:p>
            <a:endParaRPr lang="en-AU" sz="1200" dirty="0" smtClean="0"/>
          </a:p>
        </p:txBody>
      </p:sp>
      <p:sp>
        <p:nvSpPr>
          <p:cNvPr id="40" name="TextBox 39"/>
          <p:cNvSpPr txBox="1"/>
          <p:nvPr/>
        </p:nvSpPr>
        <p:spPr>
          <a:xfrm>
            <a:off x="7271246" y="5759596"/>
            <a:ext cx="1684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Production is still </a:t>
            </a:r>
          </a:p>
          <a:p>
            <a:r>
              <a:rPr lang="en-AU" sz="1200" dirty="0" smtClean="0"/>
              <a:t>being investigated – we </a:t>
            </a:r>
          </a:p>
          <a:p>
            <a:r>
              <a:rPr lang="en-AU" sz="1200" dirty="0" smtClean="0"/>
              <a:t>can run on external ISP.</a:t>
            </a: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3553228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Priorities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AU" dirty="0" smtClean="0"/>
              <a:t>New development computer $3000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 smtClean="0"/>
              <a:t>Full version of development software $1400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 smtClean="0"/>
              <a:t>Design Software $500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 smtClean="0"/>
              <a:t>New computer for your house for testing $3000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 smtClean="0"/>
              <a:t>Production server – not decided yet – we still need to investigate options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3455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180</Words>
  <Application>Microsoft Office PowerPoint</Application>
  <PresentationFormat>On-screen Show (4:3)</PresentationFormat>
  <Paragraphs>68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Priorities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MACHADO</dc:creator>
  <cp:lastModifiedBy>MACHADO</cp:lastModifiedBy>
  <cp:revision>28</cp:revision>
  <dcterms:created xsi:type="dcterms:W3CDTF">2011-02-28T08:11:05Z</dcterms:created>
  <dcterms:modified xsi:type="dcterms:W3CDTF">2011-02-28T11:09:27Z</dcterms:modified>
</cp:coreProperties>
</file>