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4152-0B86-4BF3-B753-AAF428FF7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BE4EB-83A9-4758-85CE-A75EAF3C8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7569-0018-4320-AB0D-C5371F66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C81-A975-4C79-B73B-89898525E991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55E3-7C82-4D2A-B951-085AAC20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87324-0C2D-4C62-82FA-09E53AD9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863A-5B44-447F-94CD-6F6C6988BE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778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D947-66D8-4768-B21A-B63FF7CE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93E94-D411-4E5A-8570-31ADE7F26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FF5E2-99B6-4B13-89F1-F6DD6BB5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C81-A975-4C79-B73B-89898525E991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926C-2E74-4B32-894F-3E20FB02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9992-FA3E-459F-B258-1D4A6572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863A-5B44-447F-94CD-6F6C6988BE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0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E2873-A481-4AB3-A5C8-5765FFF90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254A8-41C8-4787-813C-BE17B9C4D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BA02-1A97-475A-8875-D6AFE815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C81-A975-4C79-B73B-89898525E991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08F97-B273-44CC-9571-1DFD410E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78F08-0DF6-44AE-AB3D-DACA8B11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863A-5B44-447F-94CD-6F6C6988BE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953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7446-4BBB-4461-9F73-27EAAAA7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4A9B-FFC3-40F3-B3DA-143AB783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F02D-EA5F-4FBD-AA3E-4A3FA457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C81-A975-4C79-B73B-89898525E991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39E6-DF35-44FC-9D40-B42DC45A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764DC-745C-4418-9A5F-9AF469C8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863A-5B44-447F-94CD-6F6C6988BE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98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28ED-8B66-4A46-9506-5D22D49D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C1A95-3DDA-4B6C-9D88-422EC9D2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DC9B8-F064-437F-B217-DD73B290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C81-A975-4C79-B73B-89898525E991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E92FD-187A-4DAE-8825-99E639FD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E75F5-8CEF-43E3-8BE7-3A7B6F9C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863A-5B44-447F-94CD-6F6C6988BE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13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2646-A422-4639-939A-603992B4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4B11-C5EA-4710-9CEC-9D4E5D97D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1F52F-7977-445D-A9E7-F60F9BCC5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726AA-98F4-4422-B3CC-ABADC6BB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C81-A975-4C79-B73B-89898525E991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E011D-8EC1-4387-8C7C-B22DA2D4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1DC7F-CBE4-4B22-99B8-71ACF9CF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863A-5B44-447F-94CD-6F6C6988BE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894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9FF9-3D2D-4D3E-A3C6-E1F1C965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1E2A3-7219-4404-A929-CD66FCFDE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2F26B-5D97-4188-93A5-FA379220B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AB5C1-3C8D-45D2-94CA-2786BC142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2085B-15F8-47CD-BD10-E225CCB46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2196A-90BA-4ED4-8A55-D84F287F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C81-A975-4C79-B73B-89898525E991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AAEC4-BB6F-41CE-B8C9-AF43CB76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5C8E0-62E7-459E-A0AE-084254C2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863A-5B44-447F-94CD-6F6C6988BE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79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33F6-CEBF-4523-9883-E5645F28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9DC85-6EB5-4F00-8C1D-729F1A7C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C81-A975-4C79-B73B-89898525E991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AEA98-401E-4E9E-9EB9-AC654558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64D34-09D5-4058-B02F-FB13485F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863A-5B44-447F-94CD-6F6C6988BE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495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D615A-23BE-4577-9E54-1682A6AA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C81-A975-4C79-B73B-89898525E991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83403-7B14-4924-A118-1E542E88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E420E-C85A-4687-951A-105DA615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863A-5B44-447F-94CD-6F6C6988BE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10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327C-33A5-4EFB-927B-EF5DB600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EDF8-B7E9-4A58-AA6A-5D93DCBAF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6EDFA-58C2-4211-A8ED-2A922B715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3737E-2F9A-4FE3-8BBE-801D2607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C81-A975-4C79-B73B-89898525E991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47C05-A4CD-4643-A736-40DC86BA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483C6-6DF0-41B9-9B8E-87A4D6C7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863A-5B44-447F-94CD-6F6C6988BE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302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DDCE-02FB-4DDE-97A9-164E3EE0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B1274-DB50-447C-B2C1-B1E30F46E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22E34-5F3A-4EFA-9942-F091E3412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FD73B-01E0-44FA-AD94-047AE87B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C81-A975-4C79-B73B-89898525E991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2BE8E-059A-4E7F-BA61-AE76139C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662DE-9CAF-4696-BBC4-2729C589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863A-5B44-447F-94CD-6F6C6988BE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82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B27DD-D115-4D13-AA10-819C0AEA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88AAE-B34A-4590-8432-AFFDFE3B4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C2F9-6263-4A5A-8C83-007E2A2D3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5C81-A975-4C79-B73B-89898525E991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4844E-D985-47B1-8631-F81EF2869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75E8-D5D0-4B23-BF2B-263D52B86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3863A-5B44-447F-94CD-6F6C6988BE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65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03B0A1-57AC-4D2B-862D-13D572F8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25" y="438150"/>
            <a:ext cx="4000500" cy="5981700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1AB3EED0-D44E-4524-9284-756A94FA6E71}"/>
              </a:ext>
            </a:extLst>
          </p:cNvPr>
          <p:cNvSpPr/>
          <p:nvPr/>
        </p:nvSpPr>
        <p:spPr>
          <a:xfrm>
            <a:off x="3143075" y="4715640"/>
            <a:ext cx="2485282" cy="970384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Start here</a:t>
            </a:r>
          </a:p>
        </p:txBody>
      </p:sp>
    </p:spTree>
    <p:extLst>
      <p:ext uri="{BB962C8B-B14F-4D97-AF65-F5344CB8AC3E}">
        <p14:creationId xmlns:p14="http://schemas.microsoft.com/office/powerpoint/2010/main" val="1096312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BC35D0-F9DA-45BC-8FA7-09E16463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3804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8FCABE-84F8-4B58-8813-49CE75FD7E47}"/>
              </a:ext>
            </a:extLst>
          </p:cNvPr>
          <p:cNvSpPr/>
          <p:nvPr/>
        </p:nvSpPr>
        <p:spPr>
          <a:xfrm>
            <a:off x="3638041" y="1407918"/>
            <a:ext cx="2118902" cy="11300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You can confirm the order by clicking OK.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DD4BAD-FAEB-4FAF-B0A6-6F89C818521C}"/>
              </a:ext>
            </a:extLst>
          </p:cNvPr>
          <p:cNvCxnSpPr>
            <a:cxnSpLocks/>
          </p:cNvCxnSpPr>
          <p:nvPr/>
        </p:nvCxnSpPr>
        <p:spPr>
          <a:xfrm flipH="1" flipV="1">
            <a:off x="2295331" y="1407917"/>
            <a:ext cx="1342711" cy="663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10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F88FBF-3EA3-4794-91CD-5D02FDA8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3804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D6E525-CDEB-4E01-B744-8C578377B464}"/>
              </a:ext>
            </a:extLst>
          </p:cNvPr>
          <p:cNvSpPr/>
          <p:nvPr/>
        </p:nvSpPr>
        <p:spPr>
          <a:xfrm>
            <a:off x="3638041" y="2070392"/>
            <a:ext cx="2118902" cy="11300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The status will change to Placed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F3C23C-EC6E-4176-A365-E2BB980F7700}"/>
              </a:ext>
            </a:extLst>
          </p:cNvPr>
          <p:cNvCxnSpPr>
            <a:cxnSpLocks/>
          </p:cNvCxnSpPr>
          <p:nvPr/>
        </p:nvCxnSpPr>
        <p:spPr>
          <a:xfrm flipH="1">
            <a:off x="1819021" y="2500604"/>
            <a:ext cx="1819020" cy="134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3A0BEBA-28A3-4FEF-988C-594A9F390DE2}"/>
              </a:ext>
            </a:extLst>
          </p:cNvPr>
          <p:cNvSpPr/>
          <p:nvPr/>
        </p:nvSpPr>
        <p:spPr>
          <a:xfrm>
            <a:off x="3638041" y="4396825"/>
            <a:ext cx="2118902" cy="11300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The order number will be shown as well as a message.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AAA0BA-3D02-4E5E-A32A-03E6D620CA0D}"/>
              </a:ext>
            </a:extLst>
          </p:cNvPr>
          <p:cNvCxnSpPr>
            <a:cxnSpLocks/>
          </p:cNvCxnSpPr>
          <p:nvPr/>
        </p:nvCxnSpPr>
        <p:spPr>
          <a:xfrm flipH="1" flipV="1">
            <a:off x="1700833" y="4531618"/>
            <a:ext cx="1937208" cy="254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DF9A05-5C02-4538-A414-6319F5B701F0}"/>
              </a:ext>
            </a:extLst>
          </p:cNvPr>
          <p:cNvCxnSpPr>
            <a:cxnSpLocks/>
          </p:cNvCxnSpPr>
          <p:nvPr/>
        </p:nvCxnSpPr>
        <p:spPr>
          <a:xfrm flipH="1">
            <a:off x="1819020" y="5439747"/>
            <a:ext cx="1819021" cy="11668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774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AB58C6-AE3F-484A-BDD1-4A142BD6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3804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0A2CB3-1972-4DFE-BBEE-117489BCF521}"/>
              </a:ext>
            </a:extLst>
          </p:cNvPr>
          <p:cNvSpPr/>
          <p:nvPr/>
        </p:nvSpPr>
        <p:spPr>
          <a:xfrm>
            <a:off x="4095241" y="1495005"/>
            <a:ext cx="2118902" cy="11300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Now you show your orders and wait.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C9FA3F-9C69-4987-B19C-B1BAC048A139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651519" y="1203650"/>
            <a:ext cx="2443722" cy="856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9A79CF3-59A4-4BB6-96BB-6D6DE1063964}"/>
              </a:ext>
            </a:extLst>
          </p:cNvPr>
          <p:cNvSpPr/>
          <p:nvPr/>
        </p:nvSpPr>
        <p:spPr>
          <a:xfrm>
            <a:off x="4095241" y="4427927"/>
            <a:ext cx="2118902" cy="22621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The order list automatically refreshes every 30 seconds and you will see it turning “</a:t>
            </a:r>
            <a:r>
              <a:rPr lang="pt-BR" dirty="0">
                <a:solidFill>
                  <a:srgbClr val="00B050"/>
                </a:solidFill>
              </a:rPr>
              <a:t>Green</a:t>
            </a:r>
            <a:r>
              <a:rPr lang="pt-BR" dirty="0">
                <a:solidFill>
                  <a:srgbClr val="FF0000"/>
                </a:solidFill>
              </a:rPr>
              <a:t>” and it is “</a:t>
            </a:r>
            <a:r>
              <a:rPr lang="pt-BR" dirty="0">
                <a:solidFill>
                  <a:srgbClr val="00B050"/>
                </a:solidFill>
              </a:rPr>
              <a:t>Ready</a:t>
            </a:r>
            <a:r>
              <a:rPr lang="pt-BR" dirty="0">
                <a:solidFill>
                  <a:srgbClr val="FF0000"/>
                </a:solidFill>
              </a:rPr>
              <a:t>” for pick-up.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191243-0404-4085-9D25-B11390ADD25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873381" y="4142794"/>
            <a:ext cx="1221860" cy="1416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86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2E5F09E-759C-4784-A814-9EB3310C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29175" cy="6858000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83A007E6-B067-492D-847B-FD27AF1B40CF}"/>
              </a:ext>
            </a:extLst>
          </p:cNvPr>
          <p:cNvSpPr/>
          <p:nvPr/>
        </p:nvSpPr>
        <p:spPr>
          <a:xfrm>
            <a:off x="3652037" y="1385553"/>
            <a:ext cx="2027310" cy="612648"/>
          </a:xfrm>
          <a:prstGeom prst="borderCallout1">
            <a:avLst>
              <a:gd name="adj1" fmla="val 18750"/>
              <a:gd name="adj2" fmla="val -8333"/>
              <a:gd name="adj3" fmla="val 157585"/>
              <a:gd name="adj4" fmla="val -924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Enter your email address here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CD75337C-9113-4F29-89C9-C155FB88D1A3}"/>
              </a:ext>
            </a:extLst>
          </p:cNvPr>
          <p:cNvSpPr/>
          <p:nvPr/>
        </p:nvSpPr>
        <p:spPr>
          <a:xfrm>
            <a:off x="3796048" y="2227981"/>
            <a:ext cx="2027310" cy="612648"/>
          </a:xfrm>
          <a:prstGeom prst="borderCallout1">
            <a:avLst>
              <a:gd name="adj1" fmla="val 18750"/>
              <a:gd name="adj2" fmla="val -8333"/>
              <a:gd name="adj3" fmla="val 121983"/>
              <a:gd name="adj4" fmla="val -982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Enter your name here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6DC8734C-2882-4D3F-A886-E49F54B4901B}"/>
              </a:ext>
            </a:extLst>
          </p:cNvPr>
          <p:cNvSpPr/>
          <p:nvPr/>
        </p:nvSpPr>
        <p:spPr>
          <a:xfrm>
            <a:off x="3879939" y="3122676"/>
            <a:ext cx="2027310" cy="612648"/>
          </a:xfrm>
          <a:prstGeom prst="borderCallout1">
            <a:avLst>
              <a:gd name="adj1" fmla="val 18750"/>
              <a:gd name="adj2" fmla="val -8333"/>
              <a:gd name="adj3" fmla="val 100074"/>
              <a:gd name="adj4" fmla="val -1094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Type your password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A7F2EA20-FFD8-4728-B11B-2874D17DB8A0}"/>
              </a:ext>
            </a:extLst>
          </p:cNvPr>
          <p:cNvSpPr/>
          <p:nvPr/>
        </p:nvSpPr>
        <p:spPr>
          <a:xfrm>
            <a:off x="4005773" y="4022239"/>
            <a:ext cx="2027310" cy="612648"/>
          </a:xfrm>
          <a:prstGeom prst="borderCallout1">
            <a:avLst>
              <a:gd name="adj1" fmla="val 18750"/>
              <a:gd name="adj2" fmla="val -8333"/>
              <a:gd name="adj3" fmla="val 53518"/>
              <a:gd name="adj4" fmla="val -1177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Enter your password again.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5B0324D-8852-4B38-9A64-4F4AAB97DB12}"/>
              </a:ext>
            </a:extLst>
          </p:cNvPr>
          <p:cNvSpPr/>
          <p:nvPr/>
        </p:nvSpPr>
        <p:spPr>
          <a:xfrm>
            <a:off x="3531765" y="4846933"/>
            <a:ext cx="1862356" cy="612648"/>
          </a:xfrm>
          <a:prstGeom prst="borderCallout1">
            <a:avLst>
              <a:gd name="adj1" fmla="val 18750"/>
              <a:gd name="adj2" fmla="val -8333"/>
              <a:gd name="adj3" fmla="val 116"/>
              <a:gd name="adj4" fmla="val -1475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Click submit</a:t>
            </a:r>
          </a:p>
        </p:txBody>
      </p:sp>
    </p:spTree>
    <p:extLst>
      <p:ext uri="{BB962C8B-B14F-4D97-AF65-F5344CB8AC3E}">
        <p14:creationId xmlns:p14="http://schemas.microsoft.com/office/powerpoint/2010/main" val="235687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DEBB2C-7181-40F1-987D-326F567A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3" y="214312"/>
            <a:ext cx="4171950" cy="6429375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75EE1F9A-C664-4ACB-8882-3152458FED90}"/>
              </a:ext>
            </a:extLst>
          </p:cNvPr>
          <p:cNvSpPr/>
          <p:nvPr/>
        </p:nvSpPr>
        <p:spPr>
          <a:xfrm>
            <a:off x="3104452" y="2458614"/>
            <a:ext cx="2867140" cy="1469573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Enter your email address and password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87E21817-1FA1-458D-A885-85DFD39D5EC5}"/>
              </a:ext>
            </a:extLst>
          </p:cNvPr>
          <p:cNvSpPr/>
          <p:nvPr/>
        </p:nvSpPr>
        <p:spPr>
          <a:xfrm>
            <a:off x="3758641" y="4083729"/>
            <a:ext cx="2027310" cy="612648"/>
          </a:xfrm>
          <a:prstGeom prst="borderCallout1">
            <a:avLst>
              <a:gd name="adj1" fmla="val 18750"/>
              <a:gd name="adj2" fmla="val -8333"/>
              <a:gd name="adj3" fmla="val 31539"/>
              <a:gd name="adj4" fmla="val -1389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Click login</a:t>
            </a:r>
          </a:p>
        </p:txBody>
      </p:sp>
    </p:spTree>
    <p:extLst>
      <p:ext uri="{BB962C8B-B14F-4D97-AF65-F5344CB8AC3E}">
        <p14:creationId xmlns:p14="http://schemas.microsoft.com/office/powerpoint/2010/main" val="181519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7AB8CF-C7BD-4EB1-A6DC-6C54D3E8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6477" cy="685800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31AE17CC-76CC-4D1E-B00C-05DE6560074A}"/>
              </a:ext>
            </a:extLst>
          </p:cNvPr>
          <p:cNvSpPr/>
          <p:nvPr/>
        </p:nvSpPr>
        <p:spPr>
          <a:xfrm>
            <a:off x="4068690" y="1634225"/>
            <a:ext cx="2027310" cy="983139"/>
          </a:xfrm>
          <a:prstGeom prst="borderCallout1">
            <a:avLst>
              <a:gd name="adj1" fmla="val 18750"/>
              <a:gd name="adj2" fmla="val -8333"/>
              <a:gd name="adj3" fmla="val -47642"/>
              <a:gd name="adj4" fmla="val -107206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Select “Orders” to view and Place orders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3346643D-B6B1-487B-83BF-9035801344B1}"/>
              </a:ext>
            </a:extLst>
          </p:cNvPr>
          <p:cNvSpPr/>
          <p:nvPr/>
        </p:nvSpPr>
        <p:spPr>
          <a:xfrm>
            <a:off x="4162367" y="3257498"/>
            <a:ext cx="2027310" cy="983139"/>
          </a:xfrm>
          <a:prstGeom prst="borderCallout1">
            <a:avLst>
              <a:gd name="adj1" fmla="val 18750"/>
              <a:gd name="adj2" fmla="val -8333"/>
              <a:gd name="adj3" fmla="val -192701"/>
              <a:gd name="adj4" fmla="val -14982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Select “Menu” to see what is available.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11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FCE5EC-DE30-45C0-9231-6F79D58D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15452" cy="685800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21307C14-979C-4979-A0A9-AF2B40753474}"/>
              </a:ext>
            </a:extLst>
          </p:cNvPr>
          <p:cNvSpPr/>
          <p:nvPr/>
        </p:nvSpPr>
        <p:spPr>
          <a:xfrm>
            <a:off x="4068690" y="2221800"/>
            <a:ext cx="2027310" cy="983139"/>
          </a:xfrm>
          <a:prstGeom prst="borderCallout1">
            <a:avLst>
              <a:gd name="adj1" fmla="val 18750"/>
              <a:gd name="adj2" fmla="val -8333"/>
              <a:gd name="adj3" fmla="val -89253"/>
              <a:gd name="adj4" fmla="val -13786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The options Menu will take you here.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AB4B4D12-5CAC-4B64-AD8D-BE71D77A2158}"/>
              </a:ext>
            </a:extLst>
          </p:cNvPr>
          <p:cNvSpPr/>
          <p:nvPr/>
        </p:nvSpPr>
        <p:spPr>
          <a:xfrm>
            <a:off x="3855411" y="4380850"/>
            <a:ext cx="2116181" cy="1703278"/>
          </a:xfrm>
          <a:prstGeom prst="borderCallout1">
            <a:avLst>
              <a:gd name="adj1" fmla="val 18750"/>
              <a:gd name="adj2" fmla="val -8333"/>
              <a:gd name="adj3" fmla="val -90147"/>
              <a:gd name="adj4" fmla="val -34496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In your phone you can drag and see more information about the food.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D9FB55-6174-477B-A2CB-E28B266A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67484" cy="685800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A9D2FECC-04F6-4873-B8F5-C102F60C22E0}"/>
              </a:ext>
            </a:extLst>
          </p:cNvPr>
          <p:cNvSpPr/>
          <p:nvPr/>
        </p:nvSpPr>
        <p:spPr>
          <a:xfrm>
            <a:off x="4667484" y="896408"/>
            <a:ext cx="2027310" cy="983139"/>
          </a:xfrm>
          <a:prstGeom prst="borderCallout1">
            <a:avLst>
              <a:gd name="adj1" fmla="val 18750"/>
              <a:gd name="adj2" fmla="val -8333"/>
              <a:gd name="adj3" fmla="val 45567"/>
              <a:gd name="adj4" fmla="val -104342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The options Menu will take you here.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3F1F2992-8597-4642-B7E5-57736C84DE11}"/>
              </a:ext>
            </a:extLst>
          </p:cNvPr>
          <p:cNvSpPr/>
          <p:nvPr/>
        </p:nvSpPr>
        <p:spPr>
          <a:xfrm>
            <a:off x="4667484" y="2159456"/>
            <a:ext cx="2027310" cy="983139"/>
          </a:xfrm>
          <a:prstGeom prst="borderCallout1">
            <a:avLst>
              <a:gd name="adj1" fmla="val 18750"/>
              <a:gd name="adj2" fmla="val -8333"/>
              <a:gd name="adj3" fmla="val -24403"/>
              <a:gd name="adj4" fmla="val -180482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You can place an order from here.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AE923A4-07FD-4A2A-8B38-8F3F7CDE8403}"/>
              </a:ext>
            </a:extLst>
          </p:cNvPr>
          <p:cNvSpPr/>
          <p:nvPr/>
        </p:nvSpPr>
        <p:spPr>
          <a:xfrm>
            <a:off x="4667484" y="4717065"/>
            <a:ext cx="2027310" cy="1244527"/>
          </a:xfrm>
          <a:prstGeom prst="borderCallout1">
            <a:avLst>
              <a:gd name="adj1" fmla="val 18750"/>
              <a:gd name="adj2" fmla="val -8333"/>
              <a:gd name="adj3" fmla="val -13260"/>
              <a:gd name="adj4" fmla="val -195379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If you click the order ID you can see the items in your order.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2889F840-2342-4223-BDD0-FC07744DE886}"/>
              </a:ext>
            </a:extLst>
          </p:cNvPr>
          <p:cNvSpPr/>
          <p:nvPr/>
        </p:nvSpPr>
        <p:spPr>
          <a:xfrm>
            <a:off x="4667484" y="3438260"/>
            <a:ext cx="2027310" cy="983139"/>
          </a:xfrm>
          <a:prstGeom prst="borderCallout1">
            <a:avLst>
              <a:gd name="adj1" fmla="val 18750"/>
              <a:gd name="adj2" fmla="val -8333"/>
              <a:gd name="adj3" fmla="val 63485"/>
              <a:gd name="adj4" fmla="val -600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You can also check the status of your orders from here.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79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938DBAF-FF91-4FB6-B28C-251CD012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1335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330986-FCFA-4330-92FC-EF05C966664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753302" y="1935419"/>
            <a:ext cx="1760048" cy="1318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13BD3F-7F6E-4851-B627-3F61E830EA8A}"/>
              </a:ext>
            </a:extLst>
          </p:cNvPr>
          <p:cNvCxnSpPr>
            <a:cxnSpLocks/>
          </p:cNvCxnSpPr>
          <p:nvPr/>
        </p:nvCxnSpPr>
        <p:spPr>
          <a:xfrm flipH="1">
            <a:off x="2004970" y="2202639"/>
            <a:ext cx="1508380" cy="1555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1110D4-CEF5-44CE-A62B-151ABB85AF73}"/>
              </a:ext>
            </a:extLst>
          </p:cNvPr>
          <p:cNvCxnSpPr>
            <a:cxnSpLocks/>
          </p:cNvCxnSpPr>
          <p:nvPr/>
        </p:nvCxnSpPr>
        <p:spPr>
          <a:xfrm flipH="1">
            <a:off x="1753302" y="1711317"/>
            <a:ext cx="1760048" cy="1085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2570C1C-B59D-43F3-AB6D-C91EDEEC7251}"/>
              </a:ext>
            </a:extLst>
          </p:cNvPr>
          <p:cNvSpPr/>
          <p:nvPr/>
        </p:nvSpPr>
        <p:spPr>
          <a:xfrm>
            <a:off x="3513350" y="1478219"/>
            <a:ext cx="2118902" cy="914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You don’t need to change these fields.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B5346B-0040-4AD6-84E5-36D8540AF2E8}"/>
              </a:ext>
            </a:extLst>
          </p:cNvPr>
          <p:cNvSpPr/>
          <p:nvPr/>
        </p:nvSpPr>
        <p:spPr>
          <a:xfrm>
            <a:off x="3585079" y="3935193"/>
            <a:ext cx="2118902" cy="914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Here you select what you want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03184B-B708-4DF7-ADC7-D391737E05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650733" y="4392393"/>
            <a:ext cx="1934346" cy="58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BD8368-2D55-4FB1-86E1-675E57D2D949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2724063" y="5154140"/>
            <a:ext cx="861016" cy="407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864CD-9A67-413E-BBB8-79F65C72E923}"/>
              </a:ext>
            </a:extLst>
          </p:cNvPr>
          <p:cNvSpPr/>
          <p:nvPr/>
        </p:nvSpPr>
        <p:spPr>
          <a:xfrm>
            <a:off x="3585079" y="5103962"/>
            <a:ext cx="2118902" cy="914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Here the quantity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6CFD1F-4247-45EF-9CB5-D2E0CB7CC22F}"/>
              </a:ext>
            </a:extLst>
          </p:cNvPr>
          <p:cNvSpPr/>
          <p:nvPr/>
        </p:nvSpPr>
        <p:spPr>
          <a:xfrm>
            <a:off x="3513350" y="2833824"/>
            <a:ext cx="2118902" cy="914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This is the status of your order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209C18-3EA7-45AC-9B4C-BE7ACFA7DDC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1650733" y="3291024"/>
            <a:ext cx="1862617" cy="9244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5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8CC719-2692-45EE-836A-2C60CE9D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1335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DD500E-FA34-4997-A81D-73E81757C81E}"/>
              </a:ext>
            </a:extLst>
          </p:cNvPr>
          <p:cNvSpPr/>
          <p:nvPr/>
        </p:nvSpPr>
        <p:spPr>
          <a:xfrm>
            <a:off x="3591205" y="4200787"/>
            <a:ext cx="2118902" cy="914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When you click Add, your item shows in the list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D59F0A-5B84-49F6-8FB7-A5CAD321B1EE}"/>
              </a:ext>
            </a:extLst>
          </p:cNvPr>
          <p:cNvCxnSpPr>
            <a:cxnSpLocks/>
          </p:cNvCxnSpPr>
          <p:nvPr/>
        </p:nvCxnSpPr>
        <p:spPr>
          <a:xfrm flipH="1" flipV="1">
            <a:off x="536895" y="4102217"/>
            <a:ext cx="3054311" cy="3439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44DEAA-BA1D-493B-8161-2817022D98D3}"/>
              </a:ext>
            </a:extLst>
          </p:cNvPr>
          <p:cNvCxnSpPr>
            <a:cxnSpLocks/>
          </p:cNvCxnSpPr>
          <p:nvPr/>
        </p:nvCxnSpPr>
        <p:spPr>
          <a:xfrm flipH="1">
            <a:off x="1233183" y="4865615"/>
            <a:ext cx="2358021" cy="2495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47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49854D-D030-43DA-9E7F-DD045829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3804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C70647-7866-4451-B61F-B21986D41998}"/>
              </a:ext>
            </a:extLst>
          </p:cNvPr>
          <p:cNvSpPr/>
          <p:nvPr/>
        </p:nvSpPr>
        <p:spPr>
          <a:xfrm>
            <a:off x="3825551" y="3429000"/>
            <a:ext cx="2118902" cy="16861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You can also remove one item by selecting the Action and clicking Remove Item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46D2D4-6000-4E56-80F4-746F6B2E858F}"/>
              </a:ext>
            </a:extLst>
          </p:cNvPr>
          <p:cNvCxnSpPr>
            <a:cxnSpLocks/>
          </p:cNvCxnSpPr>
          <p:nvPr/>
        </p:nvCxnSpPr>
        <p:spPr>
          <a:xfrm flipH="1">
            <a:off x="496066" y="4657987"/>
            <a:ext cx="3329485" cy="849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06C157-353A-4E47-8A03-7F82D5438596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275129" y="4085440"/>
            <a:ext cx="2550422" cy="1866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89398-0803-4967-9CC3-8786F495B8F5}"/>
              </a:ext>
            </a:extLst>
          </p:cNvPr>
          <p:cNvSpPr/>
          <p:nvPr/>
        </p:nvSpPr>
        <p:spPr>
          <a:xfrm>
            <a:off x="3825551" y="5700019"/>
            <a:ext cx="2118902" cy="9650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Finally you can place the order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23E6A0-C55C-4019-A042-3526B526539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031846" y="6091905"/>
            <a:ext cx="2793705" cy="90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76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229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Machado</dc:creator>
  <cp:lastModifiedBy>Daniel Machado</cp:lastModifiedBy>
  <cp:revision>34</cp:revision>
  <dcterms:created xsi:type="dcterms:W3CDTF">2018-03-03T06:25:18Z</dcterms:created>
  <dcterms:modified xsi:type="dcterms:W3CDTF">2018-03-03T08:36:17Z</dcterms:modified>
</cp:coreProperties>
</file>