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B9F3-1119-4A0C-A60D-018D19AC6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24FC3-EDBD-44F4-AA15-55BDECE99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A0ECA-382F-4DD8-BF4B-A27218C9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45CB-F364-4E52-AC41-64C430D9CE9F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FECE9-E441-429B-BE95-ECEFD5CE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465EF-7C8A-46D3-96C3-1BCC190C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0CE8-D8A1-4116-946B-554C64747A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47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F5DA-88DE-4194-9F16-2B780D65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3D2FE-3349-4C2D-9DB9-07C544823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F1233-6336-4513-A6E8-770561D1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45CB-F364-4E52-AC41-64C430D9CE9F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6CFF4-23FD-4628-8301-EE3DA57D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B936F-3945-4794-BB7E-0E770405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0CE8-D8A1-4116-946B-554C64747A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41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71820-0CA0-42DD-B135-5A42BBC3D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E7327-3B39-4B6C-945C-544D2CE7D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99A36-D2EF-4DE2-9DA2-5AC17982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45CB-F364-4E52-AC41-64C430D9CE9F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92C92-0EEF-4F52-BD8D-3670BF23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785D5-1689-4D06-9FBE-FF665E84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0CE8-D8A1-4116-946B-554C64747A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117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5E89-3EF9-4E25-AD69-820727D0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4511-E942-4992-AFBA-9C94D7857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2175D-0DE8-4C2E-B761-FA5C28BF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45CB-F364-4E52-AC41-64C430D9CE9F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240E7-4253-4A13-9A87-72C34BCF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A03BA-CF1B-4D27-883F-14F195D5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0CE8-D8A1-4116-946B-554C64747A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204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0A1E-F204-47EB-8DA7-B8C1FD63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64C6E-AEA5-4CB4-B5B3-ABB32078D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0805-4A21-4868-A156-06ED4070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45CB-F364-4E52-AC41-64C430D9CE9F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C5C00-9479-4F25-AE24-77C3B7D2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F02B2-9619-49A8-8105-66F83352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0CE8-D8A1-4116-946B-554C64747A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24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3FAE-9AC7-439D-9C67-33846AB2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74BE8-32FF-451B-9007-304C1A350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25D3B-BCEB-491A-BD21-068AE7EAE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62DE1-0327-449A-B523-E6734D28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45CB-F364-4E52-AC41-64C430D9CE9F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FF9C7-FAF7-4143-BE75-ACA103A2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3492E-B9D2-45EE-8882-AA69504B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0CE8-D8A1-4116-946B-554C64747A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36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7107-27C9-4E40-9FD6-15E1490F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71221-92FD-41F4-A923-A9D784733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9C2D2-E42E-4E66-A859-0A1E0B8EB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03047-59CD-4AB0-85F7-5891D199A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D753E-B748-4FCE-998E-6D8BBE51D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1769C-B734-4016-BCF8-AE81E89F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45CB-F364-4E52-AC41-64C430D9CE9F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E17207-11AE-4F2D-9B2C-D0211E3F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E7565-3006-497D-878D-552D90F7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0CE8-D8A1-4116-946B-554C64747A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60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E934-E0EA-41DB-B00F-90961C95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447CC-3CAD-4842-8A3F-3F9F9531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45CB-F364-4E52-AC41-64C430D9CE9F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32CAF-04F5-4E9D-9794-50E38972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EBB69-064F-4416-97AF-987A97A7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0CE8-D8A1-4116-946B-554C64747A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417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D9B1C-D13A-41E2-9ABC-9527A5AA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45CB-F364-4E52-AC41-64C430D9CE9F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666F5-92CC-4BF0-8934-3037CE17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A301E-2A10-4230-B1E6-471C4367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0CE8-D8A1-4116-946B-554C64747A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01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A6CF-315B-47B0-91A2-7A1F1CA95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2095C-FE3F-45D5-8D24-F3EF83D7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C7813-ADB2-45C9-B35C-23A9E9880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A78D1-4600-4183-9216-99416439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45CB-F364-4E52-AC41-64C430D9CE9F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F3505-C91B-4002-AA58-B3D1C4DD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F2BD2-3CBB-4828-B3F6-ED0695A3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0CE8-D8A1-4116-946B-554C64747A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687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4BC6-D121-4686-A188-8F750088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D5AC9-EA22-4044-8F6C-C2C8D1B1D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DC907-7D36-4D7B-A788-C5E52E9DF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63216-7DD2-417E-B06A-2CB9B1F4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45CB-F364-4E52-AC41-64C430D9CE9F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7BB1C-6987-43CD-974E-D654AF91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5B37F-3CEE-4420-BB4A-50AB605B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0CE8-D8A1-4116-946B-554C64747A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118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3EC1F-46E9-4951-BCD3-7F00C96E7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99B51-F8AC-4DEA-80F5-23C34E83E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AD62C-C881-4AD8-9260-0E236BD78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645CB-F364-4E52-AC41-64C430D9CE9F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A04C6-CF17-4AE5-82DC-1EB420BC9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673B7-3649-4F07-9927-C9DDCA3F1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A0CE8-D8A1-4116-946B-554C64747A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26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6825B5C-E149-425D-A9E8-F0C4AD870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313" y="1747908"/>
            <a:ext cx="5202371" cy="52023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C69146-3DDA-48E4-B5DF-FA5EEF546EED}"/>
              </a:ext>
            </a:extLst>
          </p:cNvPr>
          <p:cNvSpPr/>
          <p:nvPr/>
        </p:nvSpPr>
        <p:spPr>
          <a:xfrm>
            <a:off x="3837432" y="100442"/>
            <a:ext cx="43661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44450">
              <a:bevelT/>
              <a:bevelB w="44450" h="38100"/>
            </a:sp3d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2018 Canberra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C8CC34-10E1-482D-BA6A-FDDEA4454B7B}"/>
              </a:ext>
            </a:extLst>
          </p:cNvPr>
          <p:cNvSpPr/>
          <p:nvPr/>
        </p:nvSpPr>
        <p:spPr>
          <a:xfrm>
            <a:off x="4105259" y="1023772"/>
            <a:ext cx="3696268" cy="923330"/>
          </a:xfrm>
          <a:prstGeom prst="rect">
            <a:avLst/>
          </a:prstGeom>
          <a:gradFill>
            <a:gsLst>
              <a:gs pos="0">
                <a:schemeClr val="accent4"/>
              </a:gs>
              <a:gs pos="4000">
                <a:schemeClr val="accent4">
                  <a:lumMod val="60000"/>
                  <a:lumOff val="40000"/>
                </a:schemeClr>
              </a:gs>
              <a:gs pos="87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>
              <a:rot lat="0" lon="0" rev="6600000"/>
            </a:lightRig>
          </a:scene3d>
          <a:sp3d prstMaterial="metal">
            <a:bevelT/>
            <a:bevelB w="82550" prst="relaxedInset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Festa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Junina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509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Machado</dc:creator>
  <cp:lastModifiedBy>Daniel Machado</cp:lastModifiedBy>
  <cp:revision>1</cp:revision>
  <dcterms:created xsi:type="dcterms:W3CDTF">2018-03-01T10:57:12Z</dcterms:created>
  <dcterms:modified xsi:type="dcterms:W3CDTF">2018-03-01T11:03:43Z</dcterms:modified>
</cp:coreProperties>
</file>