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6" r:id="rId6"/>
    <p:sldId id="268" r:id="rId7"/>
    <p:sldId id="26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F47"/>
    <a:srgbClr val="30334F"/>
    <a:srgbClr val="3ACD82"/>
    <a:srgbClr val="313451"/>
    <a:srgbClr val="191A29"/>
    <a:srgbClr val="1D1E2F"/>
    <a:srgbClr val="2C2F48"/>
    <a:srgbClr val="161724"/>
    <a:srgbClr val="1C1E2E"/>
    <a:srgbClr val="222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47A22-F92A-49D1-9086-1B09BD828FD2}" v="26" dt="2023-08-07T07:38:38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Sousa" userId="d3b756b5-2e0c-4fbe-9d2d-5e9aec049c09" providerId="ADAL" clId="{FE547A22-F92A-49D1-9086-1B09BD828FD2}"/>
    <pc:docChg chg="undo custSel addSld delSld modSld">
      <pc:chgData name="Enrique Sousa" userId="d3b756b5-2e0c-4fbe-9d2d-5e9aec049c09" providerId="ADAL" clId="{FE547A22-F92A-49D1-9086-1B09BD828FD2}" dt="2023-08-07T07:51:58.599" v="474" actId="20577"/>
      <pc:docMkLst>
        <pc:docMk/>
      </pc:docMkLst>
      <pc:sldChg chg="modSp mod">
        <pc:chgData name="Enrique Sousa" userId="d3b756b5-2e0c-4fbe-9d2d-5e9aec049c09" providerId="ADAL" clId="{FE547A22-F92A-49D1-9086-1B09BD828FD2}" dt="2023-08-04T07:38:29.081" v="81" actId="20577"/>
        <pc:sldMkLst>
          <pc:docMk/>
          <pc:sldMk cId="4076329299" sldId="256"/>
        </pc:sldMkLst>
        <pc:spChg chg="mod">
          <ac:chgData name="Enrique Sousa" userId="d3b756b5-2e0c-4fbe-9d2d-5e9aec049c09" providerId="ADAL" clId="{FE547A22-F92A-49D1-9086-1B09BD828FD2}" dt="2023-08-04T07:38:29.081" v="81" actId="20577"/>
          <ac:spMkLst>
            <pc:docMk/>
            <pc:sldMk cId="4076329299" sldId="256"/>
            <ac:spMk id="2" creationId="{80423CF5-1BA4-2C85-CCE3-BBCBC0269907}"/>
          </ac:spMkLst>
        </pc:spChg>
      </pc:sldChg>
      <pc:sldChg chg="addSp delSp modSp mod">
        <pc:chgData name="Enrique Sousa" userId="d3b756b5-2e0c-4fbe-9d2d-5e9aec049c09" providerId="ADAL" clId="{FE547A22-F92A-49D1-9086-1B09BD828FD2}" dt="2023-08-04T07:37:37.598" v="46"/>
        <pc:sldMkLst>
          <pc:docMk/>
          <pc:sldMk cId="1433145518" sldId="259"/>
        </pc:sldMkLst>
        <pc:spChg chg="add del mod">
          <ac:chgData name="Enrique Sousa" userId="d3b756b5-2e0c-4fbe-9d2d-5e9aec049c09" providerId="ADAL" clId="{FE547A22-F92A-49D1-9086-1B09BD828FD2}" dt="2023-08-04T07:37:37.598" v="46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FE547A22-F92A-49D1-9086-1B09BD828FD2}" dt="2023-08-04T07:37:27.635" v="38"/>
          <ac:spMkLst>
            <pc:docMk/>
            <pc:sldMk cId="1433145518" sldId="259"/>
            <ac:spMk id="20" creationId="{C2BF4646-7D03-C6A8-ECB3-09EA45F6AA63}"/>
          </ac:spMkLst>
        </pc:spChg>
        <pc:graphicFrameChg chg="add del mod">
          <ac:chgData name="Enrique Sousa" userId="d3b756b5-2e0c-4fbe-9d2d-5e9aec049c09" providerId="ADAL" clId="{FE547A22-F92A-49D1-9086-1B09BD828FD2}" dt="2023-08-04T07:37:28.708" v="40"/>
          <ac:graphicFrameMkLst>
            <pc:docMk/>
            <pc:sldMk cId="1433145518" sldId="259"/>
            <ac:graphicFrameMk id="2" creationId="{9D9DC1EF-EC7A-9339-014F-EEF829DF280D}"/>
          </ac:graphicFrameMkLst>
        </pc:graphicFrameChg>
      </pc:sldChg>
      <pc:sldChg chg="addSp delSp modSp mod">
        <pc:chgData name="Enrique Sousa" userId="d3b756b5-2e0c-4fbe-9d2d-5e9aec049c09" providerId="ADAL" clId="{FE547A22-F92A-49D1-9086-1B09BD828FD2}" dt="2023-08-04T07:46:29.652" v="173" actId="313"/>
        <pc:sldMkLst>
          <pc:docMk/>
          <pc:sldMk cId="176058406" sldId="260"/>
        </pc:sldMkLst>
        <pc:spChg chg="add mod">
          <ac:chgData name="Enrique Sousa" userId="d3b756b5-2e0c-4fbe-9d2d-5e9aec049c09" providerId="ADAL" clId="{FE547A22-F92A-49D1-9086-1B09BD828FD2}" dt="2023-08-04T07:45:58.048" v="151" actId="1076"/>
          <ac:spMkLst>
            <pc:docMk/>
            <pc:sldMk cId="176058406" sldId="260"/>
            <ac:spMk id="5" creationId="{A433F91B-D9F7-8169-A68D-7D6493CC13CD}"/>
          </ac:spMkLst>
        </pc:spChg>
        <pc:spChg chg="add mod">
          <ac:chgData name="Enrique Sousa" userId="d3b756b5-2e0c-4fbe-9d2d-5e9aec049c09" providerId="ADAL" clId="{FE547A22-F92A-49D1-9086-1B09BD828FD2}" dt="2023-08-04T07:46:29.652" v="173" actId="313"/>
          <ac:spMkLst>
            <pc:docMk/>
            <pc:sldMk cId="176058406" sldId="260"/>
            <ac:spMk id="8" creationId="{546C0555-7ABC-5A59-E247-E965BF12FD31}"/>
          </ac:spMkLst>
        </pc:spChg>
        <pc:spChg chg="mod">
          <ac:chgData name="Enrique Sousa" userId="d3b756b5-2e0c-4fbe-9d2d-5e9aec049c09" providerId="ADAL" clId="{FE547A22-F92A-49D1-9086-1B09BD828FD2}" dt="2023-08-04T07:43:43.725" v="109" actId="14100"/>
          <ac:spMkLst>
            <pc:docMk/>
            <pc:sldMk cId="176058406" sldId="260"/>
            <ac:spMk id="10" creationId="{422174AA-A0DC-7EDC-BA7F-CF31EF2766FA}"/>
          </ac:spMkLst>
        </pc:spChg>
        <pc:spChg chg="mod">
          <ac:chgData name="Enrique Sousa" userId="d3b756b5-2e0c-4fbe-9d2d-5e9aec049c09" providerId="ADAL" clId="{FE547A22-F92A-49D1-9086-1B09BD828FD2}" dt="2023-08-04T07:44:00.070" v="111" actId="14100"/>
          <ac:spMkLst>
            <pc:docMk/>
            <pc:sldMk cId="176058406" sldId="260"/>
            <ac:spMk id="11" creationId="{5ABC5B10-15F4-D45B-0894-64155007035A}"/>
          </ac:spMkLst>
        </pc:spChg>
        <pc:picChg chg="del">
          <ac:chgData name="Enrique Sousa" userId="d3b756b5-2e0c-4fbe-9d2d-5e9aec049c09" providerId="ADAL" clId="{FE547A22-F92A-49D1-9086-1B09BD828FD2}" dt="2023-08-04T07:38:39.390" v="82" actId="478"/>
          <ac:picMkLst>
            <pc:docMk/>
            <pc:sldMk cId="176058406" sldId="260"/>
            <ac:picMk id="2" creationId="{F1DBC1CB-3CCD-4985-6FB7-C5F13F3AFC75}"/>
          </ac:picMkLst>
        </pc:picChg>
        <pc:picChg chg="add mod">
          <ac:chgData name="Enrique Sousa" userId="d3b756b5-2e0c-4fbe-9d2d-5e9aec049c09" providerId="ADAL" clId="{FE547A22-F92A-49D1-9086-1B09BD828FD2}" dt="2023-08-04T07:46:01.533" v="152" actId="1076"/>
          <ac:picMkLst>
            <pc:docMk/>
            <pc:sldMk cId="176058406" sldId="260"/>
            <ac:picMk id="4" creationId="{26046988-D6DF-83D9-F7A7-70EBF17D1795}"/>
          </ac:picMkLst>
        </pc:picChg>
        <pc:picChg chg="add mod">
          <ac:chgData name="Enrique Sousa" userId="d3b756b5-2e0c-4fbe-9d2d-5e9aec049c09" providerId="ADAL" clId="{FE547A22-F92A-49D1-9086-1B09BD828FD2}" dt="2023-08-04T07:45:25.978" v="143" actId="1076"/>
          <ac:picMkLst>
            <pc:docMk/>
            <pc:sldMk cId="176058406" sldId="260"/>
            <ac:picMk id="7" creationId="{FE264B71-2B18-0D3D-FDB1-2AD30D67824F}"/>
          </ac:picMkLst>
        </pc:picChg>
        <pc:picChg chg="add del mod">
          <ac:chgData name="Enrique Sousa" userId="d3b756b5-2e0c-4fbe-9d2d-5e9aec049c09" providerId="ADAL" clId="{FE547A22-F92A-49D1-9086-1B09BD828FD2}" dt="2023-08-04T07:45:52.835" v="150" actId="21"/>
          <ac:picMkLst>
            <pc:docMk/>
            <pc:sldMk cId="176058406" sldId="260"/>
            <ac:picMk id="1026" creationId="{6653E63F-33F8-09E7-6D0D-0E52BCFDDEC2}"/>
          </ac:picMkLst>
        </pc:picChg>
      </pc:sldChg>
      <pc:sldChg chg="addSp delSp modSp mod">
        <pc:chgData name="Enrique Sousa" userId="d3b756b5-2e0c-4fbe-9d2d-5e9aec049c09" providerId="ADAL" clId="{FE547A22-F92A-49D1-9086-1B09BD828FD2}" dt="2023-08-04T08:00:08.516" v="248" actId="403"/>
        <pc:sldMkLst>
          <pc:docMk/>
          <pc:sldMk cId="2620687045" sldId="262"/>
        </pc:sldMkLst>
        <pc:spChg chg="add mod">
          <ac:chgData name="Enrique Sousa" userId="d3b756b5-2e0c-4fbe-9d2d-5e9aec049c09" providerId="ADAL" clId="{FE547A22-F92A-49D1-9086-1B09BD828FD2}" dt="2023-08-04T07:50:50.614" v="214" actId="20577"/>
          <ac:spMkLst>
            <pc:docMk/>
            <pc:sldMk cId="2620687045" sldId="262"/>
            <ac:spMk id="5" creationId="{CFC6162D-6867-C429-2C6D-57B105ACB900}"/>
          </ac:spMkLst>
        </pc:spChg>
        <pc:spChg chg="add mod">
          <ac:chgData name="Enrique Sousa" userId="d3b756b5-2e0c-4fbe-9d2d-5e9aec049c09" providerId="ADAL" clId="{FE547A22-F92A-49D1-9086-1B09BD828FD2}" dt="2023-08-04T07:58:52.228" v="238" actId="20577"/>
          <ac:spMkLst>
            <pc:docMk/>
            <pc:sldMk cId="2620687045" sldId="262"/>
            <ac:spMk id="8" creationId="{A33B1724-50EB-C592-0D13-E514D96587F4}"/>
          </ac:spMkLst>
        </pc:spChg>
        <pc:spChg chg="mod">
          <ac:chgData name="Enrique Sousa" userId="d3b756b5-2e0c-4fbe-9d2d-5e9aec049c09" providerId="ADAL" clId="{FE547A22-F92A-49D1-9086-1B09BD828FD2}" dt="2023-08-04T08:00:08.516" v="248" actId="403"/>
          <ac:spMkLst>
            <pc:docMk/>
            <pc:sldMk cId="2620687045" sldId="262"/>
            <ac:spMk id="11" creationId="{5ABC5B10-15F4-D45B-0894-64155007035A}"/>
          </ac:spMkLst>
        </pc:spChg>
        <pc:picChg chg="del">
          <ac:chgData name="Enrique Sousa" userId="d3b756b5-2e0c-4fbe-9d2d-5e9aec049c09" providerId="ADAL" clId="{FE547A22-F92A-49D1-9086-1B09BD828FD2}" dt="2023-08-04T07:46:39.847" v="174" actId="478"/>
          <ac:picMkLst>
            <pc:docMk/>
            <pc:sldMk cId="2620687045" sldId="262"/>
            <ac:picMk id="2" creationId="{2B387270-45CF-FEEA-880A-989D4C5EB5E6}"/>
          </ac:picMkLst>
        </pc:picChg>
        <pc:picChg chg="add mod">
          <ac:chgData name="Enrique Sousa" userId="d3b756b5-2e0c-4fbe-9d2d-5e9aec049c09" providerId="ADAL" clId="{FE547A22-F92A-49D1-9086-1B09BD828FD2}" dt="2023-08-04T07:50:14.510" v="186" actId="1076"/>
          <ac:picMkLst>
            <pc:docMk/>
            <pc:sldMk cId="2620687045" sldId="262"/>
            <ac:picMk id="4" creationId="{04FA41D3-ECE2-76E9-5F46-82347BF39E7B}"/>
          </ac:picMkLst>
        </pc:picChg>
        <pc:picChg chg="add mod">
          <ac:chgData name="Enrique Sousa" userId="d3b756b5-2e0c-4fbe-9d2d-5e9aec049c09" providerId="ADAL" clId="{FE547A22-F92A-49D1-9086-1B09BD828FD2}" dt="2023-08-04T07:58:41.325" v="219" actId="1076"/>
          <ac:picMkLst>
            <pc:docMk/>
            <pc:sldMk cId="2620687045" sldId="262"/>
            <ac:picMk id="7" creationId="{6E8A5943-A1EA-3053-5D29-21994ED890A5}"/>
          </ac:picMkLst>
        </pc:picChg>
      </pc:sldChg>
      <pc:sldChg chg="addSp delSp modSp mod">
        <pc:chgData name="Enrique Sousa" userId="d3b756b5-2e0c-4fbe-9d2d-5e9aec049c09" providerId="ADAL" clId="{FE547A22-F92A-49D1-9086-1B09BD828FD2}" dt="2023-08-04T08:01:49.103" v="266" actId="1076"/>
        <pc:sldMkLst>
          <pc:docMk/>
          <pc:sldMk cId="3615910882" sldId="266"/>
        </pc:sldMkLst>
        <pc:spChg chg="del">
          <ac:chgData name="Enrique Sousa" userId="d3b756b5-2e0c-4fbe-9d2d-5e9aec049c09" providerId="ADAL" clId="{FE547A22-F92A-49D1-9086-1B09BD828FD2}" dt="2023-08-04T08:00:29.941" v="258" actId="478"/>
          <ac:spMkLst>
            <pc:docMk/>
            <pc:sldMk cId="3615910882" sldId="266"/>
            <ac:spMk id="7" creationId="{E5D70EEE-58C6-FBC7-A7E5-FD9F1C202851}"/>
          </ac:spMkLst>
        </pc:spChg>
        <pc:spChg chg="mod">
          <ac:chgData name="Enrique Sousa" userId="d3b756b5-2e0c-4fbe-9d2d-5e9aec049c09" providerId="ADAL" clId="{FE547A22-F92A-49D1-9086-1B09BD828FD2}" dt="2023-08-04T08:00:19.699" v="255" actId="20577"/>
          <ac:spMkLst>
            <pc:docMk/>
            <pc:sldMk cId="3615910882" sldId="266"/>
            <ac:spMk id="11" creationId="{5ABC5B10-15F4-D45B-0894-64155007035A}"/>
          </ac:spMkLst>
        </pc:spChg>
        <pc:spChg chg="del">
          <ac:chgData name="Enrique Sousa" userId="d3b756b5-2e0c-4fbe-9d2d-5e9aec049c09" providerId="ADAL" clId="{FE547A22-F92A-49D1-9086-1B09BD828FD2}" dt="2023-08-04T07:59:40.937" v="241" actId="478"/>
          <ac:spMkLst>
            <pc:docMk/>
            <pc:sldMk cId="3615910882" sldId="266"/>
            <ac:spMk id="16" creationId="{20C14F7B-8C7D-D06A-2B25-4172B951872D}"/>
          </ac:spMkLst>
        </pc:spChg>
        <pc:spChg chg="del">
          <ac:chgData name="Enrique Sousa" userId="d3b756b5-2e0c-4fbe-9d2d-5e9aec049c09" providerId="ADAL" clId="{FE547A22-F92A-49D1-9086-1B09BD828FD2}" dt="2023-08-04T08:00:23.951" v="256" actId="478"/>
          <ac:spMkLst>
            <pc:docMk/>
            <pc:sldMk cId="3615910882" sldId="266"/>
            <ac:spMk id="17" creationId="{BD6C09EC-83A7-8CF0-6FC0-A7A7A36A3057}"/>
          </ac:spMkLst>
        </pc:spChg>
        <pc:spChg chg="del">
          <ac:chgData name="Enrique Sousa" userId="d3b756b5-2e0c-4fbe-9d2d-5e9aec049c09" providerId="ADAL" clId="{FE547A22-F92A-49D1-9086-1B09BD828FD2}" dt="2023-08-04T08:00:27.078" v="257" actId="478"/>
          <ac:spMkLst>
            <pc:docMk/>
            <pc:sldMk cId="3615910882" sldId="266"/>
            <ac:spMk id="20" creationId="{F4A3A365-5E17-7AF4-C6DB-9DD293C260C2}"/>
          </ac:spMkLst>
        </pc:spChg>
        <pc:picChg chg="del">
          <ac:chgData name="Enrique Sousa" userId="d3b756b5-2e0c-4fbe-9d2d-5e9aec049c09" providerId="ADAL" clId="{FE547A22-F92A-49D1-9086-1B09BD828FD2}" dt="2023-08-04T07:59:35.881" v="239" actId="478"/>
          <ac:picMkLst>
            <pc:docMk/>
            <pc:sldMk cId="3615910882" sldId="266"/>
            <ac:picMk id="3" creationId="{F1BD45D4-CC3C-169E-D732-93C0A610EE5A}"/>
          </ac:picMkLst>
        </pc:picChg>
        <pc:picChg chg="del">
          <ac:chgData name="Enrique Sousa" userId="d3b756b5-2e0c-4fbe-9d2d-5e9aec049c09" providerId="ADAL" clId="{FE547A22-F92A-49D1-9086-1B09BD828FD2}" dt="2023-08-04T08:00:30.891" v="259" actId="478"/>
          <ac:picMkLst>
            <pc:docMk/>
            <pc:sldMk cId="3615910882" sldId="266"/>
            <ac:picMk id="6" creationId="{45FEF866-12AB-0B9C-3776-C2143A208D26}"/>
          </ac:picMkLst>
        </pc:picChg>
        <pc:picChg chg="del">
          <ac:chgData name="Enrique Sousa" userId="d3b756b5-2e0c-4fbe-9d2d-5e9aec049c09" providerId="ADAL" clId="{FE547A22-F92A-49D1-9086-1B09BD828FD2}" dt="2023-08-04T07:59:36.908" v="240" actId="478"/>
          <ac:picMkLst>
            <pc:docMk/>
            <pc:sldMk cId="3615910882" sldId="266"/>
            <ac:picMk id="14" creationId="{01CD82A8-E6EF-4C87-F9FB-F74A03749B97}"/>
          </ac:picMkLst>
        </pc:picChg>
        <pc:picChg chg="del">
          <ac:chgData name="Enrique Sousa" userId="d3b756b5-2e0c-4fbe-9d2d-5e9aec049c09" providerId="ADAL" clId="{FE547A22-F92A-49D1-9086-1B09BD828FD2}" dt="2023-08-04T08:00:32.151" v="260" actId="478"/>
          <ac:picMkLst>
            <pc:docMk/>
            <pc:sldMk cId="3615910882" sldId="266"/>
            <ac:picMk id="19" creationId="{24D5B6F3-E0AC-1125-A549-06687B62A460}"/>
          </ac:picMkLst>
        </pc:picChg>
        <pc:picChg chg="add mod">
          <ac:chgData name="Enrique Sousa" userId="d3b756b5-2e0c-4fbe-9d2d-5e9aec049c09" providerId="ADAL" clId="{FE547A22-F92A-49D1-9086-1B09BD828FD2}" dt="2023-08-04T08:01:49.103" v="266" actId="1076"/>
          <ac:picMkLst>
            <pc:docMk/>
            <pc:sldMk cId="3615910882" sldId="266"/>
            <ac:picMk id="2050" creationId="{CF921FF1-D402-A118-D13D-00906BFE0302}"/>
          </ac:picMkLst>
        </pc:picChg>
      </pc:sldChg>
      <pc:sldChg chg="addSp delSp modSp mod">
        <pc:chgData name="Enrique Sousa" userId="d3b756b5-2e0c-4fbe-9d2d-5e9aec049c09" providerId="ADAL" clId="{FE547A22-F92A-49D1-9086-1B09BD828FD2}" dt="2023-08-04T08:03:45.808" v="292" actId="1076"/>
        <pc:sldMkLst>
          <pc:docMk/>
          <pc:sldMk cId="3728312688" sldId="268"/>
        </pc:sldMkLst>
        <pc:spChg chg="mod">
          <ac:chgData name="Enrique Sousa" userId="d3b756b5-2e0c-4fbe-9d2d-5e9aec049c09" providerId="ADAL" clId="{FE547A22-F92A-49D1-9086-1B09BD828FD2}" dt="2023-08-04T08:02:11.381" v="285" actId="20577"/>
          <ac:spMkLst>
            <pc:docMk/>
            <pc:sldMk cId="3728312688" sldId="268"/>
            <ac:spMk id="11" creationId="{5ABC5B10-15F4-D45B-0894-64155007035A}"/>
          </ac:spMkLst>
        </pc:spChg>
        <pc:picChg chg="add mod">
          <ac:chgData name="Enrique Sousa" userId="d3b756b5-2e0c-4fbe-9d2d-5e9aec049c09" providerId="ADAL" clId="{FE547A22-F92A-49D1-9086-1B09BD828FD2}" dt="2023-08-04T08:03:45.808" v="292" actId="1076"/>
          <ac:picMkLst>
            <pc:docMk/>
            <pc:sldMk cId="3728312688" sldId="268"/>
            <ac:picMk id="3" creationId="{F7898A96-3687-7D4F-1D33-34009D3B9DA3}"/>
          </ac:picMkLst>
        </pc:picChg>
        <pc:picChg chg="del">
          <ac:chgData name="Enrique Sousa" userId="d3b756b5-2e0c-4fbe-9d2d-5e9aec049c09" providerId="ADAL" clId="{FE547A22-F92A-49D1-9086-1B09BD828FD2}" dt="2023-08-04T08:02:00.916" v="267" actId="478"/>
          <ac:picMkLst>
            <pc:docMk/>
            <pc:sldMk cId="3728312688" sldId="268"/>
            <ac:picMk id="4" creationId="{9830B178-DBA0-00BD-3695-3B03F03D1F6D}"/>
          </ac:picMkLst>
        </pc:picChg>
        <pc:picChg chg="del">
          <ac:chgData name="Enrique Sousa" userId="d3b756b5-2e0c-4fbe-9d2d-5e9aec049c09" providerId="ADAL" clId="{FE547A22-F92A-49D1-9086-1B09BD828FD2}" dt="2023-08-04T08:02:01.827" v="268" actId="478"/>
          <ac:picMkLst>
            <pc:docMk/>
            <pc:sldMk cId="3728312688" sldId="268"/>
            <ac:picMk id="8" creationId="{38AB2AC2-C0E4-D60B-4C30-2CB41B4CAF4F}"/>
          </ac:picMkLst>
        </pc:picChg>
      </pc:sldChg>
      <pc:sldChg chg="addSp delSp modSp new mod">
        <pc:chgData name="Enrique Sousa" userId="d3b756b5-2e0c-4fbe-9d2d-5e9aec049c09" providerId="ADAL" clId="{FE547A22-F92A-49D1-9086-1B09BD828FD2}" dt="2023-08-07T07:51:58.599" v="474" actId="20577"/>
        <pc:sldMkLst>
          <pc:docMk/>
          <pc:sldMk cId="1634682519" sldId="269"/>
        </pc:sldMkLst>
        <pc:spChg chg="del">
          <ac:chgData name="Enrique Sousa" userId="d3b756b5-2e0c-4fbe-9d2d-5e9aec049c09" providerId="ADAL" clId="{FE547A22-F92A-49D1-9086-1B09BD828FD2}" dt="2023-08-07T07:37:14.488" v="294" actId="478"/>
          <ac:spMkLst>
            <pc:docMk/>
            <pc:sldMk cId="1634682519" sldId="269"/>
            <ac:spMk id="2" creationId="{362F9727-EBBC-F0FA-0BC9-30264F31AAB2}"/>
          </ac:spMkLst>
        </pc:spChg>
        <pc:spChg chg="del">
          <ac:chgData name="Enrique Sousa" userId="d3b756b5-2e0c-4fbe-9d2d-5e9aec049c09" providerId="ADAL" clId="{FE547A22-F92A-49D1-9086-1B09BD828FD2}" dt="2023-08-07T07:37:33.800" v="297" actId="478"/>
          <ac:spMkLst>
            <pc:docMk/>
            <pc:sldMk cId="1634682519" sldId="269"/>
            <ac:spMk id="3" creationId="{0960B13E-147C-003E-3578-7B4309BBB1C3}"/>
          </ac:spMkLst>
        </pc:spChg>
        <pc:spChg chg="add mod">
          <ac:chgData name="Enrique Sousa" userId="d3b756b5-2e0c-4fbe-9d2d-5e9aec049c09" providerId="ADAL" clId="{FE547A22-F92A-49D1-9086-1B09BD828FD2}" dt="2023-08-07T07:37:19.207" v="295"/>
          <ac:spMkLst>
            <pc:docMk/>
            <pc:sldMk cId="1634682519" sldId="269"/>
            <ac:spMk id="4" creationId="{0580808F-640B-4313-5147-5F1BE154F429}"/>
          </ac:spMkLst>
        </pc:spChg>
        <pc:spChg chg="add mod">
          <ac:chgData name="Enrique Sousa" userId="d3b756b5-2e0c-4fbe-9d2d-5e9aec049c09" providerId="ADAL" clId="{FE547A22-F92A-49D1-9086-1B09BD828FD2}" dt="2023-08-07T07:37:47.705" v="308" actId="20577"/>
          <ac:spMkLst>
            <pc:docMk/>
            <pc:sldMk cId="1634682519" sldId="269"/>
            <ac:spMk id="5" creationId="{EAF49790-57CA-FF18-B97E-CAC4C54277C0}"/>
          </ac:spMkLst>
        </pc:spChg>
        <pc:spChg chg="add mod">
          <ac:chgData name="Enrique Sousa" userId="d3b756b5-2e0c-4fbe-9d2d-5e9aec049c09" providerId="ADAL" clId="{FE547A22-F92A-49D1-9086-1B09BD828FD2}" dt="2023-08-07T07:51:58.599" v="474" actId="20577"/>
          <ac:spMkLst>
            <pc:docMk/>
            <pc:sldMk cId="1634682519" sldId="269"/>
            <ac:spMk id="6" creationId="{7C1468AA-71CE-F659-0F5D-B05D3EF3EFC2}"/>
          </ac:spMkLst>
        </pc:spChg>
      </pc:sldChg>
      <pc:sldChg chg="del">
        <pc:chgData name="Enrique Sousa" userId="d3b756b5-2e0c-4fbe-9d2d-5e9aec049c09" providerId="ADAL" clId="{FE547A22-F92A-49D1-9086-1B09BD828FD2}" dt="2023-08-04T08:02:25.922" v="288" actId="47"/>
        <pc:sldMkLst>
          <pc:docMk/>
          <pc:sldMk cId="2541355769" sldId="270"/>
        </pc:sldMkLst>
      </pc:sldChg>
      <pc:sldChg chg="del">
        <pc:chgData name="Enrique Sousa" userId="d3b756b5-2e0c-4fbe-9d2d-5e9aec049c09" providerId="ADAL" clId="{FE547A22-F92A-49D1-9086-1B09BD828FD2}" dt="2023-08-04T08:02:23.075" v="287" actId="47"/>
        <pc:sldMkLst>
          <pc:docMk/>
          <pc:sldMk cId="3346677895" sldId="271"/>
        </pc:sldMkLst>
      </pc:sldChg>
      <pc:sldChg chg="del">
        <pc:chgData name="Enrique Sousa" userId="d3b756b5-2e0c-4fbe-9d2d-5e9aec049c09" providerId="ADAL" clId="{FE547A22-F92A-49D1-9086-1B09BD828FD2}" dt="2023-08-04T08:02:21.138" v="286" actId="47"/>
        <pc:sldMkLst>
          <pc:docMk/>
          <pc:sldMk cId="1917825002" sldId="272"/>
        </pc:sldMkLst>
      </pc:sldChg>
    </pc:docChg>
  </pc:docChgLst>
  <pc:docChgLst>
    <pc:chgData name="Enrique Sousa" userId="d3b756b5-2e0c-4fbe-9d2d-5e9aec049c09" providerId="ADAL" clId="{240F5876-BDD6-4582-8326-EE1EF7759580}"/>
    <pc:docChg chg="undo custSel addSld delSld modSld sldOrd">
      <pc:chgData name="Enrique Sousa" userId="d3b756b5-2e0c-4fbe-9d2d-5e9aec049c09" providerId="ADAL" clId="{240F5876-BDD6-4582-8326-EE1EF7759580}" dt="2023-08-02T08:01:07.756" v="497"/>
      <pc:docMkLst>
        <pc:docMk/>
      </pc:docMkLst>
      <pc:sldChg chg="modSp mod">
        <pc:chgData name="Enrique Sousa" userId="d3b756b5-2e0c-4fbe-9d2d-5e9aec049c09" providerId="ADAL" clId="{240F5876-BDD6-4582-8326-EE1EF7759580}" dt="2023-08-01T07:03:10.528" v="12" actId="20577"/>
        <pc:sldMkLst>
          <pc:docMk/>
          <pc:sldMk cId="4076329299" sldId="256"/>
        </pc:sldMkLst>
        <pc:spChg chg="mod">
          <ac:chgData name="Enrique Sousa" userId="d3b756b5-2e0c-4fbe-9d2d-5e9aec049c09" providerId="ADAL" clId="{240F5876-BDD6-4582-8326-EE1EF7759580}" dt="2023-08-01T07:03:10.528" v="12" actId="20577"/>
          <ac:spMkLst>
            <pc:docMk/>
            <pc:sldMk cId="4076329299" sldId="256"/>
            <ac:spMk id="2" creationId="{80423CF5-1BA4-2C85-CCE3-BBCBC0269907}"/>
          </ac:spMkLst>
        </pc:spChg>
      </pc:sldChg>
      <pc:sldChg chg="modSp mod">
        <pc:chgData name="Enrique Sousa" userId="d3b756b5-2e0c-4fbe-9d2d-5e9aec049c09" providerId="ADAL" clId="{240F5876-BDD6-4582-8326-EE1EF7759580}" dt="2023-08-01T07:04:05.415" v="71" actId="14100"/>
        <pc:sldMkLst>
          <pc:docMk/>
          <pc:sldMk cId="1433145518" sldId="259"/>
        </pc:sldMkLst>
        <pc:spChg chg="mod">
          <ac:chgData name="Enrique Sousa" userId="d3b756b5-2e0c-4fbe-9d2d-5e9aec049c09" providerId="ADAL" clId="{240F5876-BDD6-4582-8326-EE1EF7759580}" dt="2023-08-01T07:03:59.107" v="70" actId="20577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240F5876-BDD6-4582-8326-EE1EF7759580}" dt="2023-08-01T07:04:05.415" v="71" actId="14100"/>
          <ac:spMkLst>
            <pc:docMk/>
            <pc:sldMk cId="1433145518" sldId="259"/>
            <ac:spMk id="19" creationId="{F7EFCFDB-5438-650A-A29D-469E7FA0E4C4}"/>
          </ac:spMkLst>
        </pc:spChg>
      </pc:sldChg>
      <pc:sldChg chg="addSp delSp modSp mod">
        <pc:chgData name="Enrique Sousa" userId="d3b756b5-2e0c-4fbe-9d2d-5e9aec049c09" providerId="ADAL" clId="{240F5876-BDD6-4582-8326-EE1EF7759580}" dt="2023-08-01T07:06:36.898" v="94" actId="14100"/>
        <pc:sldMkLst>
          <pc:docMk/>
          <pc:sldMk cId="176058406" sldId="260"/>
        </pc:sldMkLst>
        <pc:spChg chg="mod">
          <ac:chgData name="Enrique Sousa" userId="d3b756b5-2e0c-4fbe-9d2d-5e9aec049c09" providerId="ADAL" clId="{240F5876-BDD6-4582-8326-EE1EF7759580}" dt="2023-08-01T07:06:36.898" v="94" actId="14100"/>
          <ac:spMkLst>
            <pc:docMk/>
            <pc:sldMk cId="176058406" sldId="260"/>
            <ac:spMk id="10" creationId="{422174AA-A0DC-7EDC-BA7F-CF31EF2766FA}"/>
          </ac:spMkLst>
        </pc:spChg>
        <pc:spChg chg="mod">
          <ac:chgData name="Enrique Sousa" userId="d3b756b5-2e0c-4fbe-9d2d-5e9aec049c09" providerId="ADAL" clId="{240F5876-BDD6-4582-8326-EE1EF7759580}" dt="2023-08-01T07:06:28.208" v="92" actId="14100"/>
          <ac:spMkLst>
            <pc:docMk/>
            <pc:sldMk cId="176058406" sldId="260"/>
            <ac:spMk id="11" creationId="{5ABC5B10-15F4-D45B-0894-64155007035A}"/>
          </ac:spMkLst>
        </pc:spChg>
        <pc:picChg chg="add mod">
          <ac:chgData name="Enrique Sousa" userId="d3b756b5-2e0c-4fbe-9d2d-5e9aec049c09" providerId="ADAL" clId="{240F5876-BDD6-4582-8326-EE1EF7759580}" dt="2023-08-01T07:06:19.344" v="78" actId="1076"/>
          <ac:picMkLst>
            <pc:docMk/>
            <pc:sldMk cId="176058406" sldId="260"/>
            <ac:picMk id="2" creationId="{F1DBC1CB-3CCD-4985-6FB7-C5F13F3AFC75}"/>
          </ac:picMkLst>
        </pc:picChg>
        <pc:picChg chg="del">
          <ac:chgData name="Enrique Sousa" userId="d3b756b5-2e0c-4fbe-9d2d-5e9aec049c09" providerId="ADAL" clId="{240F5876-BDD6-4582-8326-EE1EF7759580}" dt="2023-08-01T07:06:08.409" v="72" actId="478"/>
          <ac:picMkLst>
            <pc:docMk/>
            <pc:sldMk cId="176058406" sldId="260"/>
            <ac:picMk id="1026" creationId="{C69C1B55-F63A-67FF-79EC-5C5CD1D9F60C}"/>
          </ac:picMkLst>
        </pc:picChg>
      </pc:sldChg>
      <pc:sldChg chg="addSp delSp modSp mod">
        <pc:chgData name="Enrique Sousa" userId="d3b756b5-2e0c-4fbe-9d2d-5e9aec049c09" providerId="ADAL" clId="{240F5876-BDD6-4582-8326-EE1EF7759580}" dt="2023-08-01T07:32:12.014" v="373" actId="14100"/>
        <pc:sldMkLst>
          <pc:docMk/>
          <pc:sldMk cId="2620687045" sldId="262"/>
        </pc:sldMkLst>
        <pc:spChg chg="mod">
          <ac:chgData name="Enrique Sousa" userId="d3b756b5-2e0c-4fbe-9d2d-5e9aec049c09" providerId="ADAL" clId="{240F5876-BDD6-4582-8326-EE1EF7759580}" dt="2023-08-01T07:32:06.342" v="371" actId="14100"/>
          <ac:spMkLst>
            <pc:docMk/>
            <pc:sldMk cId="2620687045" sldId="262"/>
            <ac:spMk id="10" creationId="{422174AA-A0DC-7EDC-BA7F-CF31EF2766FA}"/>
          </ac:spMkLst>
        </pc:spChg>
        <pc:spChg chg="mod">
          <ac:chgData name="Enrique Sousa" userId="d3b756b5-2e0c-4fbe-9d2d-5e9aec049c09" providerId="ADAL" clId="{240F5876-BDD6-4582-8326-EE1EF7759580}" dt="2023-08-01T07:32:12.014" v="373" actId="14100"/>
          <ac:spMkLst>
            <pc:docMk/>
            <pc:sldMk cId="2620687045" sldId="262"/>
            <ac:spMk id="11" creationId="{5ABC5B10-15F4-D45B-0894-64155007035A}"/>
          </ac:spMkLst>
        </pc:spChg>
        <pc:picChg chg="add mod">
          <ac:chgData name="Enrique Sousa" userId="d3b756b5-2e0c-4fbe-9d2d-5e9aec049c09" providerId="ADAL" clId="{240F5876-BDD6-4582-8326-EE1EF7759580}" dt="2023-08-01T07:08:42.123" v="97" actId="1076"/>
          <ac:picMkLst>
            <pc:docMk/>
            <pc:sldMk cId="2620687045" sldId="262"/>
            <ac:picMk id="2" creationId="{2B387270-45CF-FEEA-880A-989D4C5EB5E6}"/>
          </ac:picMkLst>
        </pc:picChg>
        <pc:picChg chg="del">
          <ac:chgData name="Enrique Sousa" userId="d3b756b5-2e0c-4fbe-9d2d-5e9aec049c09" providerId="ADAL" clId="{240F5876-BDD6-4582-8326-EE1EF7759580}" dt="2023-08-01T07:07:25.935" v="95" actId="478"/>
          <ac:picMkLst>
            <pc:docMk/>
            <pc:sldMk cId="2620687045" sldId="262"/>
            <ac:picMk id="2050" creationId="{50F2419E-AF5C-203F-6C64-AB8965487CB6}"/>
          </ac:picMkLst>
        </pc:picChg>
      </pc:sldChg>
      <pc:sldChg chg="del">
        <pc:chgData name="Enrique Sousa" userId="d3b756b5-2e0c-4fbe-9d2d-5e9aec049c09" providerId="ADAL" clId="{240F5876-BDD6-4582-8326-EE1EF7759580}" dt="2023-08-01T07:22:42.217" v="190" actId="47"/>
        <pc:sldMkLst>
          <pc:docMk/>
          <pc:sldMk cId="2892163763" sldId="265"/>
        </pc:sldMkLst>
      </pc:sldChg>
      <pc:sldChg chg="addSp delSp modSp mod">
        <pc:chgData name="Enrique Sousa" userId="d3b756b5-2e0c-4fbe-9d2d-5e9aec049c09" providerId="ADAL" clId="{240F5876-BDD6-4582-8326-EE1EF7759580}" dt="2023-08-01T07:31:09.078" v="318" actId="20577"/>
        <pc:sldMkLst>
          <pc:docMk/>
          <pc:sldMk cId="3615910882" sldId="266"/>
        </pc:sldMkLst>
        <pc:spChg chg="add mod">
          <ac:chgData name="Enrique Sousa" userId="d3b756b5-2e0c-4fbe-9d2d-5e9aec049c09" providerId="ADAL" clId="{240F5876-BDD6-4582-8326-EE1EF7759580}" dt="2023-08-01T07:23:15.964" v="192" actId="1076"/>
          <ac:spMkLst>
            <pc:docMk/>
            <pc:sldMk cId="3615910882" sldId="266"/>
            <ac:spMk id="7" creationId="{E5D70EEE-58C6-FBC7-A7E5-FD9F1C202851}"/>
          </ac:spMkLst>
        </pc:spChg>
        <pc:spChg chg="mod">
          <ac:chgData name="Enrique Sousa" userId="d3b756b5-2e0c-4fbe-9d2d-5e9aec049c09" providerId="ADAL" clId="{240F5876-BDD6-4582-8326-EE1EF7759580}" dt="2023-08-01T07:31:09.078" v="318" actId="20577"/>
          <ac:spMkLst>
            <pc:docMk/>
            <pc:sldMk cId="3615910882" sldId="266"/>
            <ac:spMk id="11" creationId="{5ABC5B10-15F4-D45B-0894-64155007035A}"/>
          </ac:spMkLst>
        </pc:spChg>
        <pc:spChg chg="del">
          <ac:chgData name="Enrique Sousa" userId="d3b756b5-2e0c-4fbe-9d2d-5e9aec049c09" providerId="ADAL" clId="{240F5876-BDD6-4582-8326-EE1EF7759580}" dt="2023-08-01T07:19:24.076" v="98" actId="478"/>
          <ac:spMkLst>
            <pc:docMk/>
            <pc:sldMk cId="3615910882" sldId="266"/>
            <ac:spMk id="12" creationId="{24D2C022-9973-8AFA-A176-02B188C32C62}"/>
          </ac:spMkLst>
        </pc:spChg>
        <pc:spChg chg="del">
          <ac:chgData name="Enrique Sousa" userId="d3b756b5-2e0c-4fbe-9d2d-5e9aec049c09" providerId="ADAL" clId="{240F5876-BDD6-4582-8326-EE1EF7759580}" dt="2023-08-01T07:19:31.092" v="101" actId="478"/>
          <ac:spMkLst>
            <pc:docMk/>
            <pc:sldMk cId="3615910882" sldId="266"/>
            <ac:spMk id="13" creationId="{B05ED586-F739-14C1-D4C0-ADFFB4AF3943}"/>
          </ac:spMkLst>
        </pc:spChg>
        <pc:spChg chg="mod">
          <ac:chgData name="Enrique Sousa" userId="d3b756b5-2e0c-4fbe-9d2d-5e9aec049c09" providerId="ADAL" clId="{240F5876-BDD6-4582-8326-EE1EF7759580}" dt="2023-08-01T07:19:56.764" v="124" actId="14100"/>
          <ac:spMkLst>
            <pc:docMk/>
            <pc:sldMk cId="3615910882" sldId="266"/>
            <ac:spMk id="16" creationId="{20C14F7B-8C7D-D06A-2B25-4172B951872D}"/>
          </ac:spMkLst>
        </pc:spChg>
        <pc:spChg chg="add mod">
          <ac:chgData name="Enrique Sousa" userId="d3b756b5-2e0c-4fbe-9d2d-5e9aec049c09" providerId="ADAL" clId="{240F5876-BDD6-4582-8326-EE1EF7759580}" dt="2023-08-01T07:23:53.971" v="202" actId="14100"/>
          <ac:spMkLst>
            <pc:docMk/>
            <pc:sldMk cId="3615910882" sldId="266"/>
            <ac:spMk id="17" creationId="{BD6C09EC-83A7-8CF0-6FC0-A7A7A36A3057}"/>
          </ac:spMkLst>
        </pc:spChg>
        <pc:spChg chg="add mod">
          <ac:chgData name="Enrique Sousa" userId="d3b756b5-2e0c-4fbe-9d2d-5e9aec049c09" providerId="ADAL" clId="{240F5876-BDD6-4582-8326-EE1EF7759580}" dt="2023-08-01T07:24:22.749" v="226" actId="20577"/>
          <ac:spMkLst>
            <pc:docMk/>
            <pc:sldMk cId="3615910882" sldId="266"/>
            <ac:spMk id="20" creationId="{F4A3A365-5E17-7AF4-C6DB-9DD293C260C2}"/>
          </ac:spMkLst>
        </pc:spChg>
        <pc:picChg chg="add mod">
          <ac:chgData name="Enrique Sousa" userId="d3b756b5-2e0c-4fbe-9d2d-5e9aec049c09" providerId="ADAL" clId="{240F5876-BDD6-4582-8326-EE1EF7759580}" dt="2023-08-01T07:23:34.085" v="196" actId="1076"/>
          <ac:picMkLst>
            <pc:docMk/>
            <pc:sldMk cId="3615910882" sldId="266"/>
            <ac:picMk id="3" creationId="{F1BD45D4-CC3C-169E-D732-93C0A610EE5A}"/>
          </ac:picMkLst>
        </pc:picChg>
        <pc:picChg chg="del">
          <ac:chgData name="Enrique Sousa" userId="d3b756b5-2e0c-4fbe-9d2d-5e9aec049c09" providerId="ADAL" clId="{240F5876-BDD6-4582-8326-EE1EF7759580}" dt="2023-08-01T07:19:33.405" v="102" actId="478"/>
          <ac:picMkLst>
            <pc:docMk/>
            <pc:sldMk cId="3615910882" sldId="266"/>
            <ac:picMk id="4" creationId="{E62E9C59-ACBB-B8CF-9F90-846661F0D1F9}"/>
          </ac:picMkLst>
        </pc:picChg>
        <pc:picChg chg="add mod">
          <ac:chgData name="Enrique Sousa" userId="d3b756b5-2e0c-4fbe-9d2d-5e9aec049c09" providerId="ADAL" clId="{240F5876-BDD6-4582-8326-EE1EF7759580}" dt="2023-08-01T07:23:41.562" v="197" actId="1076"/>
          <ac:picMkLst>
            <pc:docMk/>
            <pc:sldMk cId="3615910882" sldId="266"/>
            <ac:picMk id="6" creationId="{45FEF866-12AB-0B9C-3776-C2143A208D26}"/>
          </ac:picMkLst>
        </pc:picChg>
        <pc:picChg chg="del">
          <ac:chgData name="Enrique Sousa" userId="d3b756b5-2e0c-4fbe-9d2d-5e9aec049c09" providerId="ADAL" clId="{240F5876-BDD6-4582-8326-EE1EF7759580}" dt="2023-08-01T07:20:41.547" v="127" actId="478"/>
          <ac:picMkLst>
            <pc:docMk/>
            <pc:sldMk cId="3615910882" sldId="266"/>
            <ac:picMk id="8" creationId="{023CFF5E-B034-06E5-F358-6573B8BA282E}"/>
          </ac:picMkLst>
        </pc:picChg>
        <pc:picChg chg="add mod">
          <ac:chgData name="Enrique Sousa" userId="d3b756b5-2e0c-4fbe-9d2d-5e9aec049c09" providerId="ADAL" clId="{240F5876-BDD6-4582-8326-EE1EF7759580}" dt="2023-08-01T07:23:45.995" v="199" actId="1076"/>
          <ac:picMkLst>
            <pc:docMk/>
            <pc:sldMk cId="3615910882" sldId="266"/>
            <ac:picMk id="14" creationId="{01CD82A8-E6EF-4C87-F9FB-F74A03749B97}"/>
          </ac:picMkLst>
        </pc:picChg>
        <pc:picChg chg="del">
          <ac:chgData name="Enrique Sousa" userId="d3b756b5-2e0c-4fbe-9d2d-5e9aec049c09" providerId="ADAL" clId="{240F5876-BDD6-4582-8326-EE1EF7759580}" dt="2023-08-01T07:19:29.420" v="100" actId="478"/>
          <ac:picMkLst>
            <pc:docMk/>
            <pc:sldMk cId="3615910882" sldId="266"/>
            <ac:picMk id="15" creationId="{3E70ECB7-64C9-02EA-438C-BBDC46045189}"/>
          </ac:picMkLst>
        </pc:picChg>
        <pc:picChg chg="add mod">
          <ac:chgData name="Enrique Sousa" userId="d3b756b5-2e0c-4fbe-9d2d-5e9aec049c09" providerId="ADAL" clId="{240F5876-BDD6-4582-8326-EE1EF7759580}" dt="2023-08-01T07:23:56.976" v="203" actId="1076"/>
          <ac:picMkLst>
            <pc:docMk/>
            <pc:sldMk cId="3615910882" sldId="266"/>
            <ac:picMk id="19" creationId="{24D5B6F3-E0AC-1125-A549-06687B62A460}"/>
          </ac:picMkLst>
        </pc:picChg>
      </pc:sldChg>
      <pc:sldChg chg="new del">
        <pc:chgData name="Enrique Sousa" userId="d3b756b5-2e0c-4fbe-9d2d-5e9aec049c09" providerId="ADAL" clId="{240F5876-BDD6-4582-8326-EE1EF7759580}" dt="2023-08-01T07:29:05.734" v="229" actId="47"/>
        <pc:sldMkLst>
          <pc:docMk/>
          <pc:sldMk cId="2196842669" sldId="267"/>
        </pc:sldMkLst>
      </pc:sldChg>
      <pc:sldChg chg="del">
        <pc:chgData name="Enrique Sousa" userId="d3b756b5-2e0c-4fbe-9d2d-5e9aec049c09" providerId="ADAL" clId="{240F5876-BDD6-4582-8326-EE1EF7759580}" dt="2023-08-01T07:22:40.874" v="189" actId="47"/>
        <pc:sldMkLst>
          <pc:docMk/>
          <pc:sldMk cId="3252117138" sldId="267"/>
        </pc:sldMkLst>
      </pc:sldChg>
      <pc:sldChg chg="addSp delSp modSp add mod">
        <pc:chgData name="Enrique Sousa" userId="d3b756b5-2e0c-4fbe-9d2d-5e9aec049c09" providerId="ADAL" clId="{240F5876-BDD6-4582-8326-EE1EF7759580}" dt="2023-08-01T08:00:00.164" v="407" actId="1076"/>
        <pc:sldMkLst>
          <pc:docMk/>
          <pc:sldMk cId="3728312688" sldId="268"/>
        </pc:sldMkLst>
        <pc:spChg chg="del">
          <ac:chgData name="Enrique Sousa" userId="d3b756b5-2e0c-4fbe-9d2d-5e9aec049c09" providerId="ADAL" clId="{240F5876-BDD6-4582-8326-EE1EF7759580}" dt="2023-08-01T07:29:11.406" v="232" actId="478"/>
          <ac:spMkLst>
            <pc:docMk/>
            <pc:sldMk cId="3728312688" sldId="268"/>
            <ac:spMk id="7" creationId="{E5D70EEE-58C6-FBC7-A7E5-FD9F1C202851}"/>
          </ac:spMkLst>
        </pc:spChg>
        <pc:spChg chg="mod">
          <ac:chgData name="Enrique Sousa" userId="d3b756b5-2e0c-4fbe-9d2d-5e9aec049c09" providerId="ADAL" clId="{240F5876-BDD6-4582-8326-EE1EF7759580}" dt="2023-08-01T07:30:54.702" v="298" actId="20577"/>
          <ac:spMkLst>
            <pc:docMk/>
            <pc:sldMk cId="3728312688" sldId="268"/>
            <ac:spMk id="11" creationId="{5ABC5B10-15F4-D45B-0894-64155007035A}"/>
          </ac:spMkLst>
        </pc:spChg>
        <pc:spChg chg="del mod">
          <ac:chgData name="Enrique Sousa" userId="d3b756b5-2e0c-4fbe-9d2d-5e9aec049c09" providerId="ADAL" clId="{240F5876-BDD6-4582-8326-EE1EF7759580}" dt="2023-08-01T07:30:35.687" v="250" actId="478"/>
          <ac:spMkLst>
            <pc:docMk/>
            <pc:sldMk cId="3728312688" sldId="268"/>
            <ac:spMk id="16" creationId="{20C14F7B-8C7D-D06A-2B25-4172B951872D}"/>
          </ac:spMkLst>
        </pc:spChg>
        <pc:spChg chg="del">
          <ac:chgData name="Enrique Sousa" userId="d3b756b5-2e0c-4fbe-9d2d-5e9aec049c09" providerId="ADAL" clId="{240F5876-BDD6-4582-8326-EE1EF7759580}" dt="2023-08-01T07:29:15.558" v="236" actId="478"/>
          <ac:spMkLst>
            <pc:docMk/>
            <pc:sldMk cId="3728312688" sldId="268"/>
            <ac:spMk id="17" creationId="{BD6C09EC-83A7-8CF0-6FC0-A7A7A36A3057}"/>
          </ac:spMkLst>
        </pc:spChg>
        <pc:spChg chg="del">
          <ac:chgData name="Enrique Sousa" userId="d3b756b5-2e0c-4fbe-9d2d-5e9aec049c09" providerId="ADAL" clId="{240F5876-BDD6-4582-8326-EE1EF7759580}" dt="2023-08-01T07:29:13.159" v="234" actId="478"/>
          <ac:spMkLst>
            <pc:docMk/>
            <pc:sldMk cId="3728312688" sldId="268"/>
            <ac:spMk id="20" creationId="{F4A3A365-5E17-7AF4-C6DB-9DD293C260C2}"/>
          </ac:spMkLst>
        </pc:spChg>
        <pc:picChg chg="del">
          <ac:chgData name="Enrique Sousa" userId="d3b756b5-2e0c-4fbe-9d2d-5e9aec049c09" providerId="ADAL" clId="{240F5876-BDD6-4582-8326-EE1EF7759580}" dt="2023-08-01T07:29:08.734" v="230" actId="478"/>
          <ac:picMkLst>
            <pc:docMk/>
            <pc:sldMk cId="3728312688" sldId="268"/>
            <ac:picMk id="3" creationId="{F1BD45D4-CC3C-169E-D732-93C0A610EE5A}"/>
          </ac:picMkLst>
        </pc:picChg>
        <pc:picChg chg="add mod">
          <ac:chgData name="Enrique Sousa" userId="d3b756b5-2e0c-4fbe-9d2d-5e9aec049c09" providerId="ADAL" clId="{240F5876-BDD6-4582-8326-EE1EF7759580}" dt="2023-08-01T07:59:52.810" v="405" actId="1076"/>
          <ac:picMkLst>
            <pc:docMk/>
            <pc:sldMk cId="3728312688" sldId="268"/>
            <ac:picMk id="4" creationId="{9830B178-DBA0-00BD-3695-3B03F03D1F6D}"/>
          </ac:picMkLst>
        </pc:picChg>
        <pc:picChg chg="del">
          <ac:chgData name="Enrique Sousa" userId="d3b756b5-2e0c-4fbe-9d2d-5e9aec049c09" providerId="ADAL" clId="{240F5876-BDD6-4582-8326-EE1EF7759580}" dt="2023-08-01T07:29:11.890" v="233" actId="478"/>
          <ac:picMkLst>
            <pc:docMk/>
            <pc:sldMk cId="3728312688" sldId="268"/>
            <ac:picMk id="6" creationId="{45FEF866-12AB-0B9C-3776-C2143A208D26}"/>
          </ac:picMkLst>
        </pc:picChg>
        <pc:picChg chg="add mod">
          <ac:chgData name="Enrique Sousa" userId="d3b756b5-2e0c-4fbe-9d2d-5e9aec049c09" providerId="ADAL" clId="{240F5876-BDD6-4582-8326-EE1EF7759580}" dt="2023-08-01T08:00:00.164" v="407" actId="1076"/>
          <ac:picMkLst>
            <pc:docMk/>
            <pc:sldMk cId="3728312688" sldId="268"/>
            <ac:picMk id="8" creationId="{38AB2AC2-C0E4-D60B-4C30-2CB41B4CAF4F}"/>
          </ac:picMkLst>
        </pc:picChg>
        <pc:picChg chg="del">
          <ac:chgData name="Enrique Sousa" userId="d3b756b5-2e0c-4fbe-9d2d-5e9aec049c09" providerId="ADAL" clId="{240F5876-BDD6-4582-8326-EE1EF7759580}" dt="2023-08-01T07:29:09.671" v="231" actId="478"/>
          <ac:picMkLst>
            <pc:docMk/>
            <pc:sldMk cId="3728312688" sldId="268"/>
            <ac:picMk id="14" creationId="{01CD82A8-E6EF-4C87-F9FB-F74A03749B97}"/>
          </ac:picMkLst>
        </pc:picChg>
        <pc:picChg chg="del">
          <ac:chgData name="Enrique Sousa" userId="d3b756b5-2e0c-4fbe-9d2d-5e9aec049c09" providerId="ADAL" clId="{240F5876-BDD6-4582-8326-EE1EF7759580}" dt="2023-08-01T07:29:13.687" v="235" actId="478"/>
          <ac:picMkLst>
            <pc:docMk/>
            <pc:sldMk cId="3728312688" sldId="268"/>
            <ac:picMk id="19" creationId="{24D5B6F3-E0AC-1125-A549-06687B62A460}"/>
          </ac:picMkLst>
        </pc:picChg>
      </pc:sldChg>
      <pc:sldChg chg="del">
        <pc:chgData name="Enrique Sousa" userId="d3b756b5-2e0c-4fbe-9d2d-5e9aec049c09" providerId="ADAL" clId="{240F5876-BDD6-4582-8326-EE1EF7759580}" dt="2023-08-01T07:22:37.577" v="187" actId="47"/>
        <pc:sldMkLst>
          <pc:docMk/>
          <pc:sldMk cId="4259283099" sldId="268"/>
        </pc:sldMkLst>
      </pc:sldChg>
      <pc:sldChg chg="del">
        <pc:chgData name="Enrique Sousa" userId="d3b756b5-2e0c-4fbe-9d2d-5e9aec049c09" providerId="ADAL" clId="{240F5876-BDD6-4582-8326-EE1EF7759580}" dt="2023-08-01T07:22:39.936" v="188" actId="47"/>
        <pc:sldMkLst>
          <pc:docMk/>
          <pc:sldMk cId="165029465" sldId="269"/>
        </pc:sldMkLst>
      </pc:sldChg>
      <pc:sldChg chg="add del">
        <pc:chgData name="Enrique Sousa" userId="d3b756b5-2e0c-4fbe-9d2d-5e9aec049c09" providerId="ADAL" clId="{240F5876-BDD6-4582-8326-EE1EF7759580}" dt="2023-08-01T07:29:18.171" v="238"/>
        <pc:sldMkLst>
          <pc:docMk/>
          <pc:sldMk cId="2890348864" sldId="269"/>
        </pc:sldMkLst>
      </pc:sldChg>
      <pc:sldChg chg="new del">
        <pc:chgData name="Enrique Sousa" userId="d3b756b5-2e0c-4fbe-9d2d-5e9aec049c09" providerId="ADAL" clId="{240F5876-BDD6-4582-8326-EE1EF7759580}" dt="2023-08-01T07:32:29.218" v="376" actId="47"/>
        <pc:sldMkLst>
          <pc:docMk/>
          <pc:sldMk cId="3403823972" sldId="269"/>
        </pc:sldMkLst>
      </pc:sldChg>
      <pc:sldChg chg="addSp delSp modSp add mod ord">
        <pc:chgData name="Enrique Sousa" userId="d3b756b5-2e0c-4fbe-9d2d-5e9aec049c09" providerId="ADAL" clId="{240F5876-BDD6-4582-8326-EE1EF7759580}" dt="2023-08-02T08:01:07.756" v="497"/>
        <pc:sldMkLst>
          <pc:docMk/>
          <pc:sldMk cId="2541355769" sldId="270"/>
        </pc:sldMkLst>
        <pc:spChg chg="add mod">
          <ac:chgData name="Enrique Sousa" userId="d3b756b5-2e0c-4fbe-9d2d-5e9aec049c09" providerId="ADAL" clId="{240F5876-BDD6-4582-8326-EE1EF7759580}" dt="2023-08-02T08:01:07.756" v="497"/>
          <ac:spMkLst>
            <pc:docMk/>
            <pc:sldMk cId="2541355769" sldId="270"/>
            <ac:spMk id="2" creationId="{EA92DA08-1D56-5687-A41C-DE4CB02C8033}"/>
          </ac:spMkLst>
        </pc:spChg>
        <pc:spChg chg="mod">
          <ac:chgData name="Enrique Sousa" userId="d3b756b5-2e0c-4fbe-9d2d-5e9aec049c09" providerId="ADAL" clId="{240F5876-BDD6-4582-8326-EE1EF7759580}" dt="2023-08-01T07:32:44.685" v="387" actId="14100"/>
          <ac:spMkLst>
            <pc:docMk/>
            <pc:sldMk cId="2541355769" sldId="270"/>
            <ac:spMk id="10" creationId="{422174AA-A0DC-7EDC-BA7F-CF31EF2766FA}"/>
          </ac:spMkLst>
        </pc:spChg>
        <pc:spChg chg="mod">
          <ac:chgData name="Enrique Sousa" userId="d3b756b5-2e0c-4fbe-9d2d-5e9aec049c09" providerId="ADAL" clId="{240F5876-BDD6-4582-8326-EE1EF7759580}" dt="2023-08-01T07:32:51.140" v="389" actId="14100"/>
          <ac:spMkLst>
            <pc:docMk/>
            <pc:sldMk cId="2541355769" sldId="270"/>
            <ac:spMk id="11" creationId="{5ABC5B10-15F4-D45B-0894-64155007035A}"/>
          </ac:spMkLst>
        </pc:spChg>
        <pc:picChg chg="del">
          <ac:chgData name="Enrique Sousa" userId="d3b756b5-2e0c-4fbe-9d2d-5e9aec049c09" providerId="ADAL" clId="{240F5876-BDD6-4582-8326-EE1EF7759580}" dt="2023-08-01T07:34:10.270" v="390" actId="478"/>
          <ac:picMkLst>
            <pc:docMk/>
            <pc:sldMk cId="2541355769" sldId="270"/>
            <ac:picMk id="4" creationId="{9830B178-DBA0-00BD-3695-3B03F03D1F6D}"/>
          </ac:picMkLst>
        </pc:picChg>
      </pc:sldChg>
      <pc:sldChg chg="addSp delSp modSp new mod">
        <pc:chgData name="Enrique Sousa" userId="d3b756b5-2e0c-4fbe-9d2d-5e9aec049c09" providerId="ADAL" clId="{240F5876-BDD6-4582-8326-EE1EF7759580}" dt="2023-08-02T07:58:16.162" v="467" actId="20577"/>
        <pc:sldMkLst>
          <pc:docMk/>
          <pc:sldMk cId="3346677895" sldId="271"/>
        </pc:sldMkLst>
        <pc:spChg chg="del mod">
          <ac:chgData name="Enrique Sousa" userId="d3b756b5-2e0c-4fbe-9d2d-5e9aec049c09" providerId="ADAL" clId="{240F5876-BDD6-4582-8326-EE1EF7759580}" dt="2023-08-02T07:51:24.337" v="410" actId="478"/>
          <ac:spMkLst>
            <pc:docMk/>
            <pc:sldMk cId="3346677895" sldId="271"/>
            <ac:spMk id="2" creationId="{1A756861-2428-F095-3E87-ED549E05714D}"/>
          </ac:spMkLst>
        </pc:spChg>
        <pc:spChg chg="del">
          <ac:chgData name="Enrique Sousa" userId="d3b756b5-2e0c-4fbe-9d2d-5e9aec049c09" providerId="ADAL" clId="{240F5876-BDD6-4582-8326-EE1EF7759580}" dt="2023-08-02T07:51:27.555" v="411" actId="478"/>
          <ac:spMkLst>
            <pc:docMk/>
            <pc:sldMk cId="3346677895" sldId="271"/>
            <ac:spMk id="3" creationId="{59A9488A-E9E6-C2B4-1595-8C651B954D9E}"/>
          </ac:spMkLst>
        </pc:spChg>
        <pc:spChg chg="add mod">
          <ac:chgData name="Enrique Sousa" userId="d3b756b5-2e0c-4fbe-9d2d-5e9aec049c09" providerId="ADAL" clId="{240F5876-BDD6-4582-8326-EE1EF7759580}" dt="2023-08-02T07:56:44.586" v="443"/>
          <ac:spMkLst>
            <pc:docMk/>
            <pc:sldMk cId="3346677895" sldId="271"/>
            <ac:spMk id="8" creationId="{56DFC02C-B079-E3E5-F853-0251F322D647}"/>
          </ac:spMkLst>
        </pc:spChg>
        <pc:spChg chg="add del mod">
          <ac:chgData name="Enrique Sousa" userId="d3b756b5-2e0c-4fbe-9d2d-5e9aec049c09" providerId="ADAL" clId="{240F5876-BDD6-4582-8326-EE1EF7759580}" dt="2023-08-02T07:57:00.679" v="447" actId="478"/>
          <ac:spMkLst>
            <pc:docMk/>
            <pc:sldMk cId="3346677895" sldId="271"/>
            <ac:spMk id="10" creationId="{373C43B7-AC6B-3677-4053-581324E5C757}"/>
          </ac:spMkLst>
        </pc:spChg>
        <pc:spChg chg="add del mod">
          <ac:chgData name="Enrique Sousa" userId="d3b756b5-2e0c-4fbe-9d2d-5e9aec049c09" providerId="ADAL" clId="{240F5876-BDD6-4582-8326-EE1EF7759580}" dt="2023-08-02T07:57:08.695" v="449" actId="478"/>
          <ac:spMkLst>
            <pc:docMk/>
            <pc:sldMk cId="3346677895" sldId="271"/>
            <ac:spMk id="11" creationId="{E5D1083D-45A1-2D64-626D-99A0BDB2CBCF}"/>
          </ac:spMkLst>
        </pc:spChg>
        <pc:spChg chg="add mod">
          <ac:chgData name="Enrique Sousa" userId="d3b756b5-2e0c-4fbe-9d2d-5e9aec049c09" providerId="ADAL" clId="{240F5876-BDD6-4582-8326-EE1EF7759580}" dt="2023-08-02T07:58:16.162" v="467" actId="20577"/>
          <ac:spMkLst>
            <pc:docMk/>
            <pc:sldMk cId="3346677895" sldId="271"/>
            <ac:spMk id="13" creationId="{669D6FBE-297E-76F2-221C-196101546763}"/>
          </ac:spMkLst>
        </pc:spChg>
        <pc:picChg chg="add del">
          <ac:chgData name="Enrique Sousa" userId="d3b756b5-2e0c-4fbe-9d2d-5e9aec049c09" providerId="ADAL" clId="{240F5876-BDD6-4582-8326-EE1EF7759580}" dt="2023-08-02T07:51:41.734" v="415" actId="21"/>
          <ac:picMkLst>
            <pc:docMk/>
            <pc:sldMk cId="3346677895" sldId="271"/>
            <ac:picMk id="5" creationId="{E9DF24D3-EE83-05B5-28DC-96262F7738D5}"/>
          </ac:picMkLst>
        </pc:picChg>
        <pc:picChg chg="add">
          <ac:chgData name="Enrique Sousa" userId="d3b756b5-2e0c-4fbe-9d2d-5e9aec049c09" providerId="ADAL" clId="{240F5876-BDD6-4582-8326-EE1EF7759580}" dt="2023-08-02T07:56:34.992" v="442" actId="22"/>
          <ac:picMkLst>
            <pc:docMk/>
            <pc:sldMk cId="3346677895" sldId="271"/>
            <ac:picMk id="7" creationId="{5D9905D9-DC01-CF08-BEFA-F2863D8C4F8D}"/>
          </ac:picMkLst>
        </pc:picChg>
      </pc:sldChg>
      <pc:sldChg chg="addSp delSp modSp add mod">
        <pc:chgData name="Enrique Sousa" userId="d3b756b5-2e0c-4fbe-9d2d-5e9aec049c09" providerId="ADAL" clId="{240F5876-BDD6-4582-8326-EE1EF7759580}" dt="2023-08-02T07:57:13.086" v="451" actId="1076"/>
        <pc:sldMkLst>
          <pc:docMk/>
          <pc:sldMk cId="1917825002" sldId="272"/>
        </pc:sldMkLst>
        <pc:spChg chg="del">
          <ac:chgData name="Enrique Sousa" userId="d3b756b5-2e0c-4fbe-9d2d-5e9aec049c09" providerId="ADAL" clId="{240F5876-BDD6-4582-8326-EE1EF7759580}" dt="2023-08-02T07:51:37.305" v="414" actId="478"/>
          <ac:spMkLst>
            <pc:docMk/>
            <pc:sldMk cId="1917825002" sldId="272"/>
            <ac:spMk id="2" creationId="{EA92DA08-1D56-5687-A41C-DE4CB02C8033}"/>
          </ac:spMkLst>
        </pc:spChg>
        <pc:spChg chg="mod">
          <ac:chgData name="Enrique Sousa" userId="d3b756b5-2e0c-4fbe-9d2d-5e9aec049c09" providerId="ADAL" clId="{240F5876-BDD6-4582-8326-EE1EF7759580}" dt="2023-08-02T07:57:13.086" v="451" actId="1076"/>
          <ac:spMkLst>
            <pc:docMk/>
            <pc:sldMk cId="1917825002" sldId="272"/>
            <ac:spMk id="10" creationId="{422174AA-A0DC-7EDC-BA7F-CF31EF2766FA}"/>
          </ac:spMkLst>
        </pc:spChg>
        <pc:spChg chg="mod">
          <ac:chgData name="Enrique Sousa" userId="d3b756b5-2e0c-4fbe-9d2d-5e9aec049c09" providerId="ADAL" clId="{240F5876-BDD6-4582-8326-EE1EF7759580}" dt="2023-08-02T07:56:50.651" v="444" actId="14100"/>
          <ac:spMkLst>
            <pc:docMk/>
            <pc:sldMk cId="1917825002" sldId="272"/>
            <ac:spMk id="11" creationId="{5ABC5B10-15F4-D45B-0894-64155007035A}"/>
          </ac:spMkLst>
        </pc:spChg>
        <pc:picChg chg="add mod">
          <ac:chgData name="Enrique Sousa" userId="d3b756b5-2e0c-4fbe-9d2d-5e9aec049c09" providerId="ADAL" clId="{240F5876-BDD6-4582-8326-EE1EF7759580}" dt="2023-08-02T07:54:06.086" v="441" actId="1076"/>
          <ac:picMkLst>
            <pc:docMk/>
            <pc:sldMk cId="1917825002" sldId="272"/>
            <ac:picMk id="3" creationId="{CA4376E3-CC80-6A31-96F3-9DE77AFC8E48}"/>
          </ac:picMkLst>
        </pc:picChg>
      </pc:sldChg>
    </pc:docChg>
  </pc:docChgLst>
  <pc:docChgLst>
    <pc:chgData name="Enrique Sousa" userId="d3b756b5-2e0c-4fbe-9d2d-5e9aec049c09" providerId="ADAL" clId="{25A2902B-F54D-42CD-8571-F31FA302F6B8}"/>
    <pc:docChg chg="undo custSel delSld modSld">
      <pc:chgData name="Enrique Sousa" userId="d3b756b5-2e0c-4fbe-9d2d-5e9aec049c09" providerId="ADAL" clId="{25A2902B-F54D-42CD-8571-F31FA302F6B8}" dt="2023-07-25T07:59:47.244" v="453" actId="123"/>
      <pc:docMkLst>
        <pc:docMk/>
      </pc:docMkLst>
      <pc:sldChg chg="modSp mod">
        <pc:chgData name="Enrique Sousa" userId="d3b756b5-2e0c-4fbe-9d2d-5e9aec049c09" providerId="ADAL" clId="{25A2902B-F54D-42CD-8571-F31FA302F6B8}" dt="2023-07-25T07:35:48.747" v="21" actId="20577"/>
        <pc:sldMkLst>
          <pc:docMk/>
          <pc:sldMk cId="4076329299" sldId="256"/>
        </pc:sldMkLst>
        <pc:spChg chg="mod">
          <ac:chgData name="Enrique Sousa" userId="d3b756b5-2e0c-4fbe-9d2d-5e9aec049c09" providerId="ADAL" clId="{25A2902B-F54D-42CD-8571-F31FA302F6B8}" dt="2023-07-25T07:35:48.747" v="21" actId="20577"/>
          <ac:spMkLst>
            <pc:docMk/>
            <pc:sldMk cId="4076329299" sldId="256"/>
            <ac:spMk id="2" creationId="{80423CF5-1BA4-2C85-CCE3-BBCBC0269907}"/>
          </ac:spMkLst>
        </pc:spChg>
      </pc:sldChg>
      <pc:sldChg chg="modSp mod">
        <pc:chgData name="Enrique Sousa" userId="d3b756b5-2e0c-4fbe-9d2d-5e9aec049c09" providerId="ADAL" clId="{25A2902B-F54D-42CD-8571-F31FA302F6B8}" dt="2023-07-25T07:35:23.404" v="1" actId="14100"/>
        <pc:sldMkLst>
          <pc:docMk/>
          <pc:sldMk cId="1433145518" sldId="259"/>
        </pc:sldMkLst>
        <pc:spChg chg="mod">
          <ac:chgData name="Enrique Sousa" userId="d3b756b5-2e0c-4fbe-9d2d-5e9aec049c09" providerId="ADAL" clId="{25A2902B-F54D-42CD-8571-F31FA302F6B8}" dt="2023-07-25T07:35:06.916" v="0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25A2902B-F54D-42CD-8571-F31FA302F6B8}" dt="2023-07-25T07:35:23.404" v="1" actId="14100"/>
          <ac:spMkLst>
            <pc:docMk/>
            <pc:sldMk cId="1433145518" sldId="259"/>
            <ac:spMk id="19" creationId="{F7EFCFDB-5438-650A-A29D-469E7FA0E4C4}"/>
          </ac:spMkLst>
        </pc:spChg>
      </pc:sldChg>
      <pc:sldChg chg="addSp delSp modSp mod modAnim">
        <pc:chgData name="Enrique Sousa" userId="d3b756b5-2e0c-4fbe-9d2d-5e9aec049c09" providerId="ADAL" clId="{25A2902B-F54D-42CD-8571-F31FA302F6B8}" dt="2023-07-25T07:39:05.700" v="26" actId="1076"/>
        <pc:sldMkLst>
          <pc:docMk/>
          <pc:sldMk cId="176058406" sldId="260"/>
        </pc:sldMkLst>
        <pc:spChg chg="mod">
          <ac:chgData name="Enrique Sousa" userId="d3b756b5-2e0c-4fbe-9d2d-5e9aec049c09" providerId="ADAL" clId="{25A2902B-F54D-42CD-8571-F31FA302F6B8}" dt="2023-07-25T07:35:39.862" v="12" actId="20577"/>
          <ac:spMkLst>
            <pc:docMk/>
            <pc:sldMk cId="176058406" sldId="260"/>
            <ac:spMk id="11" creationId="{5ABC5B10-15F4-D45B-0894-64155007035A}"/>
          </ac:spMkLst>
        </pc:spChg>
        <pc:picChg chg="del">
          <ac:chgData name="Enrique Sousa" userId="d3b756b5-2e0c-4fbe-9d2d-5e9aec049c09" providerId="ADAL" clId="{25A2902B-F54D-42CD-8571-F31FA302F6B8}" dt="2023-07-25T07:35:36.269" v="3" actId="478"/>
          <ac:picMkLst>
            <pc:docMk/>
            <pc:sldMk cId="176058406" sldId="260"/>
            <ac:picMk id="2" creationId="{60790F08-45B2-A61A-2C43-F2A739A39519}"/>
          </ac:picMkLst>
        </pc:picChg>
        <pc:picChg chg="add mod">
          <ac:chgData name="Enrique Sousa" userId="d3b756b5-2e0c-4fbe-9d2d-5e9aec049c09" providerId="ADAL" clId="{25A2902B-F54D-42CD-8571-F31FA302F6B8}" dt="2023-07-25T07:39:05.700" v="26" actId="1076"/>
          <ac:picMkLst>
            <pc:docMk/>
            <pc:sldMk cId="176058406" sldId="260"/>
            <ac:picMk id="1026" creationId="{C69C1B55-F63A-67FF-79EC-5C5CD1D9F60C}"/>
          </ac:picMkLst>
        </pc:picChg>
        <pc:picChg chg="del">
          <ac:chgData name="Enrique Sousa" userId="d3b756b5-2e0c-4fbe-9d2d-5e9aec049c09" providerId="ADAL" clId="{25A2902B-F54D-42CD-8571-F31FA302F6B8}" dt="2023-07-25T07:35:35.098" v="2" actId="478"/>
          <ac:picMkLst>
            <pc:docMk/>
            <pc:sldMk cId="176058406" sldId="260"/>
            <ac:picMk id="1028" creationId="{FE733B29-0CE3-3018-1051-0E227546A551}"/>
          </ac:picMkLst>
        </pc:picChg>
      </pc:sldChg>
      <pc:sldChg chg="addSp delSp modSp mod">
        <pc:chgData name="Enrique Sousa" userId="d3b756b5-2e0c-4fbe-9d2d-5e9aec049c09" providerId="ADAL" clId="{25A2902B-F54D-42CD-8571-F31FA302F6B8}" dt="2023-07-25T07:42:23.271" v="58" actId="1076"/>
        <pc:sldMkLst>
          <pc:docMk/>
          <pc:sldMk cId="2620687045" sldId="262"/>
        </pc:sldMkLst>
        <pc:spChg chg="del">
          <ac:chgData name="Enrique Sousa" userId="d3b756b5-2e0c-4fbe-9d2d-5e9aec049c09" providerId="ADAL" clId="{25A2902B-F54D-42CD-8571-F31FA302F6B8}" dt="2023-07-25T07:41:51.955" v="27" actId="478"/>
          <ac:spMkLst>
            <pc:docMk/>
            <pc:sldMk cId="2620687045" sldId="262"/>
            <ac:spMk id="2" creationId="{41D77D8A-1D59-BE23-89EE-9200DA52054D}"/>
          </ac:spMkLst>
        </pc:spChg>
        <pc:spChg chg="del">
          <ac:chgData name="Enrique Sousa" userId="d3b756b5-2e0c-4fbe-9d2d-5e9aec049c09" providerId="ADAL" clId="{25A2902B-F54D-42CD-8571-F31FA302F6B8}" dt="2023-07-25T07:41:56.345" v="29" actId="478"/>
          <ac:spMkLst>
            <pc:docMk/>
            <pc:sldMk cId="2620687045" sldId="262"/>
            <ac:spMk id="6" creationId="{35DA1B71-2439-2B2C-6647-23E45BF0F6E8}"/>
          </ac:spMkLst>
        </pc:spChg>
        <pc:spChg chg="mod">
          <ac:chgData name="Enrique Sousa" userId="d3b756b5-2e0c-4fbe-9d2d-5e9aec049c09" providerId="ADAL" clId="{25A2902B-F54D-42CD-8571-F31FA302F6B8}" dt="2023-07-25T07:42:17.458" v="57" actId="14100"/>
          <ac:spMkLst>
            <pc:docMk/>
            <pc:sldMk cId="2620687045" sldId="262"/>
            <ac:spMk id="10" creationId="{422174AA-A0DC-7EDC-BA7F-CF31EF2766FA}"/>
          </ac:spMkLst>
        </pc:spChg>
        <pc:spChg chg="mod">
          <ac:chgData name="Enrique Sousa" userId="d3b756b5-2e0c-4fbe-9d2d-5e9aec049c09" providerId="ADAL" clId="{25A2902B-F54D-42CD-8571-F31FA302F6B8}" dt="2023-07-25T07:42:23.271" v="58" actId="1076"/>
          <ac:spMkLst>
            <pc:docMk/>
            <pc:sldMk cId="2620687045" sldId="262"/>
            <ac:spMk id="11" creationId="{5ABC5B10-15F4-D45B-0894-64155007035A}"/>
          </ac:spMkLst>
        </pc:spChg>
        <pc:picChg chg="del">
          <ac:chgData name="Enrique Sousa" userId="d3b756b5-2e0c-4fbe-9d2d-5e9aec049c09" providerId="ADAL" clId="{25A2902B-F54D-42CD-8571-F31FA302F6B8}" dt="2023-07-25T07:41:53.591" v="28" actId="478"/>
          <ac:picMkLst>
            <pc:docMk/>
            <pc:sldMk cId="2620687045" sldId="262"/>
            <ac:picMk id="4" creationId="{67B3EAC9-52F9-3853-2910-9E1B8F54CA80}"/>
          </ac:picMkLst>
        </pc:picChg>
        <pc:picChg chg="del">
          <ac:chgData name="Enrique Sousa" userId="d3b756b5-2e0c-4fbe-9d2d-5e9aec049c09" providerId="ADAL" clId="{25A2902B-F54D-42CD-8571-F31FA302F6B8}" dt="2023-07-25T07:41:57.329" v="30" actId="478"/>
          <ac:picMkLst>
            <pc:docMk/>
            <pc:sldMk cId="2620687045" sldId="262"/>
            <ac:picMk id="8" creationId="{C5F05002-8876-5A3C-B75C-95874510CFBB}"/>
          </ac:picMkLst>
        </pc:picChg>
        <pc:picChg chg="add mod">
          <ac:chgData name="Enrique Sousa" userId="d3b756b5-2e0c-4fbe-9d2d-5e9aec049c09" providerId="ADAL" clId="{25A2902B-F54D-42CD-8571-F31FA302F6B8}" dt="2023-07-25T07:42:02.191" v="32" actId="1076"/>
          <ac:picMkLst>
            <pc:docMk/>
            <pc:sldMk cId="2620687045" sldId="262"/>
            <ac:picMk id="2050" creationId="{50F2419E-AF5C-203F-6C64-AB8965487CB6}"/>
          </ac:picMkLst>
        </pc:picChg>
      </pc:sldChg>
      <pc:sldChg chg="delSp modSp del mod">
        <pc:chgData name="Enrique Sousa" userId="d3b756b5-2e0c-4fbe-9d2d-5e9aec049c09" providerId="ADAL" clId="{25A2902B-F54D-42CD-8571-F31FA302F6B8}" dt="2023-07-25T07:58:27.116" v="444" actId="47"/>
        <pc:sldMkLst>
          <pc:docMk/>
          <pc:sldMk cId="290331400" sldId="263"/>
        </pc:sldMkLst>
        <pc:spChg chg="mod">
          <ac:chgData name="Enrique Sousa" userId="d3b756b5-2e0c-4fbe-9d2d-5e9aec049c09" providerId="ADAL" clId="{25A2902B-F54D-42CD-8571-F31FA302F6B8}" dt="2023-07-25T07:58:26.248" v="443" actId="6549"/>
          <ac:spMkLst>
            <pc:docMk/>
            <pc:sldMk cId="290331400" sldId="263"/>
            <ac:spMk id="5" creationId="{2825BA52-6FE3-E4E6-510D-7219918F6666}"/>
          </ac:spMkLst>
        </pc:spChg>
        <pc:spChg chg="mod">
          <ac:chgData name="Enrique Sousa" userId="d3b756b5-2e0c-4fbe-9d2d-5e9aec049c09" providerId="ADAL" clId="{25A2902B-F54D-42CD-8571-F31FA302F6B8}" dt="2023-07-25T07:58:18.355" v="441" actId="14100"/>
          <ac:spMkLst>
            <pc:docMk/>
            <pc:sldMk cId="290331400" sldId="263"/>
            <ac:spMk id="10" creationId="{422174AA-A0DC-7EDC-BA7F-CF31EF2766FA}"/>
          </ac:spMkLst>
        </pc:spChg>
        <pc:spChg chg="mod">
          <ac:chgData name="Enrique Sousa" userId="d3b756b5-2e0c-4fbe-9d2d-5e9aec049c09" providerId="ADAL" clId="{25A2902B-F54D-42CD-8571-F31FA302F6B8}" dt="2023-07-25T07:58:14.092" v="440" actId="14100"/>
          <ac:spMkLst>
            <pc:docMk/>
            <pc:sldMk cId="290331400" sldId="263"/>
            <ac:spMk id="11" creationId="{5ABC5B10-15F4-D45B-0894-64155007035A}"/>
          </ac:spMkLst>
        </pc:spChg>
        <pc:picChg chg="del">
          <ac:chgData name="Enrique Sousa" userId="d3b756b5-2e0c-4fbe-9d2d-5e9aec049c09" providerId="ADAL" clId="{25A2902B-F54D-42CD-8571-F31FA302F6B8}" dt="2023-07-25T07:58:23.779" v="442" actId="478"/>
          <ac:picMkLst>
            <pc:docMk/>
            <pc:sldMk cId="290331400" sldId="263"/>
            <ac:picMk id="3" creationId="{26A52FEE-AB2B-BBA7-4F74-45BDB511DC38}"/>
          </ac:picMkLst>
        </pc:picChg>
      </pc:sldChg>
      <pc:sldChg chg="modSp mod">
        <pc:chgData name="Enrique Sousa" userId="d3b756b5-2e0c-4fbe-9d2d-5e9aec049c09" providerId="ADAL" clId="{25A2902B-F54D-42CD-8571-F31FA302F6B8}" dt="2023-07-25T07:59:47.244" v="453" actId="123"/>
        <pc:sldMkLst>
          <pc:docMk/>
          <pc:sldMk cId="2892163763" sldId="265"/>
        </pc:sldMkLst>
        <pc:spChg chg="mod">
          <ac:chgData name="Enrique Sousa" userId="d3b756b5-2e0c-4fbe-9d2d-5e9aec049c09" providerId="ADAL" clId="{25A2902B-F54D-42CD-8571-F31FA302F6B8}" dt="2023-07-25T07:59:47.244" v="453" actId="123"/>
          <ac:spMkLst>
            <pc:docMk/>
            <pc:sldMk cId="2892163763" sldId="265"/>
            <ac:spMk id="2" creationId="{13895424-F0AF-D77E-1D70-68D2565A6D9D}"/>
          </ac:spMkLst>
        </pc:spChg>
      </pc:sldChg>
      <pc:sldChg chg="addSp delSp modSp mod">
        <pc:chgData name="Enrique Sousa" userId="d3b756b5-2e0c-4fbe-9d2d-5e9aec049c09" providerId="ADAL" clId="{25A2902B-F54D-42CD-8571-F31FA302F6B8}" dt="2023-07-25T07:51:21.113" v="233" actId="122"/>
        <pc:sldMkLst>
          <pc:docMk/>
          <pc:sldMk cId="3615910882" sldId="266"/>
        </pc:sldMkLst>
        <pc:spChg chg="del">
          <ac:chgData name="Enrique Sousa" userId="d3b756b5-2e0c-4fbe-9d2d-5e9aec049c09" providerId="ADAL" clId="{25A2902B-F54D-42CD-8571-F31FA302F6B8}" dt="2023-07-25T07:44:59.916" v="89" actId="478"/>
          <ac:spMkLst>
            <pc:docMk/>
            <pc:sldMk cId="3615910882" sldId="266"/>
            <ac:spMk id="2" creationId="{41D77D8A-1D59-BE23-89EE-9200DA52054D}"/>
          </ac:spMkLst>
        </pc:spChg>
        <pc:spChg chg="del">
          <ac:chgData name="Enrique Sousa" userId="d3b756b5-2e0c-4fbe-9d2d-5e9aec049c09" providerId="ADAL" clId="{25A2902B-F54D-42CD-8571-F31FA302F6B8}" dt="2023-07-25T07:45:11.624" v="93" actId="478"/>
          <ac:spMkLst>
            <pc:docMk/>
            <pc:sldMk cId="3615910882" sldId="266"/>
            <ac:spMk id="6" creationId="{35DA1B71-2439-2B2C-6647-23E45BF0F6E8}"/>
          </ac:spMkLst>
        </pc:spChg>
        <pc:spChg chg="mod">
          <ac:chgData name="Enrique Sousa" userId="d3b756b5-2e0c-4fbe-9d2d-5e9aec049c09" providerId="ADAL" clId="{25A2902B-F54D-42CD-8571-F31FA302F6B8}" dt="2023-07-25T07:44:53.936" v="88" actId="14100"/>
          <ac:spMkLst>
            <pc:docMk/>
            <pc:sldMk cId="3615910882" sldId="266"/>
            <ac:spMk id="10" creationId="{422174AA-A0DC-7EDC-BA7F-CF31EF2766FA}"/>
          </ac:spMkLst>
        </pc:spChg>
        <pc:spChg chg="mod">
          <ac:chgData name="Enrique Sousa" userId="d3b756b5-2e0c-4fbe-9d2d-5e9aec049c09" providerId="ADAL" clId="{25A2902B-F54D-42CD-8571-F31FA302F6B8}" dt="2023-07-25T07:44:44.469" v="86" actId="14100"/>
          <ac:spMkLst>
            <pc:docMk/>
            <pc:sldMk cId="3615910882" sldId="266"/>
            <ac:spMk id="11" creationId="{5ABC5B10-15F4-D45B-0894-64155007035A}"/>
          </ac:spMkLst>
        </pc:spChg>
        <pc:spChg chg="add mod">
          <ac:chgData name="Enrique Sousa" userId="d3b756b5-2e0c-4fbe-9d2d-5e9aec049c09" providerId="ADAL" clId="{25A2902B-F54D-42CD-8571-F31FA302F6B8}" dt="2023-07-25T07:48:56.801" v="182" actId="1076"/>
          <ac:spMkLst>
            <pc:docMk/>
            <pc:sldMk cId="3615910882" sldId="266"/>
            <ac:spMk id="12" creationId="{24D2C022-9973-8AFA-A176-02B188C32C62}"/>
          </ac:spMkLst>
        </pc:spChg>
        <pc:spChg chg="add mod">
          <ac:chgData name="Enrique Sousa" userId="d3b756b5-2e0c-4fbe-9d2d-5e9aec049c09" providerId="ADAL" clId="{25A2902B-F54D-42CD-8571-F31FA302F6B8}" dt="2023-07-25T07:49:56.925" v="190" actId="1076"/>
          <ac:spMkLst>
            <pc:docMk/>
            <pc:sldMk cId="3615910882" sldId="266"/>
            <ac:spMk id="13" creationId="{B05ED586-F739-14C1-D4C0-ADFFB4AF3943}"/>
          </ac:spMkLst>
        </pc:spChg>
        <pc:spChg chg="add mod">
          <ac:chgData name="Enrique Sousa" userId="d3b756b5-2e0c-4fbe-9d2d-5e9aec049c09" providerId="ADAL" clId="{25A2902B-F54D-42CD-8571-F31FA302F6B8}" dt="2023-07-25T07:51:21.113" v="233" actId="122"/>
          <ac:spMkLst>
            <pc:docMk/>
            <pc:sldMk cId="3615910882" sldId="266"/>
            <ac:spMk id="16" creationId="{20C14F7B-8C7D-D06A-2B25-4172B951872D}"/>
          </ac:spMkLst>
        </pc:spChg>
        <pc:picChg chg="add mod">
          <ac:chgData name="Enrique Sousa" userId="d3b756b5-2e0c-4fbe-9d2d-5e9aec049c09" providerId="ADAL" clId="{25A2902B-F54D-42CD-8571-F31FA302F6B8}" dt="2023-07-25T07:48:42.469" v="179" actId="1076"/>
          <ac:picMkLst>
            <pc:docMk/>
            <pc:sldMk cId="3615910882" sldId="266"/>
            <ac:picMk id="4" creationId="{E62E9C59-ACBB-B8CF-9F90-846661F0D1F9}"/>
          </ac:picMkLst>
        </pc:picChg>
        <pc:picChg chg="del">
          <ac:chgData name="Enrique Sousa" userId="d3b756b5-2e0c-4fbe-9d2d-5e9aec049c09" providerId="ADAL" clId="{25A2902B-F54D-42CD-8571-F31FA302F6B8}" dt="2023-07-25T07:45:00.971" v="90" actId="478"/>
          <ac:picMkLst>
            <pc:docMk/>
            <pc:sldMk cId="3615910882" sldId="266"/>
            <ac:picMk id="5" creationId="{F5C9FAD8-6170-CDE4-D438-F1EB784F19C2}"/>
          </ac:picMkLst>
        </pc:picChg>
        <pc:picChg chg="add mod">
          <ac:chgData name="Enrique Sousa" userId="d3b756b5-2e0c-4fbe-9d2d-5e9aec049c09" providerId="ADAL" clId="{25A2902B-F54D-42CD-8571-F31FA302F6B8}" dt="2023-07-25T07:49:47.996" v="189" actId="1076"/>
          <ac:picMkLst>
            <pc:docMk/>
            <pc:sldMk cId="3615910882" sldId="266"/>
            <ac:picMk id="8" creationId="{023CFF5E-B034-06E5-F358-6573B8BA282E}"/>
          </ac:picMkLst>
        </pc:picChg>
        <pc:picChg chg="del">
          <ac:chgData name="Enrique Sousa" userId="d3b756b5-2e0c-4fbe-9d2d-5e9aec049c09" providerId="ADAL" clId="{25A2902B-F54D-42CD-8571-F31FA302F6B8}" dt="2023-07-25T07:45:12.727" v="94" actId="478"/>
          <ac:picMkLst>
            <pc:docMk/>
            <pc:sldMk cId="3615910882" sldId="266"/>
            <ac:picMk id="9" creationId="{9B835B12-32ED-F601-EAB8-EE341EC2EA7B}"/>
          </ac:picMkLst>
        </pc:picChg>
        <pc:picChg chg="add mod">
          <ac:chgData name="Enrique Sousa" userId="d3b756b5-2e0c-4fbe-9d2d-5e9aec049c09" providerId="ADAL" clId="{25A2902B-F54D-42CD-8571-F31FA302F6B8}" dt="2023-07-25T07:49:35.653" v="187" actId="1076"/>
          <ac:picMkLst>
            <pc:docMk/>
            <pc:sldMk cId="3615910882" sldId="266"/>
            <ac:picMk id="15" creationId="{3E70ECB7-64C9-02EA-438C-BBDC46045189}"/>
          </ac:picMkLst>
        </pc:picChg>
      </pc:sldChg>
      <pc:sldChg chg="addSp delSp modSp mod">
        <pc:chgData name="Enrique Sousa" userId="d3b756b5-2e0c-4fbe-9d2d-5e9aec049c09" providerId="ADAL" clId="{25A2902B-F54D-42CD-8571-F31FA302F6B8}" dt="2023-07-25T07:57:55.799" v="428" actId="1076"/>
        <pc:sldMkLst>
          <pc:docMk/>
          <pc:sldMk cId="3252117138" sldId="267"/>
        </pc:sldMkLst>
        <pc:spChg chg="del">
          <ac:chgData name="Enrique Sousa" userId="d3b756b5-2e0c-4fbe-9d2d-5e9aec049c09" providerId="ADAL" clId="{25A2902B-F54D-42CD-8571-F31FA302F6B8}" dt="2023-07-25T07:54:23.867" v="342" actId="478"/>
          <ac:spMkLst>
            <pc:docMk/>
            <pc:sldMk cId="3252117138" sldId="267"/>
            <ac:spMk id="2" creationId="{41D77D8A-1D59-BE23-89EE-9200DA52054D}"/>
          </ac:spMkLst>
        </pc:spChg>
        <pc:spChg chg="del">
          <ac:chgData name="Enrique Sousa" userId="d3b756b5-2e0c-4fbe-9d2d-5e9aec049c09" providerId="ADAL" clId="{25A2902B-F54D-42CD-8571-F31FA302F6B8}" dt="2023-07-25T07:54:28.998" v="345" actId="478"/>
          <ac:spMkLst>
            <pc:docMk/>
            <pc:sldMk cId="3252117138" sldId="267"/>
            <ac:spMk id="6" creationId="{35DA1B71-2439-2B2C-6647-23E45BF0F6E8}"/>
          </ac:spMkLst>
        </pc:spChg>
        <pc:spChg chg="mod">
          <ac:chgData name="Enrique Sousa" userId="d3b756b5-2e0c-4fbe-9d2d-5e9aec049c09" providerId="ADAL" clId="{25A2902B-F54D-42CD-8571-F31FA302F6B8}" dt="2023-07-25T07:57:49.863" v="427" actId="14100"/>
          <ac:spMkLst>
            <pc:docMk/>
            <pc:sldMk cId="3252117138" sldId="267"/>
            <ac:spMk id="10" creationId="{422174AA-A0DC-7EDC-BA7F-CF31EF2766FA}"/>
          </ac:spMkLst>
        </pc:spChg>
        <pc:spChg chg="mod">
          <ac:chgData name="Enrique Sousa" userId="d3b756b5-2e0c-4fbe-9d2d-5e9aec049c09" providerId="ADAL" clId="{25A2902B-F54D-42CD-8571-F31FA302F6B8}" dt="2023-07-25T07:57:42.227" v="424" actId="14100"/>
          <ac:spMkLst>
            <pc:docMk/>
            <pc:sldMk cId="3252117138" sldId="267"/>
            <ac:spMk id="11" creationId="{5ABC5B10-15F4-D45B-0894-64155007035A}"/>
          </ac:spMkLst>
        </pc:spChg>
        <pc:picChg chg="del">
          <ac:chgData name="Enrique Sousa" userId="d3b756b5-2e0c-4fbe-9d2d-5e9aec049c09" providerId="ADAL" clId="{25A2902B-F54D-42CD-8571-F31FA302F6B8}" dt="2023-07-25T07:54:25.182" v="343" actId="478"/>
          <ac:picMkLst>
            <pc:docMk/>
            <pc:sldMk cId="3252117138" sldId="267"/>
            <ac:picMk id="4" creationId="{BF29EF5A-D516-FC74-5CDD-7A1C769506CC}"/>
          </ac:picMkLst>
        </pc:picChg>
        <pc:picChg chg="add mod">
          <ac:chgData name="Enrique Sousa" userId="d3b756b5-2e0c-4fbe-9d2d-5e9aec049c09" providerId="ADAL" clId="{25A2902B-F54D-42CD-8571-F31FA302F6B8}" dt="2023-07-25T07:57:55.799" v="428" actId="1076"/>
          <ac:picMkLst>
            <pc:docMk/>
            <pc:sldMk cId="3252117138" sldId="267"/>
            <ac:picMk id="5" creationId="{5D7B8558-A54C-ADD9-B9A0-55518A40468B}"/>
          </ac:picMkLst>
        </pc:picChg>
        <pc:picChg chg="del">
          <ac:chgData name="Enrique Sousa" userId="d3b756b5-2e0c-4fbe-9d2d-5e9aec049c09" providerId="ADAL" clId="{25A2902B-F54D-42CD-8571-F31FA302F6B8}" dt="2023-07-25T07:54:25.999" v="344" actId="478"/>
          <ac:picMkLst>
            <pc:docMk/>
            <pc:sldMk cId="3252117138" sldId="267"/>
            <ac:picMk id="8" creationId="{A8D130A3-5E82-5334-A0C3-0B06E9F0169B}"/>
          </ac:picMkLst>
        </pc:picChg>
      </pc:sldChg>
      <pc:sldChg chg="addSp delSp modSp mod">
        <pc:chgData name="Enrique Sousa" userId="d3b756b5-2e0c-4fbe-9d2d-5e9aec049c09" providerId="ADAL" clId="{25A2902B-F54D-42CD-8571-F31FA302F6B8}" dt="2023-07-25T07:52:32.298" v="271" actId="1076"/>
        <pc:sldMkLst>
          <pc:docMk/>
          <pc:sldMk cId="4259283099" sldId="268"/>
        </pc:sldMkLst>
        <pc:spChg chg="del mod">
          <ac:chgData name="Enrique Sousa" userId="d3b756b5-2e0c-4fbe-9d2d-5e9aec049c09" providerId="ADAL" clId="{25A2902B-F54D-42CD-8571-F31FA302F6B8}" dt="2023-07-25T07:51:54.732" v="265" actId="478"/>
          <ac:spMkLst>
            <pc:docMk/>
            <pc:sldMk cId="4259283099" sldId="268"/>
            <ac:spMk id="2" creationId="{41D77D8A-1D59-BE23-89EE-9200DA52054D}"/>
          </ac:spMkLst>
        </pc:spChg>
        <pc:spChg chg="del">
          <ac:chgData name="Enrique Sousa" userId="d3b756b5-2e0c-4fbe-9d2d-5e9aec049c09" providerId="ADAL" clId="{25A2902B-F54D-42CD-8571-F31FA302F6B8}" dt="2023-07-25T07:51:59.174" v="267" actId="478"/>
          <ac:spMkLst>
            <pc:docMk/>
            <pc:sldMk cId="4259283099" sldId="268"/>
            <ac:spMk id="6" creationId="{35DA1B71-2439-2B2C-6647-23E45BF0F6E8}"/>
          </ac:spMkLst>
        </pc:spChg>
        <pc:spChg chg="mod">
          <ac:chgData name="Enrique Sousa" userId="d3b756b5-2e0c-4fbe-9d2d-5e9aec049c09" providerId="ADAL" clId="{25A2902B-F54D-42CD-8571-F31FA302F6B8}" dt="2023-07-25T07:51:46.600" v="262" actId="14100"/>
          <ac:spMkLst>
            <pc:docMk/>
            <pc:sldMk cId="4259283099" sldId="268"/>
            <ac:spMk id="10" creationId="{422174AA-A0DC-7EDC-BA7F-CF31EF2766FA}"/>
          </ac:spMkLst>
        </pc:spChg>
        <pc:spChg chg="mod">
          <ac:chgData name="Enrique Sousa" userId="d3b756b5-2e0c-4fbe-9d2d-5e9aec049c09" providerId="ADAL" clId="{25A2902B-F54D-42CD-8571-F31FA302F6B8}" dt="2023-07-25T07:51:42.347" v="261" actId="14100"/>
          <ac:spMkLst>
            <pc:docMk/>
            <pc:sldMk cId="4259283099" sldId="268"/>
            <ac:spMk id="11" creationId="{5ABC5B10-15F4-D45B-0894-64155007035A}"/>
          </ac:spMkLst>
        </pc:spChg>
        <pc:picChg chg="del">
          <ac:chgData name="Enrique Sousa" userId="d3b756b5-2e0c-4fbe-9d2d-5e9aec049c09" providerId="ADAL" clId="{25A2902B-F54D-42CD-8571-F31FA302F6B8}" dt="2023-07-25T07:51:49.677" v="263" actId="478"/>
          <ac:picMkLst>
            <pc:docMk/>
            <pc:sldMk cId="4259283099" sldId="268"/>
            <ac:picMk id="4" creationId="{2799BD9E-E9C6-FDCD-B3BB-7B4D61E166F9}"/>
          </ac:picMkLst>
        </pc:picChg>
        <pc:picChg chg="add mod">
          <ac:chgData name="Enrique Sousa" userId="d3b756b5-2e0c-4fbe-9d2d-5e9aec049c09" providerId="ADAL" clId="{25A2902B-F54D-42CD-8571-F31FA302F6B8}" dt="2023-07-25T07:52:32.298" v="271" actId="1076"/>
          <ac:picMkLst>
            <pc:docMk/>
            <pc:sldMk cId="4259283099" sldId="268"/>
            <ac:picMk id="5" creationId="{485158F8-97EB-E61C-DF3D-A522A9B7E8E4}"/>
          </ac:picMkLst>
        </pc:picChg>
        <pc:picChg chg="del">
          <ac:chgData name="Enrique Sousa" userId="d3b756b5-2e0c-4fbe-9d2d-5e9aec049c09" providerId="ADAL" clId="{25A2902B-F54D-42CD-8571-F31FA302F6B8}" dt="2023-07-25T07:51:56.563" v="266" actId="478"/>
          <ac:picMkLst>
            <pc:docMk/>
            <pc:sldMk cId="4259283099" sldId="268"/>
            <ac:picMk id="8" creationId="{7155DB03-E3FE-3E4C-8056-89ECE1566475}"/>
          </ac:picMkLst>
        </pc:picChg>
      </pc:sldChg>
      <pc:sldChg chg="addSp delSp modSp mod">
        <pc:chgData name="Enrique Sousa" userId="d3b756b5-2e0c-4fbe-9d2d-5e9aec049c09" providerId="ADAL" clId="{25A2902B-F54D-42CD-8571-F31FA302F6B8}" dt="2023-07-25T07:54:02.694" v="324" actId="14100"/>
        <pc:sldMkLst>
          <pc:docMk/>
          <pc:sldMk cId="165029465" sldId="269"/>
        </pc:sldMkLst>
        <pc:spChg chg="del">
          <ac:chgData name="Enrique Sousa" userId="d3b756b5-2e0c-4fbe-9d2d-5e9aec049c09" providerId="ADAL" clId="{25A2902B-F54D-42CD-8571-F31FA302F6B8}" dt="2023-07-25T07:53:19.231" v="273" actId="478"/>
          <ac:spMkLst>
            <pc:docMk/>
            <pc:sldMk cId="165029465" sldId="269"/>
            <ac:spMk id="2" creationId="{41D77D8A-1D59-BE23-89EE-9200DA52054D}"/>
          </ac:spMkLst>
        </pc:spChg>
        <pc:spChg chg="del">
          <ac:chgData name="Enrique Sousa" userId="d3b756b5-2e0c-4fbe-9d2d-5e9aec049c09" providerId="ADAL" clId="{25A2902B-F54D-42CD-8571-F31FA302F6B8}" dt="2023-07-25T07:53:21.958" v="274" actId="478"/>
          <ac:spMkLst>
            <pc:docMk/>
            <pc:sldMk cId="165029465" sldId="269"/>
            <ac:spMk id="6" creationId="{35DA1B71-2439-2B2C-6647-23E45BF0F6E8}"/>
          </ac:spMkLst>
        </pc:spChg>
        <pc:spChg chg="mod">
          <ac:chgData name="Enrique Sousa" userId="d3b756b5-2e0c-4fbe-9d2d-5e9aec049c09" providerId="ADAL" clId="{25A2902B-F54D-42CD-8571-F31FA302F6B8}" dt="2023-07-25T07:54:02.694" v="324" actId="14100"/>
          <ac:spMkLst>
            <pc:docMk/>
            <pc:sldMk cId="165029465" sldId="269"/>
            <ac:spMk id="10" creationId="{422174AA-A0DC-7EDC-BA7F-CF31EF2766FA}"/>
          </ac:spMkLst>
        </pc:spChg>
        <pc:spChg chg="mod">
          <ac:chgData name="Enrique Sousa" userId="d3b756b5-2e0c-4fbe-9d2d-5e9aec049c09" providerId="ADAL" clId="{25A2902B-F54D-42CD-8571-F31FA302F6B8}" dt="2023-07-25T07:53:58.051" v="323" actId="14100"/>
          <ac:spMkLst>
            <pc:docMk/>
            <pc:sldMk cId="165029465" sldId="269"/>
            <ac:spMk id="11" creationId="{5ABC5B10-15F4-D45B-0894-64155007035A}"/>
          </ac:spMkLst>
        </pc:spChg>
        <pc:picChg chg="add mod">
          <ac:chgData name="Enrique Sousa" userId="d3b756b5-2e0c-4fbe-9d2d-5e9aec049c09" providerId="ADAL" clId="{25A2902B-F54D-42CD-8571-F31FA302F6B8}" dt="2023-07-25T07:53:33.217" v="279" actId="1076"/>
          <ac:picMkLst>
            <pc:docMk/>
            <pc:sldMk cId="165029465" sldId="269"/>
            <ac:picMk id="4" creationId="{ED5DBA2D-E251-E270-EB66-AA0AEE714204}"/>
          </ac:picMkLst>
        </pc:picChg>
        <pc:picChg chg="del">
          <ac:chgData name="Enrique Sousa" userId="d3b756b5-2e0c-4fbe-9d2d-5e9aec049c09" providerId="ADAL" clId="{25A2902B-F54D-42CD-8571-F31FA302F6B8}" dt="2023-07-25T07:53:16.608" v="272" actId="478"/>
          <ac:picMkLst>
            <pc:docMk/>
            <pc:sldMk cId="165029465" sldId="269"/>
            <ac:picMk id="5" creationId="{94BB4CE9-2A44-6562-4FE8-087C9113DC84}"/>
          </ac:picMkLst>
        </pc:picChg>
        <pc:picChg chg="del">
          <ac:chgData name="Enrique Sousa" userId="d3b756b5-2e0c-4fbe-9d2d-5e9aec049c09" providerId="ADAL" clId="{25A2902B-F54D-42CD-8571-F31FA302F6B8}" dt="2023-07-25T07:53:22.893" v="275" actId="478"/>
          <ac:picMkLst>
            <pc:docMk/>
            <pc:sldMk cId="165029465" sldId="269"/>
            <ac:picMk id="9" creationId="{9816CFBE-96DA-9F35-73A1-48461C2FD3AA}"/>
          </ac:picMkLst>
        </pc:picChg>
      </pc:sldChg>
      <pc:sldChg chg="del">
        <pc:chgData name="Enrique Sousa" userId="d3b756b5-2e0c-4fbe-9d2d-5e9aec049c09" providerId="ADAL" clId="{25A2902B-F54D-42CD-8571-F31FA302F6B8}" dt="2023-07-25T07:58:29.383" v="445" actId="47"/>
        <pc:sldMkLst>
          <pc:docMk/>
          <pc:sldMk cId="3463377199" sldId="270"/>
        </pc:sldMkLst>
      </pc:sldChg>
    </pc:docChg>
  </pc:docChgLst>
  <pc:docChgLst>
    <pc:chgData name="Enrique Sousa" userId="d3b756b5-2e0c-4fbe-9d2d-5e9aec049c09" providerId="ADAL" clId="{1F861ADF-5C39-42E7-88FD-53B55FA429FA}"/>
    <pc:docChg chg="undo custSel modSld">
      <pc:chgData name="Enrique Sousa" userId="d3b756b5-2e0c-4fbe-9d2d-5e9aec049c09" providerId="ADAL" clId="{1F861ADF-5C39-42E7-88FD-53B55FA429FA}" dt="2023-07-20T08:02:29.657" v="126" actId="20577"/>
      <pc:docMkLst>
        <pc:docMk/>
      </pc:docMkLst>
      <pc:sldChg chg="modSp mod">
        <pc:chgData name="Enrique Sousa" userId="d3b756b5-2e0c-4fbe-9d2d-5e9aec049c09" providerId="ADAL" clId="{1F861ADF-5C39-42E7-88FD-53B55FA429FA}" dt="2023-07-20T08:02:29.657" v="126" actId="20577"/>
        <pc:sldMkLst>
          <pc:docMk/>
          <pc:sldMk cId="4076329299" sldId="256"/>
        </pc:sldMkLst>
        <pc:spChg chg="mod">
          <ac:chgData name="Enrique Sousa" userId="d3b756b5-2e0c-4fbe-9d2d-5e9aec049c09" providerId="ADAL" clId="{1F861ADF-5C39-42E7-88FD-53B55FA429FA}" dt="2023-07-20T08:02:29.657" v="126" actId="20577"/>
          <ac:spMkLst>
            <pc:docMk/>
            <pc:sldMk cId="4076329299" sldId="256"/>
            <ac:spMk id="2" creationId="{80423CF5-1BA4-2C85-CCE3-BBCBC0269907}"/>
          </ac:spMkLst>
        </pc:spChg>
      </pc:sldChg>
      <pc:sldChg chg="addSp delSp modSp mod">
        <pc:chgData name="Enrique Sousa" userId="d3b756b5-2e0c-4fbe-9d2d-5e9aec049c09" providerId="ADAL" clId="{1F861ADF-5C39-42E7-88FD-53B55FA429FA}" dt="2023-07-20T07:51:25.653" v="54" actId="14100"/>
        <pc:sldMkLst>
          <pc:docMk/>
          <pc:sldMk cId="1433145518" sldId="259"/>
        </pc:sldMkLst>
        <pc:spChg chg="add del mod">
          <ac:chgData name="Enrique Sousa" userId="d3b756b5-2e0c-4fbe-9d2d-5e9aec049c09" providerId="ADAL" clId="{1F861ADF-5C39-42E7-88FD-53B55FA429FA}" dt="2023-07-20T07:51:17.366" v="53" actId="20577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1F861ADF-5C39-42E7-88FD-53B55FA429FA}" dt="2023-07-20T07:51:25.653" v="54" actId="14100"/>
          <ac:spMkLst>
            <pc:docMk/>
            <pc:sldMk cId="1433145518" sldId="259"/>
            <ac:spMk id="19" creationId="{F7EFCFDB-5438-650A-A29D-469E7FA0E4C4}"/>
          </ac:spMkLst>
        </pc:spChg>
        <pc:spChg chg="mod">
          <ac:chgData name="Enrique Sousa" userId="d3b756b5-2e0c-4fbe-9d2d-5e9aec049c09" providerId="ADAL" clId="{1F861ADF-5C39-42E7-88FD-53B55FA429FA}" dt="2023-07-20T07:50:51.740" v="36"/>
          <ac:spMkLst>
            <pc:docMk/>
            <pc:sldMk cId="1433145518" sldId="259"/>
            <ac:spMk id="20" creationId="{C2BF4646-7D03-C6A8-ECB3-09EA45F6AA63}"/>
          </ac:spMkLst>
        </pc:spChg>
        <pc:picChg chg="add del">
          <ac:chgData name="Enrique Sousa" userId="d3b756b5-2e0c-4fbe-9d2d-5e9aec049c09" providerId="ADAL" clId="{1F861ADF-5C39-42E7-88FD-53B55FA429FA}" dt="2023-07-20T07:50:55.631" v="38"/>
          <ac:picMkLst>
            <pc:docMk/>
            <pc:sldMk cId="1433145518" sldId="259"/>
            <ac:picMk id="2050" creationId="{58BF8162-6DE7-C57D-E34A-D474EE34732D}"/>
          </ac:picMkLst>
        </pc:picChg>
      </pc:sldChg>
      <pc:sldChg chg="addSp delSp modSp mod delAnim modAnim">
        <pc:chgData name="Enrique Sousa" userId="d3b756b5-2e0c-4fbe-9d2d-5e9aec049c09" providerId="ADAL" clId="{1F861ADF-5C39-42E7-88FD-53B55FA429FA}" dt="2023-07-20T07:49:25.094" v="32" actId="1076"/>
        <pc:sldMkLst>
          <pc:docMk/>
          <pc:sldMk cId="176058406" sldId="260"/>
        </pc:sldMkLst>
        <pc:spChg chg="mod">
          <ac:chgData name="Enrique Sousa" userId="d3b756b5-2e0c-4fbe-9d2d-5e9aec049c09" providerId="ADAL" clId="{1F861ADF-5C39-42E7-88FD-53B55FA429FA}" dt="2023-07-20T07:49:17.257" v="29" actId="14100"/>
          <ac:spMkLst>
            <pc:docMk/>
            <pc:sldMk cId="176058406" sldId="260"/>
            <ac:spMk id="10" creationId="{422174AA-A0DC-7EDC-BA7F-CF31EF2766FA}"/>
          </ac:spMkLst>
        </pc:spChg>
        <pc:spChg chg="mod">
          <ac:chgData name="Enrique Sousa" userId="d3b756b5-2e0c-4fbe-9d2d-5e9aec049c09" providerId="ADAL" clId="{1F861ADF-5C39-42E7-88FD-53B55FA429FA}" dt="2023-07-20T07:49:11.592" v="28" actId="14100"/>
          <ac:spMkLst>
            <pc:docMk/>
            <pc:sldMk cId="176058406" sldId="260"/>
            <ac:spMk id="11" creationId="{5ABC5B10-15F4-D45B-0894-64155007035A}"/>
          </ac:spMkLst>
        </pc:spChg>
        <pc:picChg chg="del">
          <ac:chgData name="Enrique Sousa" userId="d3b756b5-2e0c-4fbe-9d2d-5e9aec049c09" providerId="ADAL" clId="{1F861ADF-5C39-42E7-88FD-53B55FA429FA}" dt="2023-07-20T07:48:57.697" v="0" actId="478"/>
          <ac:picMkLst>
            <pc:docMk/>
            <pc:sldMk cId="176058406" sldId="260"/>
            <ac:picMk id="3" creationId="{B90AE149-B925-5963-8144-76310BF5C905}"/>
          </ac:picMkLst>
        </pc:picChg>
        <pc:picChg chg="del">
          <ac:chgData name="Enrique Sousa" userId="d3b756b5-2e0c-4fbe-9d2d-5e9aec049c09" providerId="ADAL" clId="{1F861ADF-5C39-42E7-88FD-53B55FA429FA}" dt="2023-07-20T07:48:59.386" v="1" actId="478"/>
          <ac:picMkLst>
            <pc:docMk/>
            <pc:sldMk cId="176058406" sldId="260"/>
            <ac:picMk id="4" creationId="{75145AAE-D001-A3A2-5D7C-9FAE12A62230}"/>
          </ac:picMkLst>
        </pc:picChg>
        <pc:picChg chg="add mod">
          <ac:chgData name="Enrique Sousa" userId="d3b756b5-2e0c-4fbe-9d2d-5e9aec049c09" providerId="ADAL" clId="{1F861ADF-5C39-42E7-88FD-53B55FA429FA}" dt="2023-07-20T07:49:25.094" v="32" actId="1076"/>
          <ac:picMkLst>
            <pc:docMk/>
            <pc:sldMk cId="176058406" sldId="260"/>
            <ac:picMk id="1026" creationId="{6AC0D430-2BBF-6D10-C973-9008AE521B11}"/>
          </ac:picMkLst>
        </pc:picChg>
      </pc:sldChg>
      <pc:sldChg chg="addSp delSp modSp mod">
        <pc:chgData name="Enrique Sousa" userId="d3b756b5-2e0c-4fbe-9d2d-5e9aec049c09" providerId="ADAL" clId="{1F861ADF-5C39-42E7-88FD-53B55FA429FA}" dt="2023-07-20T07:52:47.662" v="80" actId="1076"/>
        <pc:sldMkLst>
          <pc:docMk/>
          <pc:sldMk cId="2620687045" sldId="262"/>
        </pc:sldMkLst>
        <pc:spChg chg="mod">
          <ac:chgData name="Enrique Sousa" userId="d3b756b5-2e0c-4fbe-9d2d-5e9aec049c09" providerId="ADAL" clId="{1F861ADF-5C39-42E7-88FD-53B55FA429FA}" dt="2023-07-20T07:52:12.415" v="77" actId="20577"/>
          <ac:spMkLst>
            <pc:docMk/>
            <pc:sldMk cId="2620687045" sldId="262"/>
            <ac:spMk id="11" creationId="{5ABC5B10-15F4-D45B-0894-64155007035A}"/>
          </ac:spMkLst>
        </pc:spChg>
        <pc:picChg chg="del">
          <ac:chgData name="Enrique Sousa" userId="d3b756b5-2e0c-4fbe-9d2d-5e9aec049c09" providerId="ADAL" clId="{1F861ADF-5C39-42E7-88FD-53B55FA429FA}" dt="2023-07-20T07:51:31.101" v="55" actId="478"/>
          <ac:picMkLst>
            <pc:docMk/>
            <pc:sldMk cId="2620687045" sldId="262"/>
            <ac:picMk id="3" creationId="{AC80428C-AD0E-63FB-19D8-ACFEB1F87B5F}"/>
          </ac:picMkLst>
        </pc:picChg>
        <pc:picChg chg="add del mod">
          <ac:chgData name="Enrique Sousa" userId="d3b756b5-2e0c-4fbe-9d2d-5e9aec049c09" providerId="ADAL" clId="{1F861ADF-5C39-42E7-88FD-53B55FA429FA}" dt="2023-07-20T07:52:41.541" v="78" actId="478"/>
          <ac:picMkLst>
            <pc:docMk/>
            <pc:sldMk cId="2620687045" sldId="262"/>
            <ac:picMk id="3074" creationId="{60F8226E-68AE-A20F-849D-7EFDBF7889D0}"/>
          </ac:picMkLst>
        </pc:picChg>
        <pc:picChg chg="add mod">
          <ac:chgData name="Enrique Sousa" userId="d3b756b5-2e0c-4fbe-9d2d-5e9aec049c09" providerId="ADAL" clId="{1F861ADF-5C39-42E7-88FD-53B55FA429FA}" dt="2023-07-20T07:52:47.662" v="80" actId="1076"/>
          <ac:picMkLst>
            <pc:docMk/>
            <pc:sldMk cId="2620687045" sldId="262"/>
            <ac:picMk id="3076" creationId="{DA93F43D-5C95-497D-9A3C-87103CB845B6}"/>
          </ac:picMkLst>
        </pc:picChg>
      </pc:sldChg>
      <pc:sldChg chg="addSp delSp modSp mod">
        <pc:chgData name="Enrique Sousa" userId="d3b756b5-2e0c-4fbe-9d2d-5e9aec049c09" providerId="ADAL" clId="{1F861ADF-5C39-42E7-88FD-53B55FA429FA}" dt="2023-07-20T07:56:49.625" v="95" actId="1076"/>
        <pc:sldMkLst>
          <pc:docMk/>
          <pc:sldMk cId="290331400" sldId="263"/>
        </pc:sldMkLst>
        <pc:spChg chg="del">
          <ac:chgData name="Enrique Sousa" userId="d3b756b5-2e0c-4fbe-9d2d-5e9aec049c09" providerId="ADAL" clId="{1F861ADF-5C39-42E7-88FD-53B55FA429FA}" dt="2023-07-20T07:53:39.387" v="87" actId="478"/>
          <ac:spMkLst>
            <pc:docMk/>
            <pc:sldMk cId="290331400" sldId="263"/>
            <ac:spMk id="2" creationId="{13895424-F0AF-D77E-1D70-68D2565A6D9D}"/>
          </ac:spMkLst>
        </pc:spChg>
        <pc:spChg chg="mod">
          <ac:chgData name="Enrique Sousa" userId="d3b756b5-2e0c-4fbe-9d2d-5e9aec049c09" providerId="ADAL" clId="{1F861ADF-5C39-42E7-88FD-53B55FA429FA}" dt="2023-07-20T07:53:35.793" v="86" actId="20577"/>
          <ac:spMkLst>
            <pc:docMk/>
            <pc:sldMk cId="290331400" sldId="263"/>
            <ac:spMk id="11" creationId="{5ABC5B10-15F4-D45B-0894-64155007035A}"/>
          </ac:spMkLst>
        </pc:spChg>
        <pc:picChg chg="add mod">
          <ac:chgData name="Enrique Sousa" userId="d3b756b5-2e0c-4fbe-9d2d-5e9aec049c09" providerId="ADAL" clId="{1F861ADF-5C39-42E7-88FD-53B55FA429FA}" dt="2023-07-20T07:53:45.689" v="89" actId="1076"/>
          <ac:picMkLst>
            <pc:docMk/>
            <pc:sldMk cId="290331400" sldId="263"/>
            <ac:picMk id="4" creationId="{02444AC5-6FB8-FD57-3CFC-2BEC629DCADE}"/>
          </ac:picMkLst>
        </pc:picChg>
        <pc:picChg chg="add mod">
          <ac:chgData name="Enrique Sousa" userId="d3b756b5-2e0c-4fbe-9d2d-5e9aec049c09" providerId="ADAL" clId="{1F861ADF-5C39-42E7-88FD-53B55FA429FA}" dt="2023-07-20T07:54:06.770" v="91" actId="1076"/>
          <ac:picMkLst>
            <pc:docMk/>
            <pc:sldMk cId="290331400" sldId="263"/>
            <ac:picMk id="6" creationId="{21593B7F-BEFA-398F-169E-D8F22EE0FA6A}"/>
          </ac:picMkLst>
        </pc:picChg>
        <pc:picChg chg="add mod">
          <ac:chgData name="Enrique Sousa" userId="d3b756b5-2e0c-4fbe-9d2d-5e9aec049c09" providerId="ADAL" clId="{1F861ADF-5C39-42E7-88FD-53B55FA429FA}" dt="2023-07-20T07:55:55.975" v="93" actId="1076"/>
          <ac:picMkLst>
            <pc:docMk/>
            <pc:sldMk cId="290331400" sldId="263"/>
            <ac:picMk id="8" creationId="{BAE61BD3-4A64-E77C-F050-148A5E581B20}"/>
          </ac:picMkLst>
        </pc:picChg>
        <pc:picChg chg="add mod">
          <ac:chgData name="Enrique Sousa" userId="d3b756b5-2e0c-4fbe-9d2d-5e9aec049c09" providerId="ADAL" clId="{1F861ADF-5C39-42E7-88FD-53B55FA429FA}" dt="2023-07-20T07:56:49.625" v="95" actId="1076"/>
          <ac:picMkLst>
            <pc:docMk/>
            <pc:sldMk cId="290331400" sldId="263"/>
            <ac:picMk id="12" creationId="{4781F482-FCD8-B9EE-C72D-4E0769F16F28}"/>
          </ac:picMkLst>
        </pc:picChg>
      </pc:sldChg>
      <pc:sldChg chg="modSp mod">
        <pc:chgData name="Enrique Sousa" userId="d3b756b5-2e0c-4fbe-9d2d-5e9aec049c09" providerId="ADAL" clId="{1F861ADF-5C39-42E7-88FD-53B55FA429FA}" dt="2023-07-20T08:00:46.668" v="111" actId="20577"/>
        <pc:sldMkLst>
          <pc:docMk/>
          <pc:sldMk cId="2892163763" sldId="265"/>
        </pc:sldMkLst>
        <pc:spChg chg="mod">
          <ac:chgData name="Enrique Sousa" userId="d3b756b5-2e0c-4fbe-9d2d-5e9aec049c09" providerId="ADAL" clId="{1F861ADF-5C39-42E7-88FD-53B55FA429FA}" dt="2023-07-20T08:00:46.668" v="111" actId="20577"/>
          <ac:spMkLst>
            <pc:docMk/>
            <pc:sldMk cId="2892163763" sldId="265"/>
            <ac:spMk id="2" creationId="{13895424-F0AF-D77E-1D70-68D2565A6D9D}"/>
          </ac:spMkLst>
        </pc:spChg>
      </pc:sldChg>
    </pc:docChg>
  </pc:docChgLst>
  <pc:docChgLst>
    <pc:chgData name="Enrique Sousa" userId="d3b756b5-2e0c-4fbe-9d2d-5e9aec049c09" providerId="ADAL" clId="{7251FDFA-8049-4724-87FB-93ADF70462BB}"/>
    <pc:docChg chg="undo custSel addSld delSld modSld">
      <pc:chgData name="Enrique Sousa" userId="d3b756b5-2e0c-4fbe-9d2d-5e9aec049c09" providerId="ADAL" clId="{7251FDFA-8049-4724-87FB-93ADF70462BB}" dt="2023-07-13T10:12:08.401" v="518" actId="1076"/>
      <pc:docMkLst>
        <pc:docMk/>
      </pc:docMkLst>
      <pc:sldChg chg="modSp mod">
        <pc:chgData name="Enrique Sousa" userId="d3b756b5-2e0c-4fbe-9d2d-5e9aec049c09" providerId="ADAL" clId="{7251FDFA-8049-4724-87FB-93ADF70462BB}" dt="2023-07-12T11:27:02.980" v="287" actId="1076"/>
        <pc:sldMkLst>
          <pc:docMk/>
          <pc:sldMk cId="4076329299" sldId="256"/>
        </pc:sldMkLst>
        <pc:spChg chg="mod">
          <ac:chgData name="Enrique Sousa" userId="d3b756b5-2e0c-4fbe-9d2d-5e9aec049c09" providerId="ADAL" clId="{7251FDFA-8049-4724-87FB-93ADF70462BB}" dt="2023-07-12T11:27:02.980" v="287" actId="1076"/>
          <ac:spMkLst>
            <pc:docMk/>
            <pc:sldMk cId="4076329299" sldId="256"/>
            <ac:spMk id="2" creationId="{80423CF5-1BA4-2C85-CCE3-BBCBC0269907}"/>
          </ac:spMkLst>
        </pc:spChg>
      </pc:sldChg>
      <pc:sldChg chg="modSp mod">
        <pc:chgData name="Enrique Sousa" userId="d3b756b5-2e0c-4fbe-9d2d-5e9aec049c09" providerId="ADAL" clId="{7251FDFA-8049-4724-87FB-93ADF70462BB}" dt="2023-07-12T11:28:36.087" v="420" actId="1076"/>
        <pc:sldMkLst>
          <pc:docMk/>
          <pc:sldMk cId="1433145518" sldId="259"/>
        </pc:sldMkLst>
        <pc:spChg chg="mod">
          <ac:chgData name="Enrique Sousa" userId="d3b756b5-2e0c-4fbe-9d2d-5e9aec049c09" providerId="ADAL" clId="{7251FDFA-8049-4724-87FB-93ADF70462BB}" dt="2023-07-12T11:28:30.503" v="419" actId="20577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7251FDFA-8049-4724-87FB-93ADF70462BB}" dt="2023-07-12T11:28:12.006" v="414" actId="14100"/>
          <ac:spMkLst>
            <pc:docMk/>
            <pc:sldMk cId="1433145518" sldId="259"/>
            <ac:spMk id="19" creationId="{F7EFCFDB-5438-650A-A29D-469E7FA0E4C4}"/>
          </ac:spMkLst>
        </pc:spChg>
        <pc:spChg chg="mod">
          <ac:chgData name="Enrique Sousa" userId="d3b756b5-2e0c-4fbe-9d2d-5e9aec049c09" providerId="ADAL" clId="{7251FDFA-8049-4724-87FB-93ADF70462BB}" dt="2023-07-12T11:28:36.087" v="420" actId="1076"/>
          <ac:spMkLst>
            <pc:docMk/>
            <pc:sldMk cId="1433145518" sldId="259"/>
            <ac:spMk id="20" creationId="{C2BF4646-7D03-C6A8-ECB3-09EA45F6AA63}"/>
          </ac:spMkLst>
        </pc:spChg>
      </pc:sldChg>
      <pc:sldChg chg="addSp delSp modSp mod modAnim">
        <pc:chgData name="Enrique Sousa" userId="d3b756b5-2e0c-4fbe-9d2d-5e9aec049c09" providerId="ADAL" clId="{7251FDFA-8049-4724-87FB-93ADF70462BB}" dt="2023-07-13T10:12:08.401" v="518" actId="1076"/>
        <pc:sldMkLst>
          <pc:docMk/>
          <pc:sldMk cId="176058406" sldId="260"/>
        </pc:sldMkLst>
        <pc:spChg chg="add del">
          <ac:chgData name="Enrique Sousa" userId="d3b756b5-2e0c-4fbe-9d2d-5e9aec049c09" providerId="ADAL" clId="{7251FDFA-8049-4724-87FB-93ADF70462BB}" dt="2023-07-12T11:15:27.063" v="35" actId="478"/>
          <ac:spMkLst>
            <pc:docMk/>
            <pc:sldMk cId="176058406" sldId="260"/>
            <ac:spMk id="2" creationId="{EBFE5C4B-B00D-497A-3E20-00ECE3505028}"/>
          </ac:spMkLst>
        </pc:spChg>
        <pc:spChg chg="mod">
          <ac:chgData name="Enrique Sousa" userId="d3b756b5-2e0c-4fbe-9d2d-5e9aec049c09" providerId="ADAL" clId="{7251FDFA-8049-4724-87FB-93ADF70462BB}" dt="2023-07-12T11:17:41.225" v="63" actId="1076"/>
          <ac:spMkLst>
            <pc:docMk/>
            <pc:sldMk cId="176058406" sldId="260"/>
            <ac:spMk id="10" creationId="{422174AA-A0DC-7EDC-BA7F-CF31EF2766FA}"/>
          </ac:spMkLst>
        </pc:spChg>
        <pc:spChg chg="mod">
          <ac:chgData name="Enrique Sousa" userId="d3b756b5-2e0c-4fbe-9d2d-5e9aec049c09" providerId="ADAL" clId="{7251FDFA-8049-4724-87FB-93ADF70462BB}" dt="2023-07-12T11:17:43.095" v="64" actId="1076"/>
          <ac:spMkLst>
            <pc:docMk/>
            <pc:sldMk cId="176058406" sldId="260"/>
            <ac:spMk id="11" creationId="{5ABC5B10-15F4-D45B-0894-64155007035A}"/>
          </ac:spMkLst>
        </pc:spChg>
        <pc:picChg chg="add mod ord">
          <ac:chgData name="Enrique Sousa" userId="d3b756b5-2e0c-4fbe-9d2d-5e9aec049c09" providerId="ADAL" clId="{7251FDFA-8049-4724-87FB-93ADF70462BB}" dt="2023-07-12T11:49:00.987" v="516" actId="166"/>
          <ac:picMkLst>
            <pc:docMk/>
            <pc:sldMk cId="176058406" sldId="260"/>
            <ac:picMk id="3" creationId="{B90AE149-B925-5963-8144-76310BF5C905}"/>
          </ac:picMkLst>
        </pc:picChg>
        <pc:picChg chg="add mod">
          <ac:chgData name="Enrique Sousa" userId="d3b756b5-2e0c-4fbe-9d2d-5e9aec049c09" providerId="ADAL" clId="{7251FDFA-8049-4724-87FB-93ADF70462BB}" dt="2023-07-13T10:12:08.401" v="518" actId="1076"/>
          <ac:picMkLst>
            <pc:docMk/>
            <pc:sldMk cId="176058406" sldId="260"/>
            <ac:picMk id="4" creationId="{75145AAE-D001-A3A2-5D7C-9FAE12A62230}"/>
          </ac:picMkLst>
        </pc:picChg>
        <pc:picChg chg="del">
          <ac:chgData name="Enrique Sousa" userId="d3b756b5-2e0c-4fbe-9d2d-5e9aec049c09" providerId="ADAL" clId="{7251FDFA-8049-4724-87FB-93ADF70462BB}" dt="2023-07-12T11:14:47.521" v="31" actId="478"/>
          <ac:picMkLst>
            <pc:docMk/>
            <pc:sldMk cId="176058406" sldId="260"/>
            <ac:picMk id="1026" creationId="{7D5AD1B6-7652-B4C1-5B77-13EDF84166AB}"/>
          </ac:picMkLst>
        </pc:picChg>
        <pc:picChg chg="del">
          <ac:chgData name="Enrique Sousa" userId="d3b756b5-2e0c-4fbe-9d2d-5e9aec049c09" providerId="ADAL" clId="{7251FDFA-8049-4724-87FB-93ADF70462BB}" dt="2023-07-12T11:14:48.968" v="33" actId="478"/>
          <ac:picMkLst>
            <pc:docMk/>
            <pc:sldMk cId="176058406" sldId="260"/>
            <ac:picMk id="1028" creationId="{FB539D34-06FA-3600-0003-CFAF771DACA2}"/>
          </ac:picMkLst>
        </pc:picChg>
        <pc:picChg chg="del">
          <ac:chgData name="Enrique Sousa" userId="d3b756b5-2e0c-4fbe-9d2d-5e9aec049c09" providerId="ADAL" clId="{7251FDFA-8049-4724-87FB-93ADF70462BB}" dt="2023-07-12T11:14:48.215" v="32" actId="478"/>
          <ac:picMkLst>
            <pc:docMk/>
            <pc:sldMk cId="176058406" sldId="260"/>
            <ac:picMk id="1030" creationId="{CF315A73-FBA4-0953-C397-59567DE35B6C}"/>
          </ac:picMkLst>
        </pc:picChg>
      </pc:sldChg>
      <pc:sldChg chg="addSp delSp modSp mod">
        <pc:chgData name="Enrique Sousa" userId="d3b756b5-2e0c-4fbe-9d2d-5e9aec049c09" providerId="ADAL" clId="{7251FDFA-8049-4724-87FB-93ADF70462BB}" dt="2023-07-12T11:20:04.248" v="105" actId="1076"/>
        <pc:sldMkLst>
          <pc:docMk/>
          <pc:sldMk cId="2620687045" sldId="262"/>
        </pc:sldMkLst>
        <pc:spChg chg="add del">
          <ac:chgData name="Enrique Sousa" userId="d3b756b5-2e0c-4fbe-9d2d-5e9aec049c09" providerId="ADAL" clId="{7251FDFA-8049-4724-87FB-93ADF70462BB}" dt="2023-07-12T11:19:48.559" v="97" actId="478"/>
          <ac:spMkLst>
            <pc:docMk/>
            <pc:sldMk cId="2620687045" sldId="262"/>
            <ac:spMk id="2" creationId="{601D7E24-DACE-DF99-7D9F-859ED045E50D}"/>
          </ac:spMkLst>
        </pc:spChg>
        <pc:spChg chg="mod">
          <ac:chgData name="Enrique Sousa" userId="d3b756b5-2e0c-4fbe-9d2d-5e9aec049c09" providerId="ADAL" clId="{7251FDFA-8049-4724-87FB-93ADF70462BB}" dt="2023-07-12T11:18:31.305" v="74" actId="14100"/>
          <ac:spMkLst>
            <pc:docMk/>
            <pc:sldMk cId="2620687045" sldId="262"/>
            <ac:spMk id="10" creationId="{422174AA-A0DC-7EDC-BA7F-CF31EF2766FA}"/>
          </ac:spMkLst>
        </pc:spChg>
        <pc:spChg chg="mod">
          <ac:chgData name="Enrique Sousa" userId="d3b756b5-2e0c-4fbe-9d2d-5e9aec049c09" providerId="ADAL" clId="{7251FDFA-8049-4724-87FB-93ADF70462BB}" dt="2023-07-12T11:18:46.703" v="95" actId="1076"/>
          <ac:spMkLst>
            <pc:docMk/>
            <pc:sldMk cId="2620687045" sldId="262"/>
            <ac:spMk id="11" creationId="{5ABC5B10-15F4-D45B-0894-64155007035A}"/>
          </ac:spMkLst>
        </pc:spChg>
        <pc:picChg chg="add mod">
          <ac:chgData name="Enrique Sousa" userId="d3b756b5-2e0c-4fbe-9d2d-5e9aec049c09" providerId="ADAL" clId="{7251FDFA-8049-4724-87FB-93ADF70462BB}" dt="2023-07-12T11:20:04.248" v="105" actId="1076"/>
          <ac:picMkLst>
            <pc:docMk/>
            <pc:sldMk cId="2620687045" sldId="262"/>
            <ac:picMk id="3" creationId="{AC80428C-AD0E-63FB-19D8-ACFEB1F87B5F}"/>
          </ac:picMkLst>
        </pc:picChg>
        <pc:picChg chg="del">
          <ac:chgData name="Enrique Sousa" userId="d3b756b5-2e0c-4fbe-9d2d-5e9aec049c09" providerId="ADAL" clId="{7251FDFA-8049-4724-87FB-93ADF70462BB}" dt="2023-07-12T11:18:17.702" v="72" actId="478"/>
          <ac:picMkLst>
            <pc:docMk/>
            <pc:sldMk cId="2620687045" sldId="262"/>
            <ac:picMk id="2050" creationId="{E9B07D9C-969D-7250-2A63-6874E5D52BD8}"/>
          </ac:picMkLst>
        </pc:picChg>
      </pc:sldChg>
      <pc:sldChg chg="modSp mod">
        <pc:chgData name="Enrique Sousa" userId="d3b756b5-2e0c-4fbe-9d2d-5e9aec049c09" providerId="ADAL" clId="{7251FDFA-8049-4724-87FB-93ADF70462BB}" dt="2023-07-12T11:50:05.141" v="517" actId="20577"/>
        <pc:sldMkLst>
          <pc:docMk/>
          <pc:sldMk cId="290331400" sldId="263"/>
        </pc:sldMkLst>
        <pc:spChg chg="mod">
          <ac:chgData name="Enrique Sousa" userId="d3b756b5-2e0c-4fbe-9d2d-5e9aec049c09" providerId="ADAL" clId="{7251FDFA-8049-4724-87FB-93ADF70462BB}" dt="2023-07-12T11:50:05.141" v="517" actId="20577"/>
          <ac:spMkLst>
            <pc:docMk/>
            <pc:sldMk cId="290331400" sldId="263"/>
            <ac:spMk id="2" creationId="{13895424-F0AF-D77E-1D70-68D2565A6D9D}"/>
          </ac:spMkLst>
        </pc:spChg>
        <pc:spChg chg="mod">
          <ac:chgData name="Enrique Sousa" userId="d3b756b5-2e0c-4fbe-9d2d-5e9aec049c09" providerId="ADAL" clId="{7251FDFA-8049-4724-87FB-93ADF70462BB}" dt="2023-07-12T11:25:26.546" v="213" actId="14100"/>
          <ac:spMkLst>
            <pc:docMk/>
            <pc:sldMk cId="290331400" sldId="263"/>
            <ac:spMk id="10" creationId="{422174AA-A0DC-7EDC-BA7F-CF31EF2766FA}"/>
          </ac:spMkLst>
        </pc:spChg>
        <pc:spChg chg="mod">
          <ac:chgData name="Enrique Sousa" userId="d3b756b5-2e0c-4fbe-9d2d-5e9aec049c09" providerId="ADAL" clId="{7251FDFA-8049-4724-87FB-93ADF70462BB}" dt="2023-07-12T11:25:23.063" v="212" actId="14100"/>
          <ac:spMkLst>
            <pc:docMk/>
            <pc:sldMk cId="290331400" sldId="263"/>
            <ac:spMk id="11" creationId="{5ABC5B10-15F4-D45B-0894-64155007035A}"/>
          </ac:spMkLst>
        </pc:spChg>
      </pc:sldChg>
      <pc:sldChg chg="new del">
        <pc:chgData name="Enrique Sousa" userId="d3b756b5-2e0c-4fbe-9d2d-5e9aec049c09" providerId="ADAL" clId="{7251FDFA-8049-4724-87FB-93ADF70462BB}" dt="2023-07-12T11:24:16.638" v="191" actId="47"/>
        <pc:sldMkLst>
          <pc:docMk/>
          <pc:sldMk cId="2026606844" sldId="264"/>
        </pc:sldMkLst>
      </pc:sldChg>
      <pc:sldChg chg="addSp delSp modSp add mod">
        <pc:chgData name="Enrique Sousa" userId="d3b756b5-2e0c-4fbe-9d2d-5e9aec049c09" providerId="ADAL" clId="{7251FDFA-8049-4724-87FB-93ADF70462BB}" dt="2023-07-12T11:30:26.238" v="471" actId="20577"/>
        <pc:sldMkLst>
          <pc:docMk/>
          <pc:sldMk cId="2892163763" sldId="265"/>
        </pc:sldMkLst>
        <pc:spChg chg="mod">
          <ac:chgData name="Enrique Sousa" userId="d3b756b5-2e0c-4fbe-9d2d-5e9aec049c09" providerId="ADAL" clId="{7251FDFA-8049-4724-87FB-93ADF70462BB}" dt="2023-07-12T11:30:26.238" v="471" actId="20577"/>
          <ac:spMkLst>
            <pc:docMk/>
            <pc:sldMk cId="2892163763" sldId="265"/>
            <ac:spMk id="2" creationId="{13895424-F0AF-D77E-1D70-68D2565A6D9D}"/>
          </ac:spMkLst>
        </pc:spChg>
        <pc:spChg chg="add mod">
          <ac:chgData name="Enrique Sousa" userId="d3b756b5-2e0c-4fbe-9d2d-5e9aec049c09" providerId="ADAL" clId="{7251FDFA-8049-4724-87FB-93ADF70462BB}" dt="2023-07-12T11:30:08.223" v="426" actId="1076"/>
          <ac:spMkLst>
            <pc:docMk/>
            <pc:sldMk cId="2892163763" sldId="265"/>
            <ac:spMk id="3" creationId="{5D9F8C56-B251-DE30-097C-CFF16A9F6D31}"/>
          </ac:spMkLst>
        </pc:spChg>
        <pc:spChg chg="add mod">
          <ac:chgData name="Enrique Sousa" userId="d3b756b5-2e0c-4fbe-9d2d-5e9aec049c09" providerId="ADAL" clId="{7251FDFA-8049-4724-87FB-93ADF70462BB}" dt="2023-07-12T11:30:04.178" v="425" actId="20577"/>
          <ac:spMkLst>
            <pc:docMk/>
            <pc:sldMk cId="2892163763" sldId="265"/>
            <ac:spMk id="4" creationId="{66D45257-D424-7006-837A-2B25FE4C608A}"/>
          </ac:spMkLst>
        </pc:spChg>
        <pc:spChg chg="del">
          <ac:chgData name="Enrique Sousa" userId="d3b756b5-2e0c-4fbe-9d2d-5e9aec049c09" providerId="ADAL" clId="{7251FDFA-8049-4724-87FB-93ADF70462BB}" dt="2023-07-12T11:25:35.261" v="215" actId="478"/>
          <ac:spMkLst>
            <pc:docMk/>
            <pc:sldMk cId="2892163763" sldId="265"/>
            <ac:spMk id="10" creationId="{422174AA-A0DC-7EDC-BA7F-CF31EF2766FA}"/>
          </ac:spMkLst>
        </pc:spChg>
        <pc:spChg chg="del mod">
          <ac:chgData name="Enrique Sousa" userId="d3b756b5-2e0c-4fbe-9d2d-5e9aec049c09" providerId="ADAL" clId="{7251FDFA-8049-4724-87FB-93ADF70462BB}" dt="2023-07-12T11:25:37.885" v="216" actId="478"/>
          <ac:spMkLst>
            <pc:docMk/>
            <pc:sldMk cId="2892163763" sldId="265"/>
            <ac:spMk id="11" creationId="{5ABC5B10-15F4-D45B-0894-64155007035A}"/>
          </ac:spMkLst>
        </pc:spChg>
      </pc:sldChg>
      <pc:sldChg chg="modSp add del mod">
        <pc:chgData name="Enrique Sousa" userId="d3b756b5-2e0c-4fbe-9d2d-5e9aec049c09" providerId="ADAL" clId="{7251FDFA-8049-4724-87FB-93ADF70462BB}" dt="2023-07-12T11:30:01.315" v="424" actId="47"/>
        <pc:sldMkLst>
          <pc:docMk/>
          <pc:sldMk cId="2656940649" sldId="266"/>
        </pc:sldMkLst>
        <pc:spChg chg="mod">
          <ac:chgData name="Enrique Sousa" userId="d3b756b5-2e0c-4fbe-9d2d-5e9aec049c09" providerId="ADAL" clId="{7251FDFA-8049-4724-87FB-93ADF70462BB}" dt="2023-07-12T11:26:44.149" v="274" actId="14100"/>
          <ac:spMkLst>
            <pc:docMk/>
            <pc:sldMk cId="2656940649" sldId="266"/>
            <ac:spMk id="3" creationId="{5D9F8C56-B251-DE30-097C-CFF16A9F6D31}"/>
          </ac:spMkLst>
        </pc:spChg>
        <pc:spChg chg="mod">
          <ac:chgData name="Enrique Sousa" userId="d3b756b5-2e0c-4fbe-9d2d-5e9aec049c09" providerId="ADAL" clId="{7251FDFA-8049-4724-87FB-93ADF70462BB}" dt="2023-07-12T11:26:40.140" v="273" actId="14100"/>
          <ac:spMkLst>
            <pc:docMk/>
            <pc:sldMk cId="2656940649" sldId="266"/>
            <ac:spMk id="4" creationId="{66D45257-D424-7006-837A-2B25FE4C608A}"/>
          </ac:spMkLst>
        </pc:spChg>
      </pc:sldChg>
      <pc:sldChg chg="delSp new del mod">
        <pc:chgData name="Enrique Sousa" userId="d3b756b5-2e0c-4fbe-9d2d-5e9aec049c09" providerId="ADAL" clId="{7251FDFA-8049-4724-87FB-93ADF70462BB}" dt="2023-07-12T11:25:57.597" v="221" actId="47"/>
        <pc:sldMkLst>
          <pc:docMk/>
          <pc:sldMk cId="3257109434" sldId="266"/>
        </pc:sldMkLst>
        <pc:spChg chg="del">
          <ac:chgData name="Enrique Sousa" userId="d3b756b5-2e0c-4fbe-9d2d-5e9aec049c09" providerId="ADAL" clId="{7251FDFA-8049-4724-87FB-93ADF70462BB}" dt="2023-07-12T11:25:55.603" v="220" actId="478"/>
          <ac:spMkLst>
            <pc:docMk/>
            <pc:sldMk cId="3257109434" sldId="266"/>
            <ac:spMk id="2" creationId="{735587CD-D958-9970-53B8-7CFCA5DF9125}"/>
          </ac:spMkLst>
        </pc:spChg>
      </pc:sldChg>
    </pc:docChg>
  </pc:docChgLst>
  <pc:docChgLst>
    <pc:chgData name="Enrique Sousa" userId="d3b756b5-2e0c-4fbe-9d2d-5e9aec049c09" providerId="ADAL" clId="{EA0B33C7-2A03-4FFC-A39C-347A93F288FE}"/>
    <pc:docChg chg="undo custSel addSld delSld modSld">
      <pc:chgData name="Enrique Sousa" userId="d3b756b5-2e0c-4fbe-9d2d-5e9aec049c09" providerId="ADAL" clId="{EA0B33C7-2A03-4FFC-A39C-347A93F288FE}" dt="2023-07-24T07:59:32.981" v="740" actId="20577"/>
      <pc:docMkLst>
        <pc:docMk/>
      </pc:docMkLst>
      <pc:sldChg chg="modSp mod">
        <pc:chgData name="Enrique Sousa" userId="d3b756b5-2e0c-4fbe-9d2d-5e9aec049c09" providerId="ADAL" clId="{EA0B33C7-2A03-4FFC-A39C-347A93F288FE}" dt="2023-07-24T07:21:20.463" v="70" actId="14100"/>
        <pc:sldMkLst>
          <pc:docMk/>
          <pc:sldMk cId="4076329299" sldId="256"/>
        </pc:sldMkLst>
        <pc:spChg chg="mod">
          <ac:chgData name="Enrique Sousa" userId="d3b756b5-2e0c-4fbe-9d2d-5e9aec049c09" providerId="ADAL" clId="{EA0B33C7-2A03-4FFC-A39C-347A93F288FE}" dt="2023-07-24T07:21:20.463" v="70" actId="14100"/>
          <ac:spMkLst>
            <pc:docMk/>
            <pc:sldMk cId="4076329299" sldId="256"/>
            <ac:spMk id="2" creationId="{80423CF5-1BA4-2C85-CCE3-BBCBC0269907}"/>
          </ac:spMkLst>
        </pc:spChg>
      </pc:sldChg>
      <pc:sldChg chg="modSp mod">
        <pc:chgData name="Enrique Sousa" userId="d3b756b5-2e0c-4fbe-9d2d-5e9aec049c09" providerId="ADAL" clId="{EA0B33C7-2A03-4FFC-A39C-347A93F288FE}" dt="2023-07-24T07:24:01.929" v="79" actId="14100"/>
        <pc:sldMkLst>
          <pc:docMk/>
          <pc:sldMk cId="1433145518" sldId="259"/>
        </pc:sldMkLst>
        <pc:spChg chg="mod">
          <ac:chgData name="Enrique Sousa" userId="d3b756b5-2e0c-4fbe-9d2d-5e9aec049c09" providerId="ADAL" clId="{EA0B33C7-2A03-4FFC-A39C-347A93F288FE}" dt="2023-07-24T07:21:37.200" v="73" actId="14100"/>
          <ac:spMkLst>
            <pc:docMk/>
            <pc:sldMk cId="1433145518" sldId="259"/>
            <ac:spMk id="3" creationId="{AF9C4E59-BB5A-D083-D83B-11B45BE7A41F}"/>
          </ac:spMkLst>
        </pc:spChg>
        <pc:spChg chg="mod">
          <ac:chgData name="Enrique Sousa" userId="d3b756b5-2e0c-4fbe-9d2d-5e9aec049c09" providerId="ADAL" clId="{EA0B33C7-2A03-4FFC-A39C-347A93F288FE}" dt="2023-07-24T07:23:53.440" v="78" actId="1076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EA0B33C7-2A03-4FFC-A39C-347A93F288FE}" dt="2023-07-24T07:24:01.929" v="79" actId="14100"/>
          <ac:spMkLst>
            <pc:docMk/>
            <pc:sldMk cId="1433145518" sldId="259"/>
            <ac:spMk id="19" creationId="{F7EFCFDB-5438-650A-A29D-469E7FA0E4C4}"/>
          </ac:spMkLst>
        </pc:spChg>
        <pc:spChg chg="mod">
          <ac:chgData name="Enrique Sousa" userId="d3b756b5-2e0c-4fbe-9d2d-5e9aec049c09" providerId="ADAL" clId="{EA0B33C7-2A03-4FFC-A39C-347A93F288FE}" dt="2023-07-24T07:23:46.454" v="77" actId="1076"/>
          <ac:spMkLst>
            <pc:docMk/>
            <pc:sldMk cId="1433145518" sldId="259"/>
            <ac:spMk id="20" creationId="{C2BF4646-7D03-C6A8-ECB3-09EA45F6AA63}"/>
          </ac:spMkLst>
        </pc:spChg>
      </pc:sldChg>
      <pc:sldChg chg="addSp delSp modSp mod modAnim">
        <pc:chgData name="Enrique Sousa" userId="d3b756b5-2e0c-4fbe-9d2d-5e9aec049c09" providerId="ADAL" clId="{EA0B33C7-2A03-4FFC-A39C-347A93F288FE}" dt="2023-07-24T07:33:24.970" v="126"/>
        <pc:sldMkLst>
          <pc:docMk/>
          <pc:sldMk cId="176058406" sldId="260"/>
        </pc:sldMkLst>
        <pc:spChg chg="mod">
          <ac:chgData name="Enrique Sousa" userId="d3b756b5-2e0c-4fbe-9d2d-5e9aec049c09" providerId="ADAL" clId="{EA0B33C7-2A03-4FFC-A39C-347A93F288FE}" dt="2023-07-24T07:31:47.029" v="116" actId="14100"/>
          <ac:spMkLst>
            <pc:docMk/>
            <pc:sldMk cId="176058406" sldId="260"/>
            <ac:spMk id="10" creationId="{422174AA-A0DC-7EDC-BA7F-CF31EF2766FA}"/>
          </ac:spMkLst>
        </pc:spChg>
        <pc:spChg chg="mod">
          <ac:chgData name="Enrique Sousa" userId="d3b756b5-2e0c-4fbe-9d2d-5e9aec049c09" providerId="ADAL" clId="{EA0B33C7-2A03-4FFC-A39C-347A93F288FE}" dt="2023-07-24T07:24:25.379" v="101" actId="14100"/>
          <ac:spMkLst>
            <pc:docMk/>
            <pc:sldMk cId="176058406" sldId="260"/>
            <ac:spMk id="11" creationId="{5ABC5B10-15F4-D45B-0894-64155007035A}"/>
          </ac:spMkLst>
        </pc:spChg>
        <pc:picChg chg="add mod">
          <ac:chgData name="Enrique Sousa" userId="d3b756b5-2e0c-4fbe-9d2d-5e9aec049c09" providerId="ADAL" clId="{EA0B33C7-2A03-4FFC-A39C-347A93F288FE}" dt="2023-07-24T07:33:16.866" v="125" actId="1076"/>
          <ac:picMkLst>
            <pc:docMk/>
            <pc:sldMk cId="176058406" sldId="260"/>
            <ac:picMk id="2" creationId="{60790F08-45B2-A61A-2C43-F2A739A39519}"/>
          </ac:picMkLst>
        </pc:picChg>
        <pc:picChg chg="del">
          <ac:chgData name="Enrique Sousa" userId="d3b756b5-2e0c-4fbe-9d2d-5e9aec049c09" providerId="ADAL" clId="{EA0B33C7-2A03-4FFC-A39C-347A93F288FE}" dt="2023-07-24T07:25:57.802" v="103" actId="478"/>
          <ac:picMkLst>
            <pc:docMk/>
            <pc:sldMk cId="176058406" sldId="260"/>
            <ac:picMk id="1026" creationId="{6AC0D430-2BBF-6D10-C973-9008AE521B11}"/>
          </ac:picMkLst>
        </pc:picChg>
        <pc:picChg chg="add mod">
          <ac:chgData name="Enrique Sousa" userId="d3b756b5-2e0c-4fbe-9d2d-5e9aec049c09" providerId="ADAL" clId="{EA0B33C7-2A03-4FFC-A39C-347A93F288FE}" dt="2023-07-24T07:33:13.452" v="124" actId="1076"/>
          <ac:picMkLst>
            <pc:docMk/>
            <pc:sldMk cId="176058406" sldId="260"/>
            <ac:picMk id="1028" creationId="{FE733B29-0CE3-3018-1051-0E227546A551}"/>
          </ac:picMkLst>
        </pc:picChg>
      </pc:sldChg>
      <pc:sldChg chg="addSp delSp modSp mod">
        <pc:chgData name="Enrique Sousa" userId="d3b756b5-2e0c-4fbe-9d2d-5e9aec049c09" providerId="ADAL" clId="{EA0B33C7-2A03-4FFC-A39C-347A93F288FE}" dt="2023-07-24T07:37:09.239" v="250" actId="478"/>
        <pc:sldMkLst>
          <pc:docMk/>
          <pc:sldMk cId="2620687045" sldId="262"/>
        </pc:sldMkLst>
        <pc:spChg chg="add mod">
          <ac:chgData name="Enrique Sousa" userId="d3b756b5-2e0c-4fbe-9d2d-5e9aec049c09" providerId="ADAL" clId="{EA0B33C7-2A03-4FFC-A39C-347A93F288FE}" dt="2023-07-24T07:37:03.346" v="248" actId="1076"/>
          <ac:spMkLst>
            <pc:docMk/>
            <pc:sldMk cId="2620687045" sldId="262"/>
            <ac:spMk id="2" creationId="{41D77D8A-1D59-BE23-89EE-9200DA52054D}"/>
          </ac:spMkLst>
        </pc:spChg>
        <pc:spChg chg="add del mod">
          <ac:chgData name="Enrique Sousa" userId="d3b756b5-2e0c-4fbe-9d2d-5e9aec049c09" providerId="ADAL" clId="{EA0B33C7-2A03-4FFC-A39C-347A93F288FE}" dt="2023-07-24T07:36:07.177" v="216" actId="478"/>
          <ac:spMkLst>
            <pc:docMk/>
            <pc:sldMk cId="2620687045" sldId="262"/>
            <ac:spMk id="5" creationId="{8124CA71-D30B-1253-EB68-212C0CA200F7}"/>
          </ac:spMkLst>
        </pc:spChg>
        <pc:spChg chg="add mod">
          <ac:chgData name="Enrique Sousa" userId="d3b756b5-2e0c-4fbe-9d2d-5e9aec049c09" providerId="ADAL" clId="{EA0B33C7-2A03-4FFC-A39C-347A93F288FE}" dt="2023-07-24T07:36:57.931" v="247" actId="1076"/>
          <ac:spMkLst>
            <pc:docMk/>
            <pc:sldMk cId="2620687045" sldId="262"/>
            <ac:spMk id="6" creationId="{35DA1B71-2439-2B2C-6647-23E45BF0F6E8}"/>
          </ac:spMkLst>
        </pc:spChg>
        <pc:spChg chg="mod">
          <ac:chgData name="Enrique Sousa" userId="d3b756b5-2e0c-4fbe-9d2d-5e9aec049c09" providerId="ADAL" clId="{EA0B33C7-2A03-4FFC-A39C-347A93F288FE}" dt="2023-07-24T07:33:57.658" v="161" actId="1076"/>
          <ac:spMkLst>
            <pc:docMk/>
            <pc:sldMk cId="2620687045" sldId="262"/>
            <ac:spMk id="10" creationId="{422174AA-A0DC-7EDC-BA7F-CF31EF2766FA}"/>
          </ac:spMkLst>
        </pc:spChg>
        <pc:spChg chg="mod">
          <ac:chgData name="Enrique Sousa" userId="d3b756b5-2e0c-4fbe-9d2d-5e9aec049c09" providerId="ADAL" clId="{EA0B33C7-2A03-4FFC-A39C-347A93F288FE}" dt="2023-07-24T07:34:01.195" v="162" actId="1076"/>
          <ac:spMkLst>
            <pc:docMk/>
            <pc:sldMk cId="2620687045" sldId="262"/>
            <ac:spMk id="11" creationId="{5ABC5B10-15F4-D45B-0894-64155007035A}"/>
          </ac:spMkLst>
        </pc:spChg>
        <pc:picChg chg="add mod">
          <ac:chgData name="Enrique Sousa" userId="d3b756b5-2e0c-4fbe-9d2d-5e9aec049c09" providerId="ADAL" clId="{EA0B33C7-2A03-4FFC-A39C-347A93F288FE}" dt="2023-07-24T07:35:52.709" v="212" actId="1076"/>
          <ac:picMkLst>
            <pc:docMk/>
            <pc:sldMk cId="2620687045" sldId="262"/>
            <ac:picMk id="4" creationId="{67B3EAC9-52F9-3853-2910-9E1B8F54CA80}"/>
          </ac:picMkLst>
        </pc:picChg>
        <pc:picChg chg="add mod">
          <ac:chgData name="Enrique Sousa" userId="d3b756b5-2e0c-4fbe-9d2d-5e9aec049c09" providerId="ADAL" clId="{EA0B33C7-2A03-4FFC-A39C-347A93F288FE}" dt="2023-07-24T07:36:49.432" v="246" actId="1076"/>
          <ac:picMkLst>
            <pc:docMk/>
            <pc:sldMk cId="2620687045" sldId="262"/>
            <ac:picMk id="8" creationId="{C5F05002-8876-5A3C-B75C-95874510CFBB}"/>
          </ac:picMkLst>
        </pc:picChg>
        <pc:picChg chg="add del">
          <ac:chgData name="Enrique Sousa" userId="d3b756b5-2e0c-4fbe-9d2d-5e9aec049c09" providerId="ADAL" clId="{EA0B33C7-2A03-4FFC-A39C-347A93F288FE}" dt="2023-07-24T07:37:09.239" v="250" actId="478"/>
          <ac:picMkLst>
            <pc:docMk/>
            <pc:sldMk cId="2620687045" sldId="262"/>
            <ac:picMk id="12" creationId="{37C86D12-2C4F-78FC-8967-376D34F6D9BF}"/>
          </ac:picMkLst>
        </pc:picChg>
        <pc:picChg chg="del">
          <ac:chgData name="Enrique Sousa" userId="d3b756b5-2e0c-4fbe-9d2d-5e9aec049c09" providerId="ADAL" clId="{EA0B33C7-2A03-4FFC-A39C-347A93F288FE}" dt="2023-07-24T07:33:35.411" v="127" actId="478"/>
          <ac:picMkLst>
            <pc:docMk/>
            <pc:sldMk cId="2620687045" sldId="262"/>
            <ac:picMk id="3076" creationId="{DA93F43D-5C95-497D-9A3C-87103CB845B6}"/>
          </ac:picMkLst>
        </pc:picChg>
      </pc:sldChg>
      <pc:sldChg chg="addSp delSp modSp mod">
        <pc:chgData name="Enrique Sousa" userId="d3b756b5-2e0c-4fbe-9d2d-5e9aec049c09" providerId="ADAL" clId="{EA0B33C7-2A03-4FFC-A39C-347A93F288FE}" dt="2023-07-24T07:52:26.707" v="626" actId="478"/>
        <pc:sldMkLst>
          <pc:docMk/>
          <pc:sldMk cId="290331400" sldId="263"/>
        </pc:sldMkLst>
        <pc:spChg chg="add mod">
          <ac:chgData name="Enrique Sousa" userId="d3b756b5-2e0c-4fbe-9d2d-5e9aec049c09" providerId="ADAL" clId="{EA0B33C7-2A03-4FFC-A39C-347A93F288FE}" dt="2023-07-24T07:51:23.647" v="604" actId="1076"/>
          <ac:spMkLst>
            <pc:docMk/>
            <pc:sldMk cId="290331400" sldId="263"/>
            <ac:spMk id="5" creationId="{2825BA52-6FE3-E4E6-510D-7219918F6666}"/>
          </ac:spMkLst>
        </pc:spChg>
        <pc:spChg chg="add mod">
          <ac:chgData name="Enrique Sousa" userId="d3b756b5-2e0c-4fbe-9d2d-5e9aec049c09" providerId="ADAL" clId="{EA0B33C7-2A03-4FFC-A39C-347A93F288FE}" dt="2023-07-24T07:51:57.251" v="622" actId="20577"/>
          <ac:spMkLst>
            <pc:docMk/>
            <pc:sldMk cId="290331400" sldId="263"/>
            <ac:spMk id="7" creationId="{4F096EDC-DFE8-71AE-1D06-48FFBB7EBF79}"/>
          </ac:spMkLst>
        </pc:spChg>
        <pc:spChg chg="mod">
          <ac:chgData name="Enrique Sousa" userId="d3b756b5-2e0c-4fbe-9d2d-5e9aec049c09" providerId="ADAL" clId="{EA0B33C7-2A03-4FFC-A39C-347A93F288FE}" dt="2023-07-24T07:50:53.117" v="572" actId="14100"/>
          <ac:spMkLst>
            <pc:docMk/>
            <pc:sldMk cId="290331400" sldId="263"/>
            <ac:spMk id="10" creationId="{422174AA-A0DC-7EDC-BA7F-CF31EF2766FA}"/>
          </ac:spMkLst>
        </pc:spChg>
        <pc:spChg chg="mod">
          <ac:chgData name="Enrique Sousa" userId="d3b756b5-2e0c-4fbe-9d2d-5e9aec049c09" providerId="ADAL" clId="{EA0B33C7-2A03-4FFC-A39C-347A93F288FE}" dt="2023-07-24T07:50:48.707" v="571" actId="14100"/>
          <ac:spMkLst>
            <pc:docMk/>
            <pc:sldMk cId="290331400" sldId="263"/>
            <ac:spMk id="11" creationId="{5ABC5B10-15F4-D45B-0894-64155007035A}"/>
          </ac:spMkLst>
        </pc:spChg>
        <pc:picChg chg="add mod">
          <ac:chgData name="Enrique Sousa" userId="d3b756b5-2e0c-4fbe-9d2d-5e9aec049c09" providerId="ADAL" clId="{EA0B33C7-2A03-4FFC-A39C-347A93F288FE}" dt="2023-07-24T07:51:08.484" v="576" actId="1076"/>
          <ac:picMkLst>
            <pc:docMk/>
            <pc:sldMk cId="290331400" sldId="263"/>
            <ac:picMk id="3" creationId="{26A52FEE-AB2B-BBA7-4F74-45BDB511DC38}"/>
          </ac:picMkLst>
        </pc:picChg>
        <pc:picChg chg="del">
          <ac:chgData name="Enrique Sousa" userId="d3b756b5-2e0c-4fbe-9d2d-5e9aec049c09" providerId="ADAL" clId="{EA0B33C7-2A03-4FFC-A39C-347A93F288FE}" dt="2023-07-24T07:49:33.135" v="555" actId="478"/>
          <ac:picMkLst>
            <pc:docMk/>
            <pc:sldMk cId="290331400" sldId="263"/>
            <ac:picMk id="4" creationId="{02444AC5-6FB8-FD57-3CFC-2BEC629DCADE}"/>
          </ac:picMkLst>
        </pc:picChg>
        <pc:picChg chg="del">
          <ac:chgData name="Enrique Sousa" userId="d3b756b5-2e0c-4fbe-9d2d-5e9aec049c09" providerId="ADAL" clId="{EA0B33C7-2A03-4FFC-A39C-347A93F288FE}" dt="2023-07-24T07:49:33.922" v="556" actId="478"/>
          <ac:picMkLst>
            <pc:docMk/>
            <pc:sldMk cId="290331400" sldId="263"/>
            <ac:picMk id="6" creationId="{21593B7F-BEFA-398F-169E-D8F22EE0FA6A}"/>
          </ac:picMkLst>
        </pc:picChg>
        <pc:picChg chg="del">
          <ac:chgData name="Enrique Sousa" userId="d3b756b5-2e0c-4fbe-9d2d-5e9aec049c09" providerId="ADAL" clId="{EA0B33C7-2A03-4FFC-A39C-347A93F288FE}" dt="2023-07-24T07:49:35.891" v="557" actId="478"/>
          <ac:picMkLst>
            <pc:docMk/>
            <pc:sldMk cId="290331400" sldId="263"/>
            <ac:picMk id="8" creationId="{BAE61BD3-4A64-E77C-F050-148A5E581B20}"/>
          </ac:picMkLst>
        </pc:picChg>
        <pc:picChg chg="del">
          <ac:chgData name="Enrique Sousa" userId="d3b756b5-2e0c-4fbe-9d2d-5e9aec049c09" providerId="ADAL" clId="{EA0B33C7-2A03-4FFC-A39C-347A93F288FE}" dt="2023-07-24T07:49:36.813" v="558" actId="478"/>
          <ac:picMkLst>
            <pc:docMk/>
            <pc:sldMk cId="290331400" sldId="263"/>
            <ac:picMk id="12" creationId="{4781F482-FCD8-B9EE-C72D-4E0769F16F28}"/>
          </ac:picMkLst>
        </pc:picChg>
        <pc:picChg chg="add mod">
          <ac:chgData name="Enrique Sousa" userId="d3b756b5-2e0c-4fbe-9d2d-5e9aec049c09" providerId="ADAL" clId="{EA0B33C7-2A03-4FFC-A39C-347A93F288FE}" dt="2023-07-24T07:52:21.352" v="624" actId="1076"/>
          <ac:picMkLst>
            <pc:docMk/>
            <pc:sldMk cId="290331400" sldId="263"/>
            <ac:picMk id="13" creationId="{F7BEDFB5-C82C-E9A8-E267-906E07764106}"/>
          </ac:picMkLst>
        </pc:picChg>
        <pc:picChg chg="add del mod">
          <ac:chgData name="Enrique Sousa" userId="d3b756b5-2e0c-4fbe-9d2d-5e9aec049c09" providerId="ADAL" clId="{EA0B33C7-2A03-4FFC-A39C-347A93F288FE}" dt="2023-07-24T07:52:26.707" v="626" actId="478"/>
          <ac:picMkLst>
            <pc:docMk/>
            <pc:sldMk cId="290331400" sldId="263"/>
            <ac:picMk id="14" creationId="{7ADC467E-B816-76FC-E5BE-7A762D207E8E}"/>
          </ac:picMkLst>
        </pc:picChg>
      </pc:sldChg>
      <pc:sldChg chg="modSp mod">
        <pc:chgData name="Enrique Sousa" userId="d3b756b5-2e0c-4fbe-9d2d-5e9aec049c09" providerId="ADAL" clId="{EA0B33C7-2A03-4FFC-A39C-347A93F288FE}" dt="2023-07-24T07:59:32.981" v="740" actId="20577"/>
        <pc:sldMkLst>
          <pc:docMk/>
          <pc:sldMk cId="2892163763" sldId="265"/>
        </pc:sldMkLst>
        <pc:spChg chg="mod">
          <ac:chgData name="Enrique Sousa" userId="d3b756b5-2e0c-4fbe-9d2d-5e9aec049c09" providerId="ADAL" clId="{EA0B33C7-2A03-4FFC-A39C-347A93F288FE}" dt="2023-07-24T07:59:32.981" v="740" actId="20577"/>
          <ac:spMkLst>
            <pc:docMk/>
            <pc:sldMk cId="2892163763" sldId="265"/>
            <ac:spMk id="2" creationId="{13895424-F0AF-D77E-1D70-68D2565A6D9D}"/>
          </ac:spMkLst>
        </pc:spChg>
      </pc:sldChg>
      <pc:sldChg chg="addSp delSp modSp add mod setBg">
        <pc:chgData name="Enrique Sousa" userId="d3b756b5-2e0c-4fbe-9d2d-5e9aec049c09" providerId="ADAL" clId="{EA0B33C7-2A03-4FFC-A39C-347A93F288FE}" dt="2023-07-24T07:39:12.356" v="309" actId="478"/>
        <pc:sldMkLst>
          <pc:docMk/>
          <pc:sldMk cId="3615910882" sldId="266"/>
        </pc:sldMkLst>
        <pc:spChg chg="mod">
          <ac:chgData name="Enrique Sousa" userId="d3b756b5-2e0c-4fbe-9d2d-5e9aec049c09" providerId="ADAL" clId="{EA0B33C7-2A03-4FFC-A39C-347A93F288FE}" dt="2023-07-24T07:37:36.170" v="275" actId="20577"/>
          <ac:spMkLst>
            <pc:docMk/>
            <pc:sldMk cId="3615910882" sldId="266"/>
            <ac:spMk id="2" creationId="{41D77D8A-1D59-BE23-89EE-9200DA52054D}"/>
          </ac:spMkLst>
        </pc:spChg>
        <pc:spChg chg="mod">
          <ac:chgData name="Enrique Sousa" userId="d3b756b5-2e0c-4fbe-9d2d-5e9aec049c09" providerId="ADAL" clId="{EA0B33C7-2A03-4FFC-A39C-347A93F288FE}" dt="2023-07-24T07:37:48.525" v="300" actId="20577"/>
          <ac:spMkLst>
            <pc:docMk/>
            <pc:sldMk cId="3615910882" sldId="266"/>
            <ac:spMk id="6" creationId="{35DA1B71-2439-2B2C-6647-23E45BF0F6E8}"/>
          </ac:spMkLst>
        </pc:spChg>
        <pc:picChg chg="del">
          <ac:chgData name="Enrique Sousa" userId="d3b756b5-2e0c-4fbe-9d2d-5e9aec049c09" providerId="ADAL" clId="{EA0B33C7-2A03-4FFC-A39C-347A93F288FE}" dt="2023-07-24T07:38:15.135" v="301" actId="478"/>
          <ac:picMkLst>
            <pc:docMk/>
            <pc:sldMk cId="3615910882" sldId="266"/>
            <ac:picMk id="4" creationId="{67B3EAC9-52F9-3853-2910-9E1B8F54CA80}"/>
          </ac:picMkLst>
        </pc:picChg>
        <pc:picChg chg="add mod">
          <ac:chgData name="Enrique Sousa" userId="d3b756b5-2e0c-4fbe-9d2d-5e9aec049c09" providerId="ADAL" clId="{EA0B33C7-2A03-4FFC-A39C-347A93F288FE}" dt="2023-07-24T07:38:19.933" v="303" actId="1076"/>
          <ac:picMkLst>
            <pc:docMk/>
            <pc:sldMk cId="3615910882" sldId="266"/>
            <ac:picMk id="5" creationId="{F5C9FAD8-6170-CDE4-D438-F1EB784F19C2}"/>
          </ac:picMkLst>
        </pc:picChg>
        <pc:picChg chg="del">
          <ac:chgData name="Enrique Sousa" userId="d3b756b5-2e0c-4fbe-9d2d-5e9aec049c09" providerId="ADAL" clId="{EA0B33C7-2A03-4FFC-A39C-347A93F288FE}" dt="2023-07-24T07:38:37.558" v="304" actId="478"/>
          <ac:picMkLst>
            <pc:docMk/>
            <pc:sldMk cId="3615910882" sldId="266"/>
            <ac:picMk id="8" creationId="{C5F05002-8876-5A3C-B75C-95874510CFBB}"/>
          </ac:picMkLst>
        </pc:picChg>
        <pc:picChg chg="add mod">
          <ac:chgData name="Enrique Sousa" userId="d3b756b5-2e0c-4fbe-9d2d-5e9aec049c09" providerId="ADAL" clId="{EA0B33C7-2A03-4FFC-A39C-347A93F288FE}" dt="2023-07-24T07:38:44.737" v="306" actId="1076"/>
          <ac:picMkLst>
            <pc:docMk/>
            <pc:sldMk cId="3615910882" sldId="266"/>
            <ac:picMk id="9" creationId="{9B835B12-32ED-F601-EAB8-EE341EC2EA7B}"/>
          </ac:picMkLst>
        </pc:picChg>
        <pc:picChg chg="add del mod">
          <ac:chgData name="Enrique Sousa" userId="d3b756b5-2e0c-4fbe-9d2d-5e9aec049c09" providerId="ADAL" clId="{EA0B33C7-2A03-4FFC-A39C-347A93F288FE}" dt="2023-07-24T07:39:12.356" v="309" actId="478"/>
          <ac:picMkLst>
            <pc:docMk/>
            <pc:sldMk cId="3615910882" sldId="266"/>
            <ac:picMk id="13" creationId="{92647D72-C43A-43E3-B10A-37E41E47BF7A}"/>
          </ac:picMkLst>
        </pc:picChg>
      </pc:sldChg>
      <pc:sldChg chg="addSp delSp modSp add mod">
        <pc:chgData name="Enrique Sousa" userId="d3b756b5-2e0c-4fbe-9d2d-5e9aec049c09" providerId="ADAL" clId="{EA0B33C7-2A03-4FFC-A39C-347A93F288FE}" dt="2023-07-24T07:41:17.756" v="425" actId="1076"/>
        <pc:sldMkLst>
          <pc:docMk/>
          <pc:sldMk cId="3252117138" sldId="267"/>
        </pc:sldMkLst>
        <pc:spChg chg="mod">
          <ac:chgData name="Enrique Sousa" userId="d3b756b5-2e0c-4fbe-9d2d-5e9aec049c09" providerId="ADAL" clId="{EA0B33C7-2A03-4FFC-A39C-347A93F288FE}" dt="2023-07-24T07:40:01.703" v="382" actId="20577"/>
          <ac:spMkLst>
            <pc:docMk/>
            <pc:sldMk cId="3252117138" sldId="267"/>
            <ac:spMk id="2" creationId="{41D77D8A-1D59-BE23-89EE-9200DA52054D}"/>
          </ac:spMkLst>
        </pc:spChg>
        <pc:spChg chg="mod">
          <ac:chgData name="Enrique Sousa" userId="d3b756b5-2e0c-4fbe-9d2d-5e9aec049c09" providerId="ADAL" clId="{EA0B33C7-2A03-4FFC-A39C-347A93F288FE}" dt="2023-07-24T07:41:17.756" v="425" actId="1076"/>
          <ac:spMkLst>
            <pc:docMk/>
            <pc:sldMk cId="3252117138" sldId="267"/>
            <ac:spMk id="6" creationId="{35DA1B71-2439-2B2C-6647-23E45BF0F6E8}"/>
          </ac:spMkLst>
        </pc:spChg>
        <pc:spChg chg="mod">
          <ac:chgData name="Enrique Sousa" userId="d3b756b5-2e0c-4fbe-9d2d-5e9aec049c09" providerId="ADAL" clId="{EA0B33C7-2A03-4FFC-A39C-347A93F288FE}" dt="2023-07-24T07:39:37.751" v="334" actId="14100"/>
          <ac:spMkLst>
            <pc:docMk/>
            <pc:sldMk cId="3252117138" sldId="267"/>
            <ac:spMk id="10" creationId="{422174AA-A0DC-7EDC-BA7F-CF31EF2766FA}"/>
          </ac:spMkLst>
        </pc:spChg>
        <pc:spChg chg="mod">
          <ac:chgData name="Enrique Sousa" userId="d3b756b5-2e0c-4fbe-9d2d-5e9aec049c09" providerId="ADAL" clId="{EA0B33C7-2A03-4FFC-A39C-347A93F288FE}" dt="2023-07-24T07:39:33.524" v="333" actId="14100"/>
          <ac:spMkLst>
            <pc:docMk/>
            <pc:sldMk cId="3252117138" sldId="267"/>
            <ac:spMk id="11" creationId="{5ABC5B10-15F4-D45B-0894-64155007035A}"/>
          </ac:spMkLst>
        </pc:spChg>
        <pc:picChg chg="add mod">
          <ac:chgData name="Enrique Sousa" userId="d3b756b5-2e0c-4fbe-9d2d-5e9aec049c09" providerId="ADAL" clId="{EA0B33C7-2A03-4FFC-A39C-347A93F288FE}" dt="2023-07-24T07:40:19.713" v="384" actId="1076"/>
          <ac:picMkLst>
            <pc:docMk/>
            <pc:sldMk cId="3252117138" sldId="267"/>
            <ac:picMk id="4" creationId="{BF29EF5A-D516-FC74-5CDD-7A1C769506CC}"/>
          </ac:picMkLst>
        </pc:picChg>
        <pc:picChg chg="del">
          <ac:chgData name="Enrique Sousa" userId="d3b756b5-2e0c-4fbe-9d2d-5e9aec049c09" providerId="ADAL" clId="{EA0B33C7-2A03-4FFC-A39C-347A93F288FE}" dt="2023-07-24T07:39:41.826" v="335" actId="478"/>
          <ac:picMkLst>
            <pc:docMk/>
            <pc:sldMk cId="3252117138" sldId="267"/>
            <ac:picMk id="5" creationId="{F5C9FAD8-6170-CDE4-D438-F1EB784F19C2}"/>
          </ac:picMkLst>
        </pc:picChg>
        <pc:picChg chg="add mod">
          <ac:chgData name="Enrique Sousa" userId="d3b756b5-2e0c-4fbe-9d2d-5e9aec049c09" providerId="ADAL" clId="{EA0B33C7-2A03-4FFC-A39C-347A93F288FE}" dt="2023-07-24T07:41:13.915" v="424" actId="1076"/>
          <ac:picMkLst>
            <pc:docMk/>
            <pc:sldMk cId="3252117138" sldId="267"/>
            <ac:picMk id="8" creationId="{A8D130A3-5E82-5334-A0C3-0B06E9F0169B}"/>
          </ac:picMkLst>
        </pc:picChg>
        <pc:picChg chg="del">
          <ac:chgData name="Enrique Sousa" userId="d3b756b5-2e0c-4fbe-9d2d-5e9aec049c09" providerId="ADAL" clId="{EA0B33C7-2A03-4FFC-A39C-347A93F288FE}" dt="2023-07-24T07:40:51.813" v="422" actId="478"/>
          <ac:picMkLst>
            <pc:docMk/>
            <pc:sldMk cId="3252117138" sldId="267"/>
            <ac:picMk id="9" creationId="{9B835B12-32ED-F601-EAB8-EE341EC2EA7B}"/>
          </ac:picMkLst>
        </pc:picChg>
      </pc:sldChg>
      <pc:sldChg chg="modSp add del mod">
        <pc:chgData name="Enrique Sousa" userId="d3b756b5-2e0c-4fbe-9d2d-5e9aec049c09" providerId="ADAL" clId="{EA0B33C7-2A03-4FFC-A39C-347A93F288FE}" dt="2023-07-24T07:42:06.160" v="429"/>
        <pc:sldMkLst>
          <pc:docMk/>
          <pc:sldMk cId="637375391" sldId="268"/>
        </pc:sldMkLst>
        <pc:spChg chg="mod">
          <ac:chgData name="Enrique Sousa" userId="d3b756b5-2e0c-4fbe-9d2d-5e9aec049c09" providerId="ADAL" clId="{EA0B33C7-2A03-4FFC-A39C-347A93F288FE}" dt="2023-07-24T07:42:05.816" v="428"/>
          <ac:spMkLst>
            <pc:docMk/>
            <pc:sldMk cId="637375391" sldId="268"/>
            <ac:spMk id="2" creationId="{41D77D8A-1D59-BE23-89EE-9200DA52054D}"/>
          </ac:spMkLst>
        </pc:spChg>
      </pc:sldChg>
      <pc:sldChg chg="addSp delSp modSp add mod">
        <pc:chgData name="Enrique Sousa" userId="d3b756b5-2e0c-4fbe-9d2d-5e9aec049c09" providerId="ADAL" clId="{EA0B33C7-2A03-4FFC-A39C-347A93F288FE}" dt="2023-07-24T07:44:19.602" v="503" actId="20577"/>
        <pc:sldMkLst>
          <pc:docMk/>
          <pc:sldMk cId="4259283099" sldId="268"/>
        </pc:sldMkLst>
        <pc:spChg chg="mod">
          <ac:chgData name="Enrique Sousa" userId="d3b756b5-2e0c-4fbe-9d2d-5e9aec049c09" providerId="ADAL" clId="{EA0B33C7-2A03-4FFC-A39C-347A93F288FE}" dt="2023-07-24T07:43:38.790" v="481" actId="14100"/>
          <ac:spMkLst>
            <pc:docMk/>
            <pc:sldMk cId="4259283099" sldId="268"/>
            <ac:spMk id="2" creationId="{41D77D8A-1D59-BE23-89EE-9200DA52054D}"/>
          </ac:spMkLst>
        </pc:spChg>
        <pc:spChg chg="mod">
          <ac:chgData name="Enrique Sousa" userId="d3b756b5-2e0c-4fbe-9d2d-5e9aec049c09" providerId="ADAL" clId="{EA0B33C7-2A03-4FFC-A39C-347A93F288FE}" dt="2023-07-24T07:44:19.602" v="503" actId="20577"/>
          <ac:spMkLst>
            <pc:docMk/>
            <pc:sldMk cId="4259283099" sldId="268"/>
            <ac:spMk id="6" creationId="{35DA1B71-2439-2B2C-6647-23E45BF0F6E8}"/>
          </ac:spMkLst>
        </pc:spChg>
        <pc:picChg chg="add mod">
          <ac:chgData name="Enrique Sousa" userId="d3b756b5-2e0c-4fbe-9d2d-5e9aec049c09" providerId="ADAL" clId="{EA0B33C7-2A03-4FFC-A39C-347A93F288FE}" dt="2023-07-24T07:43:34.502" v="480" actId="1076"/>
          <ac:picMkLst>
            <pc:docMk/>
            <pc:sldMk cId="4259283099" sldId="268"/>
            <ac:picMk id="4" creationId="{2799BD9E-E9C6-FDCD-B3BB-7B4D61E166F9}"/>
          </ac:picMkLst>
        </pc:picChg>
        <pc:picChg chg="del">
          <ac:chgData name="Enrique Sousa" userId="d3b756b5-2e0c-4fbe-9d2d-5e9aec049c09" providerId="ADAL" clId="{EA0B33C7-2A03-4FFC-A39C-347A93F288FE}" dt="2023-07-24T07:42:40.739" v="453" actId="478"/>
          <ac:picMkLst>
            <pc:docMk/>
            <pc:sldMk cId="4259283099" sldId="268"/>
            <ac:picMk id="5" creationId="{F5C9FAD8-6170-CDE4-D438-F1EB784F19C2}"/>
          </ac:picMkLst>
        </pc:picChg>
        <pc:picChg chg="add mod">
          <ac:chgData name="Enrique Sousa" userId="d3b756b5-2e0c-4fbe-9d2d-5e9aec049c09" providerId="ADAL" clId="{EA0B33C7-2A03-4FFC-A39C-347A93F288FE}" dt="2023-07-24T07:44:09.544" v="483" actId="1076"/>
          <ac:picMkLst>
            <pc:docMk/>
            <pc:sldMk cId="4259283099" sldId="268"/>
            <ac:picMk id="8" creationId="{7155DB03-E3FE-3E4C-8056-89ECE1566475}"/>
          </ac:picMkLst>
        </pc:picChg>
        <pc:picChg chg="del mod">
          <ac:chgData name="Enrique Sousa" userId="d3b756b5-2e0c-4fbe-9d2d-5e9aec049c09" providerId="ADAL" clId="{EA0B33C7-2A03-4FFC-A39C-347A93F288FE}" dt="2023-07-24T07:43:07.990" v="462" actId="478"/>
          <ac:picMkLst>
            <pc:docMk/>
            <pc:sldMk cId="4259283099" sldId="268"/>
            <ac:picMk id="9" creationId="{9B835B12-32ED-F601-EAB8-EE341EC2EA7B}"/>
          </ac:picMkLst>
        </pc:picChg>
      </pc:sldChg>
      <pc:sldChg chg="addSp delSp modSp add mod">
        <pc:chgData name="Enrique Sousa" userId="d3b756b5-2e0c-4fbe-9d2d-5e9aec049c09" providerId="ADAL" clId="{EA0B33C7-2A03-4FFC-A39C-347A93F288FE}" dt="2023-07-24T07:47:31.610" v="549" actId="1076"/>
        <pc:sldMkLst>
          <pc:docMk/>
          <pc:sldMk cId="165029465" sldId="269"/>
        </pc:sldMkLst>
        <pc:spChg chg="mod">
          <ac:chgData name="Enrique Sousa" userId="d3b756b5-2e0c-4fbe-9d2d-5e9aec049c09" providerId="ADAL" clId="{EA0B33C7-2A03-4FFC-A39C-347A93F288FE}" dt="2023-07-24T07:45:20.369" v="522" actId="20577"/>
          <ac:spMkLst>
            <pc:docMk/>
            <pc:sldMk cId="165029465" sldId="269"/>
            <ac:spMk id="2" creationId="{41D77D8A-1D59-BE23-89EE-9200DA52054D}"/>
          </ac:spMkLst>
        </pc:spChg>
        <pc:spChg chg="mod">
          <ac:chgData name="Enrique Sousa" userId="d3b756b5-2e0c-4fbe-9d2d-5e9aec049c09" providerId="ADAL" clId="{EA0B33C7-2A03-4FFC-A39C-347A93F288FE}" dt="2023-07-24T07:45:38.526" v="542" actId="20577"/>
          <ac:spMkLst>
            <pc:docMk/>
            <pc:sldMk cId="165029465" sldId="269"/>
            <ac:spMk id="6" creationId="{35DA1B71-2439-2B2C-6647-23E45BF0F6E8}"/>
          </ac:spMkLst>
        </pc:spChg>
        <pc:picChg chg="del">
          <ac:chgData name="Enrique Sousa" userId="d3b756b5-2e0c-4fbe-9d2d-5e9aec049c09" providerId="ADAL" clId="{EA0B33C7-2A03-4FFC-A39C-347A93F288FE}" dt="2023-07-24T07:45:40.448" v="543" actId="478"/>
          <ac:picMkLst>
            <pc:docMk/>
            <pc:sldMk cId="165029465" sldId="269"/>
            <ac:picMk id="4" creationId="{2799BD9E-E9C6-FDCD-B3BB-7B4D61E166F9}"/>
          </ac:picMkLst>
        </pc:picChg>
        <pc:picChg chg="add mod">
          <ac:chgData name="Enrique Sousa" userId="d3b756b5-2e0c-4fbe-9d2d-5e9aec049c09" providerId="ADAL" clId="{EA0B33C7-2A03-4FFC-A39C-347A93F288FE}" dt="2023-07-24T07:46:06.592" v="545" actId="1076"/>
          <ac:picMkLst>
            <pc:docMk/>
            <pc:sldMk cId="165029465" sldId="269"/>
            <ac:picMk id="5" creationId="{94BB4CE9-2A44-6562-4FE8-087C9113DC84}"/>
          </ac:picMkLst>
        </pc:picChg>
        <pc:picChg chg="del mod">
          <ac:chgData name="Enrique Sousa" userId="d3b756b5-2e0c-4fbe-9d2d-5e9aec049c09" providerId="ADAL" clId="{EA0B33C7-2A03-4FFC-A39C-347A93F288FE}" dt="2023-07-24T07:46:44.637" v="547" actId="478"/>
          <ac:picMkLst>
            <pc:docMk/>
            <pc:sldMk cId="165029465" sldId="269"/>
            <ac:picMk id="8" creationId="{7155DB03-E3FE-3E4C-8056-89ECE1566475}"/>
          </ac:picMkLst>
        </pc:picChg>
        <pc:picChg chg="add mod">
          <ac:chgData name="Enrique Sousa" userId="d3b756b5-2e0c-4fbe-9d2d-5e9aec049c09" providerId="ADAL" clId="{EA0B33C7-2A03-4FFC-A39C-347A93F288FE}" dt="2023-07-24T07:47:31.610" v="549" actId="1076"/>
          <ac:picMkLst>
            <pc:docMk/>
            <pc:sldMk cId="165029465" sldId="269"/>
            <ac:picMk id="9" creationId="{9816CFBE-96DA-9F35-73A1-48461C2FD3AA}"/>
          </ac:picMkLst>
        </pc:picChg>
      </pc:sldChg>
      <pc:sldChg chg="addSp delSp modSp add mod">
        <pc:chgData name="Enrique Sousa" userId="d3b756b5-2e0c-4fbe-9d2d-5e9aec049c09" providerId="ADAL" clId="{EA0B33C7-2A03-4FFC-A39C-347A93F288FE}" dt="2023-07-24T07:56:35.330" v="727" actId="20577"/>
        <pc:sldMkLst>
          <pc:docMk/>
          <pc:sldMk cId="3463377199" sldId="270"/>
        </pc:sldMkLst>
        <pc:spChg chg="mod">
          <ac:chgData name="Enrique Sousa" userId="d3b756b5-2e0c-4fbe-9d2d-5e9aec049c09" providerId="ADAL" clId="{EA0B33C7-2A03-4FFC-A39C-347A93F288FE}" dt="2023-07-24T07:56:07.881" v="686" actId="1076"/>
          <ac:spMkLst>
            <pc:docMk/>
            <pc:sldMk cId="3463377199" sldId="270"/>
            <ac:spMk id="5" creationId="{2825BA52-6FE3-E4E6-510D-7219918F6666}"/>
          </ac:spMkLst>
        </pc:spChg>
        <pc:spChg chg="mod">
          <ac:chgData name="Enrique Sousa" userId="d3b756b5-2e0c-4fbe-9d2d-5e9aec049c09" providerId="ADAL" clId="{EA0B33C7-2A03-4FFC-A39C-347A93F288FE}" dt="2023-07-24T07:56:35.330" v="727" actId="20577"/>
          <ac:spMkLst>
            <pc:docMk/>
            <pc:sldMk cId="3463377199" sldId="270"/>
            <ac:spMk id="7" creationId="{4F096EDC-DFE8-71AE-1D06-48FFBB7EBF79}"/>
          </ac:spMkLst>
        </pc:spChg>
        <pc:picChg chg="del">
          <ac:chgData name="Enrique Sousa" userId="d3b756b5-2e0c-4fbe-9d2d-5e9aec049c09" providerId="ADAL" clId="{EA0B33C7-2A03-4FFC-A39C-347A93F288FE}" dt="2023-07-24T07:53:23.411" v="647" actId="478"/>
          <ac:picMkLst>
            <pc:docMk/>
            <pc:sldMk cId="3463377199" sldId="270"/>
            <ac:picMk id="3" creationId="{26A52FEE-AB2B-BBA7-4F74-45BDB511DC38}"/>
          </ac:picMkLst>
        </pc:picChg>
        <pc:picChg chg="add del mod">
          <ac:chgData name="Enrique Sousa" userId="d3b756b5-2e0c-4fbe-9d2d-5e9aec049c09" providerId="ADAL" clId="{EA0B33C7-2A03-4FFC-A39C-347A93F288FE}" dt="2023-07-24T07:54:52.899" v="650" actId="478"/>
          <ac:picMkLst>
            <pc:docMk/>
            <pc:sldMk cId="3463377199" sldId="270"/>
            <ac:picMk id="4" creationId="{C66A4159-2B2B-AD09-18AA-5C01F6458A7D}"/>
          </ac:picMkLst>
        </pc:picChg>
        <pc:picChg chg="add mod">
          <ac:chgData name="Enrique Sousa" userId="d3b756b5-2e0c-4fbe-9d2d-5e9aec049c09" providerId="ADAL" clId="{EA0B33C7-2A03-4FFC-A39C-347A93F288FE}" dt="2023-07-24T07:56:15.501" v="690" actId="1076"/>
          <ac:picMkLst>
            <pc:docMk/>
            <pc:sldMk cId="3463377199" sldId="270"/>
            <ac:picMk id="8" creationId="{7B1BA1C2-108A-2DA5-25DF-BC169311E6F4}"/>
          </ac:picMkLst>
        </pc:picChg>
        <pc:picChg chg="add mod">
          <ac:chgData name="Enrique Sousa" userId="d3b756b5-2e0c-4fbe-9d2d-5e9aec049c09" providerId="ADAL" clId="{EA0B33C7-2A03-4FFC-A39C-347A93F288FE}" dt="2023-07-24T07:56:17.810" v="691" actId="1076"/>
          <ac:picMkLst>
            <pc:docMk/>
            <pc:sldMk cId="3463377199" sldId="270"/>
            <ac:picMk id="12" creationId="{FF542EA1-BF83-8579-74C7-F2FE7BD6DE96}"/>
          </ac:picMkLst>
        </pc:picChg>
        <pc:picChg chg="del mod">
          <ac:chgData name="Enrique Sousa" userId="d3b756b5-2e0c-4fbe-9d2d-5e9aec049c09" providerId="ADAL" clId="{EA0B33C7-2A03-4FFC-A39C-347A93F288FE}" dt="2023-07-24T07:56:09.434" v="687" actId="478"/>
          <ac:picMkLst>
            <pc:docMk/>
            <pc:sldMk cId="3463377199" sldId="270"/>
            <ac:picMk id="13" creationId="{F7BEDFB5-C82C-E9A8-E267-906E07764106}"/>
          </ac:picMkLst>
        </pc:picChg>
      </pc:sldChg>
      <pc:sldChg chg="add del">
        <pc:chgData name="Enrique Sousa" userId="d3b756b5-2e0c-4fbe-9d2d-5e9aec049c09" providerId="ADAL" clId="{EA0B33C7-2A03-4FFC-A39C-347A93F288FE}" dt="2023-07-24T07:52:56.582" v="630" actId="47"/>
        <pc:sldMkLst>
          <pc:docMk/>
          <pc:sldMk cId="1851364043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DF4EF-FF34-9818-DC1B-EEC6C1844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5CB5E6-4E86-C24E-E743-0E69684C8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FCA69-294D-0A4A-3EC8-0163DA23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D215-C294-FD0A-1F74-4EEFB2A5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3CC59-C1D2-7E7C-3E34-8DFE964E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01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68974-2989-D1D7-8983-F234704F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820154-B32B-63B8-32C8-075294B14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0EB6E-5125-5AB4-18E9-FF7BF4E9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557117-D44A-5C5F-BBD3-F66DE3B3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0ECD6-9D6B-BCE4-B949-623F1DC1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63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93373C-3AEC-9028-F767-EB4006897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8346BD-D8B7-57E3-B8AD-9F137BAB7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0B19E-FAB3-510D-ED19-DA25ED41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332A5-3659-EEFB-BC53-BC9AE860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F6486B-DF1E-23EB-5401-89D95C20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47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C4D2A-BB41-1661-A07D-316A6246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6A0720-1DE3-8339-F78A-2113B90E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B7FDB-BE75-176C-07E9-C3FA91C1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5C343D-5145-95AE-46C4-0485DAB8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909C0-88F8-84A1-EC2A-1C68F194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95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4D22E-0722-4B0C-05D1-89652F35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2DC388-4C69-585E-12C1-4FDF51629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AF876F-9E95-8187-EB56-8D4FF7A7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706F1-5F4E-EB6D-C054-9FB16AF2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19B95-1D64-1DB6-76F7-23E11822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22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15C4D-A0B4-4D81-80C8-CA96E987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BECED-06CD-7865-6389-BB129ADB6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0344AC-BAEF-7C67-24E2-AFAAC6E4F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F81A2F-7F70-F517-D0F9-A33C6278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72465A-787F-5501-8672-3A551345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4F7ADB-06EB-8304-52D3-5586D189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5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3E3FD-45AA-434C-EC7F-A4766670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7E346D-803A-F6E2-CBD6-BB2D80072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AF4567-CF88-AB90-F9C5-4CB90CAF2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D1EDA1-865D-1919-B9ED-D7E00E91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C25A0C-7EA0-6642-75AF-0F6F70A62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D52CA0-4A70-E128-6A6C-C5918B40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824132-B365-970D-2FD0-02A82DD8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99B133-64A2-8503-ACEF-DEC30CE8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3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4F471-6D39-DBF0-04CA-166900C1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6A08FD-741C-3DE1-14F8-FCE76961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257B3-D9D0-4DCE-A143-3669CE6B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F74879-CCE7-067F-0604-176FE8C6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4A58EB-BAA2-B184-D8DB-07CD1D1F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E0670D-BB0E-9E03-CC19-34DD1E0C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EE96C4-7CC6-7179-910C-3B9CA617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95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EC1C5-9C3F-9143-5550-0CE61602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16E51-99CE-FAF0-057D-56350CBF7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45A81C-0BAA-05AE-C00C-ED341CEAB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DD1A14-B829-0E43-AA85-5C7A7B0B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290088-E837-4D60-991B-25E1033F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355496-0949-53C5-FF65-6969C52F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87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5C3E9-1A46-867E-A544-3547904E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188525-9CAA-B86B-23BA-01D72B5FB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EC75C7-9C61-C0C6-0EB2-BD9C73E1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FFDAF1-B015-6E8E-68F5-235DF0A1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FD3D4C-84BC-101E-83FD-83180549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0402E9-DD2B-5D4C-0F60-2FDDF6B9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9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C7BAE3-ABF7-5EA3-9AA3-7BD3AB65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DF49BC-2172-CB57-3E7C-D7E83D95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FBE7A-E4A3-F7E5-A1E8-D1868728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E1F0-4799-4EB7-BF4C-B2B4D434ACF7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D35A94-84FA-974E-D9BD-AB712E2F7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C7F6B-A65A-1E34-4D71-4EBBC675C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2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Palco com luzes azuis&#10;&#10;Descrição gerada automaticamente com confiança média">
            <a:extLst>
              <a:ext uri="{FF2B5EF4-FFF2-40B4-BE49-F238E27FC236}">
                <a16:creationId xmlns:a16="http://schemas.microsoft.com/office/drawing/2014/main" id="{58147429-B010-94F6-BF9E-97D239CA52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3"/>
            <a:ext cx="12192000" cy="6858001"/>
          </a:xfrm>
          <a:prstGeom prst="rect">
            <a:avLst/>
          </a:prstGeom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423CF5-1BA4-2C85-CCE3-BBCBC026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76" y="3370084"/>
            <a:ext cx="11220450" cy="152090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en-US" sz="4800" b="1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Python Coding Session</a:t>
            </a:r>
            <a:br>
              <a:rPr lang="pt-BR" sz="4800" b="1" dirty="0">
                <a:solidFill>
                  <a:srgbClr val="00B050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</a:br>
            <a:r>
              <a:rPr lang="en-US" sz="4800" b="1" dirty="0">
                <a:solidFill>
                  <a:srgbClr val="3ACD82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String Manipulation and </a:t>
            </a:r>
            <a:r>
              <a:rPr lang="en-US" sz="4800" b="1" dirty="0" err="1">
                <a:solidFill>
                  <a:srgbClr val="3ACD82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RegEx</a:t>
            </a:r>
            <a:endParaRPr lang="pt-BR" sz="4800" b="1" dirty="0">
              <a:solidFill>
                <a:srgbClr val="3ACD82"/>
              </a:solidFill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150364A-F6DF-6920-2B82-E590EFEE7683}"/>
              </a:ext>
            </a:extLst>
          </p:cNvPr>
          <p:cNvSpPr txBox="1">
            <a:spLocks/>
          </p:cNvSpPr>
          <p:nvPr/>
        </p:nvSpPr>
        <p:spPr>
          <a:xfrm>
            <a:off x="951772" y="5166429"/>
            <a:ext cx="10288453" cy="745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</a:t>
            </a:r>
            <a:r>
              <a:rPr lang="pt-BR" sz="32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Implementation Details </a:t>
            </a:r>
            <a:r>
              <a:rPr lang="pt-BR" sz="32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Usage</a:t>
            </a:r>
            <a:endParaRPr lang="pt-BR" sz="3200" b="1" dirty="0">
              <a:solidFill>
                <a:srgbClr val="3ACD8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7F83A-F94F-0D71-C80C-F5F1DAFBD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90" y="-150395"/>
            <a:ext cx="5043819" cy="33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29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2BF4646-7D03-C6A8-ECB3-09EA45F6AA63}"/>
              </a:ext>
            </a:extLst>
          </p:cNvPr>
          <p:cNvSpPr/>
          <p:nvPr/>
        </p:nvSpPr>
        <p:spPr>
          <a:xfrm>
            <a:off x="-29631" y="-2"/>
            <a:ext cx="12192000" cy="685800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81877D3-E8A1-C4F9-0F2C-3875955D76C0}"/>
              </a:ext>
            </a:extLst>
          </p:cNvPr>
          <p:cNvSpPr txBox="1"/>
          <p:nvPr/>
        </p:nvSpPr>
        <p:spPr>
          <a:xfrm>
            <a:off x="1537903" y="1737998"/>
            <a:ext cx="7324090" cy="390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Working with text data in Python often involves tasks such as string manipulation and pattern matching using regular expressions. Python provides a rich set of built-in functions and libraries to make these tasks easier and more efficient.</a:t>
            </a:r>
            <a:endParaRPr lang="en-US" sz="28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7EFCFDB-5438-650A-A29D-469E7FA0E4C4}"/>
              </a:ext>
            </a:extLst>
          </p:cNvPr>
          <p:cNvSpPr/>
          <p:nvPr/>
        </p:nvSpPr>
        <p:spPr>
          <a:xfrm>
            <a:off x="1231225" y="1580049"/>
            <a:ext cx="7960399" cy="4239726"/>
          </a:xfrm>
          <a:prstGeom prst="roundRect">
            <a:avLst>
              <a:gd name="adj" fmla="val 7935"/>
            </a:avLst>
          </a:prstGeom>
          <a:noFill/>
          <a:ln w="28575">
            <a:solidFill>
              <a:srgbClr val="3ACD82"/>
            </a:solidFill>
          </a:ln>
          <a:effectLst>
            <a:glow rad="63500">
              <a:srgbClr val="3ACD82">
                <a:alpha val="2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AF9C4E59-BB5A-D083-D83B-11B45BE7A41F}"/>
              </a:ext>
            </a:extLst>
          </p:cNvPr>
          <p:cNvSpPr/>
          <p:nvPr/>
        </p:nvSpPr>
        <p:spPr>
          <a:xfrm rot="10800000">
            <a:off x="-29632" y="-1"/>
            <a:ext cx="4397095" cy="7761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DF663007-87A1-A7E4-8402-C11FE47CB951}"/>
              </a:ext>
            </a:extLst>
          </p:cNvPr>
          <p:cNvSpPr txBox="1">
            <a:spLocks/>
          </p:cNvSpPr>
          <p:nvPr/>
        </p:nvSpPr>
        <p:spPr>
          <a:xfrm>
            <a:off x="29631" y="52806"/>
            <a:ext cx="4376178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1D1E2F"/>
                </a:solidFill>
                <a:latin typeface="+mn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331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-4" y="-1531"/>
            <a:ext cx="7385402" cy="7761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-4" y="51286"/>
            <a:ext cx="7385402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1D1E2F"/>
                </a:solidFill>
                <a:latin typeface="+mn-lt"/>
              </a:rPr>
              <a:t>Python </a:t>
            </a:r>
            <a:r>
              <a:rPr lang="pt-BR" b="1" dirty="0" err="1">
                <a:solidFill>
                  <a:srgbClr val="1D1E2F"/>
                </a:solidFill>
                <a:latin typeface="+mn-lt"/>
              </a:rPr>
              <a:t>String</a:t>
            </a:r>
            <a:r>
              <a:rPr lang="pt-BR" b="1" dirty="0">
                <a:solidFill>
                  <a:srgbClr val="1D1E2F"/>
                </a:solidFill>
                <a:latin typeface="+mn-lt"/>
              </a:rPr>
              <a:t> </a:t>
            </a:r>
            <a:r>
              <a:rPr lang="pt-BR" b="1" dirty="0" err="1">
                <a:solidFill>
                  <a:srgbClr val="1D1E2F"/>
                </a:solidFill>
                <a:latin typeface="+mn-lt"/>
              </a:rPr>
              <a:t>Manipulation</a:t>
            </a:r>
            <a:endParaRPr lang="pt-BR" b="1" dirty="0">
              <a:solidFill>
                <a:srgbClr val="1D1E2F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46988-D6DF-83D9-F7A7-70EBF17D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2137"/>
            <a:ext cx="4838700" cy="1609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33F91B-D9F7-8169-A68D-7D6493CC13CD}"/>
              </a:ext>
            </a:extLst>
          </p:cNvPr>
          <p:cNvSpPr txBox="1"/>
          <p:nvPr/>
        </p:nvSpPr>
        <p:spPr>
          <a:xfrm>
            <a:off x="228600" y="1057769"/>
            <a:ext cx="483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String Concatenation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64B71-2B18-0D3D-FDB1-2AD30D678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069232"/>
            <a:ext cx="7705725" cy="2638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C0555-7ABC-5A59-E247-E965BF12FD31}"/>
              </a:ext>
            </a:extLst>
          </p:cNvPr>
          <p:cNvSpPr txBox="1"/>
          <p:nvPr/>
        </p:nvSpPr>
        <p:spPr>
          <a:xfrm>
            <a:off x="228599" y="3440996"/>
            <a:ext cx="770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Splitting and Joining</a:t>
            </a: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-2" y="0"/>
            <a:ext cx="6096001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6095999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1D1E2F"/>
                </a:solidFill>
                <a:latin typeface="+mn-lt"/>
              </a:rPr>
              <a:t>Python </a:t>
            </a:r>
            <a:r>
              <a:rPr lang="pt-BR" sz="3600" b="1" dirty="0" err="1">
                <a:solidFill>
                  <a:srgbClr val="1D1E2F"/>
                </a:solidFill>
                <a:latin typeface="+mn-lt"/>
              </a:rPr>
              <a:t>String</a:t>
            </a:r>
            <a:r>
              <a:rPr lang="pt-BR" sz="3600" b="1" dirty="0">
                <a:solidFill>
                  <a:srgbClr val="1D1E2F"/>
                </a:solidFill>
                <a:latin typeface="+mn-lt"/>
              </a:rPr>
              <a:t> </a:t>
            </a:r>
            <a:r>
              <a:rPr lang="pt-BR" sz="3600" b="1" dirty="0" err="1">
                <a:solidFill>
                  <a:srgbClr val="1D1E2F"/>
                </a:solidFill>
                <a:latin typeface="+mn-lt"/>
              </a:rPr>
              <a:t>Manipulation</a:t>
            </a:r>
            <a:endParaRPr lang="pt-BR" sz="3600" b="1" dirty="0">
              <a:solidFill>
                <a:srgbClr val="1D1E2F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A41D3-ECE2-76E9-5F46-82347BF3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2" y="1819114"/>
            <a:ext cx="5876925" cy="1857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C6162D-6867-C429-2C6D-57B105ACB900}"/>
              </a:ext>
            </a:extLst>
          </p:cNvPr>
          <p:cNvSpPr txBox="1"/>
          <p:nvPr/>
        </p:nvSpPr>
        <p:spPr>
          <a:xfrm>
            <a:off x="219072" y="1095869"/>
            <a:ext cx="587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Changing case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A5943-A1EA-3053-5D29-21994ED89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2" y="4957762"/>
            <a:ext cx="5857875" cy="1000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3B1724-50EB-C592-0D13-E514D96587F4}"/>
              </a:ext>
            </a:extLst>
          </p:cNvPr>
          <p:cNvSpPr txBox="1"/>
          <p:nvPr/>
        </p:nvSpPr>
        <p:spPr>
          <a:xfrm>
            <a:off x="109535" y="4277219"/>
            <a:ext cx="587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Stripping</a:t>
            </a: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68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0" y="0"/>
            <a:ext cx="5505450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264350" y="-1"/>
            <a:ext cx="5012500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RegEx</a:t>
            </a:r>
            <a:endParaRPr lang="pt-BR" sz="4000" b="1" dirty="0">
              <a:solidFill>
                <a:srgbClr val="1D1E2F"/>
              </a:solidFill>
              <a:latin typeface="+mn-lt"/>
            </a:endParaRPr>
          </a:p>
        </p:txBody>
      </p:sp>
      <p:pic>
        <p:nvPicPr>
          <p:cNvPr id="2050" name="Picture 2" descr="Python Regular Expression. Definition : A RegEx, or Regular… | by Chongye  Wang | Medium">
            <a:extLst>
              <a:ext uri="{FF2B5EF4-FFF2-40B4-BE49-F238E27FC236}">
                <a16:creationId xmlns:a16="http://schemas.microsoft.com/office/drawing/2014/main" id="{CF921FF1-D402-A118-D13D-00906BFE0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7" y="1040597"/>
            <a:ext cx="9242425" cy="559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91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0" y="0"/>
            <a:ext cx="5505450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264350" y="-1"/>
            <a:ext cx="5012500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Example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of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RegEx</a:t>
            </a:r>
            <a:endParaRPr lang="pt-BR" sz="4000" b="1" dirty="0">
              <a:solidFill>
                <a:srgbClr val="1D1E2F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898A96-3687-7D4F-1D33-34009D3B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343025"/>
            <a:ext cx="677392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1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Superiores Arredondados 9">
            <a:extLst>
              <a:ext uri="{FF2B5EF4-FFF2-40B4-BE49-F238E27FC236}">
                <a16:creationId xmlns:a16="http://schemas.microsoft.com/office/drawing/2014/main" id="{0580808F-640B-4313-5147-5F1BE154F429}"/>
              </a:ext>
            </a:extLst>
          </p:cNvPr>
          <p:cNvSpPr/>
          <p:nvPr/>
        </p:nvSpPr>
        <p:spPr>
          <a:xfrm rot="10800000">
            <a:off x="0" y="0"/>
            <a:ext cx="5505450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AF49790-57CA-FF18-B97E-CAC4C54277C0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5505450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Exercises</a:t>
            </a:r>
            <a:endParaRPr lang="pt-BR" sz="4000" b="1" dirty="0">
              <a:solidFill>
                <a:srgbClr val="1D1E2F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468AA-71CE-F659-0F5D-B05D3EF3EFC2}"/>
              </a:ext>
            </a:extLst>
          </p:cNvPr>
          <p:cNvSpPr txBox="1"/>
          <p:nvPr/>
        </p:nvSpPr>
        <p:spPr>
          <a:xfrm>
            <a:off x="133349" y="952500"/>
            <a:ext cx="1180147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1 - Matching a Word</a:t>
            </a:r>
          </a:p>
          <a:p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Based on the above text, write a regex to match the word "hello" in a string.</a:t>
            </a:r>
            <a:endParaRPr lang="en-US" sz="20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text =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"Hello, world! Say hello to everyone.“</a:t>
            </a:r>
          </a:p>
          <a:p>
            <a:endParaRPr lang="en-US" sz="2000" dirty="0">
              <a:solidFill>
                <a:srgbClr val="00A67D"/>
              </a:solidFill>
              <a:latin typeface="Söhne Mono"/>
            </a:endParaRPr>
          </a:p>
          <a:p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2 – Matching Dates:</a:t>
            </a:r>
          </a:p>
          <a:p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Based on the above text, write a regex to match the dates in a string.</a:t>
            </a:r>
            <a:endParaRPr lang="en-US" sz="20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text =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"Meeting on 05/20/2023 and 12/31/2023.“</a:t>
            </a:r>
          </a:p>
          <a:p>
            <a:endParaRPr lang="en-US" sz="2000" b="0" i="0" dirty="0">
              <a:solidFill>
                <a:srgbClr val="00A67D"/>
              </a:solidFill>
              <a:effectLst/>
              <a:latin typeface="Söhne Mono"/>
            </a:endParaRPr>
          </a:p>
          <a:p>
            <a:endParaRPr lang="en-US" sz="2000" dirty="0">
              <a:solidFill>
                <a:srgbClr val="00A67D"/>
              </a:solidFill>
              <a:latin typeface="Söhne Mono"/>
            </a:endParaRPr>
          </a:p>
          <a:p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3 - 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Söhne"/>
              </a:rPr>
              <a:t>Extracting Phone Numbers:</a:t>
            </a:r>
            <a:endParaRPr lang="en-US" sz="24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Write a regex to match the phone numbers in string.</a:t>
            </a:r>
            <a:endParaRPr lang="en-US" sz="20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text =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" Call us at 123-456-7890 or 987-654-3210.“</a:t>
            </a:r>
          </a:p>
          <a:p>
            <a:endParaRPr lang="en-US" sz="2000" b="0" i="0" dirty="0">
              <a:solidFill>
                <a:srgbClr val="00A67D"/>
              </a:solidFill>
              <a:effectLst/>
              <a:latin typeface="Söhne Mono"/>
            </a:endParaRPr>
          </a:p>
          <a:p>
            <a:endParaRPr lang="en-US" sz="2000" dirty="0">
              <a:solidFill>
                <a:srgbClr val="00A67D"/>
              </a:solidFill>
              <a:latin typeface="Söhne Mono"/>
            </a:endParaRPr>
          </a:p>
          <a:p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4 - 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Söhne"/>
              </a:rPr>
              <a:t>Splitting Text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Split the below string into a list of words.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text =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"Hello, this is a sample text.“</a:t>
            </a:r>
          </a:p>
          <a:p>
            <a:endParaRPr lang="en-US" sz="2000" b="0" i="0" dirty="0">
              <a:solidFill>
                <a:srgbClr val="00A67D"/>
              </a:solidFill>
              <a:effectLst/>
              <a:latin typeface="Söhne Mono"/>
            </a:endParaRPr>
          </a:p>
          <a:p>
            <a:endParaRPr lang="en-US" sz="2000" dirty="0">
              <a:solidFill>
                <a:srgbClr val="00A67D"/>
              </a:solidFill>
              <a:latin typeface="Söhne Mono"/>
            </a:endParaRP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634682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10661</TotalTime>
  <Words>194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Söhne</vt:lpstr>
      <vt:lpstr>Söhne Mono</vt:lpstr>
      <vt:lpstr>Tema do Office</vt:lpstr>
      <vt:lpstr>Python Coding Session String Manipulation and RegEx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I’m Enrique Sousa I’m Data Engineer</dc:title>
  <dc:creator>Enrique Sousa</dc:creator>
  <cp:lastModifiedBy>Enrique Sousa</cp:lastModifiedBy>
  <cp:revision>52</cp:revision>
  <dcterms:created xsi:type="dcterms:W3CDTF">2023-03-15T03:25:25Z</dcterms:created>
  <dcterms:modified xsi:type="dcterms:W3CDTF">2023-08-07T07:52:04Z</dcterms:modified>
</cp:coreProperties>
</file>