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79" r:id="rId4"/>
    <p:sldId id="283" r:id="rId5"/>
    <p:sldId id="282" r:id="rId6"/>
    <p:sldId id="270" r:id="rId7"/>
    <p:sldId id="260" r:id="rId8"/>
    <p:sldId id="272" r:id="rId9"/>
    <p:sldId id="262" r:id="rId10"/>
    <p:sldId id="273" r:id="rId11"/>
    <p:sldId id="268" r:id="rId12"/>
    <p:sldId id="274" r:id="rId13"/>
    <p:sldId id="284" r:id="rId14"/>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2F47"/>
    <a:srgbClr val="30334F"/>
    <a:srgbClr val="3ACD82"/>
    <a:srgbClr val="313451"/>
    <a:srgbClr val="191A29"/>
    <a:srgbClr val="1D1E2F"/>
    <a:srgbClr val="2C2F48"/>
    <a:srgbClr val="161724"/>
    <a:srgbClr val="1C1E2E"/>
    <a:srgbClr val="22243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F33602-20D9-4B8A-962D-99B9CD9EB0E4}" v="103" dt="2023-09-05T07:49:26.5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nrique Sousa" userId="d3b756b5-2e0c-4fbe-9d2d-5e9aec049c09" providerId="ADAL" clId="{FE547A22-F92A-49D1-9086-1B09BD828FD2}"/>
    <pc:docChg chg="undo custSel addSld delSld modSld">
      <pc:chgData name="Enrique Sousa" userId="d3b756b5-2e0c-4fbe-9d2d-5e9aec049c09" providerId="ADAL" clId="{FE547A22-F92A-49D1-9086-1B09BD828FD2}" dt="2023-08-07T07:51:58.599" v="474" actId="20577"/>
      <pc:docMkLst>
        <pc:docMk/>
      </pc:docMkLst>
      <pc:sldChg chg="modSp mod">
        <pc:chgData name="Enrique Sousa" userId="d3b756b5-2e0c-4fbe-9d2d-5e9aec049c09" providerId="ADAL" clId="{FE547A22-F92A-49D1-9086-1B09BD828FD2}" dt="2023-08-04T07:38:29.081" v="81" actId="20577"/>
        <pc:sldMkLst>
          <pc:docMk/>
          <pc:sldMk cId="4076329299" sldId="256"/>
        </pc:sldMkLst>
        <pc:spChg chg="mod">
          <ac:chgData name="Enrique Sousa" userId="d3b756b5-2e0c-4fbe-9d2d-5e9aec049c09" providerId="ADAL" clId="{FE547A22-F92A-49D1-9086-1B09BD828FD2}" dt="2023-08-04T07:38:29.081" v="81" actId="20577"/>
          <ac:spMkLst>
            <pc:docMk/>
            <pc:sldMk cId="4076329299" sldId="256"/>
            <ac:spMk id="2" creationId="{80423CF5-1BA4-2C85-CCE3-BBCBC0269907}"/>
          </ac:spMkLst>
        </pc:spChg>
      </pc:sldChg>
      <pc:sldChg chg="addSp delSp modSp mod">
        <pc:chgData name="Enrique Sousa" userId="d3b756b5-2e0c-4fbe-9d2d-5e9aec049c09" providerId="ADAL" clId="{FE547A22-F92A-49D1-9086-1B09BD828FD2}" dt="2023-08-04T07:37:37.598" v="46"/>
        <pc:sldMkLst>
          <pc:docMk/>
          <pc:sldMk cId="1433145518" sldId="259"/>
        </pc:sldMkLst>
        <pc:spChg chg="add del mod">
          <ac:chgData name="Enrique Sousa" userId="d3b756b5-2e0c-4fbe-9d2d-5e9aec049c09" providerId="ADAL" clId="{FE547A22-F92A-49D1-9086-1B09BD828FD2}" dt="2023-08-04T07:37:37.598" v="46"/>
          <ac:spMkLst>
            <pc:docMk/>
            <pc:sldMk cId="1433145518" sldId="259"/>
            <ac:spMk id="17" creationId="{081877D3-E8A1-C4F9-0F2C-3875955D76C0}"/>
          </ac:spMkLst>
        </pc:spChg>
        <pc:spChg chg="mod">
          <ac:chgData name="Enrique Sousa" userId="d3b756b5-2e0c-4fbe-9d2d-5e9aec049c09" providerId="ADAL" clId="{FE547A22-F92A-49D1-9086-1B09BD828FD2}" dt="2023-08-04T07:37:27.635" v="38"/>
          <ac:spMkLst>
            <pc:docMk/>
            <pc:sldMk cId="1433145518" sldId="259"/>
            <ac:spMk id="20" creationId="{C2BF4646-7D03-C6A8-ECB3-09EA45F6AA63}"/>
          </ac:spMkLst>
        </pc:spChg>
        <pc:graphicFrameChg chg="add del mod">
          <ac:chgData name="Enrique Sousa" userId="d3b756b5-2e0c-4fbe-9d2d-5e9aec049c09" providerId="ADAL" clId="{FE547A22-F92A-49D1-9086-1B09BD828FD2}" dt="2023-08-04T07:37:28.708" v="40"/>
          <ac:graphicFrameMkLst>
            <pc:docMk/>
            <pc:sldMk cId="1433145518" sldId="259"/>
            <ac:graphicFrameMk id="2" creationId="{9D9DC1EF-EC7A-9339-014F-EEF829DF280D}"/>
          </ac:graphicFrameMkLst>
        </pc:graphicFrameChg>
      </pc:sldChg>
      <pc:sldChg chg="addSp delSp modSp mod">
        <pc:chgData name="Enrique Sousa" userId="d3b756b5-2e0c-4fbe-9d2d-5e9aec049c09" providerId="ADAL" clId="{FE547A22-F92A-49D1-9086-1B09BD828FD2}" dt="2023-08-04T07:46:29.652" v="173" actId="313"/>
        <pc:sldMkLst>
          <pc:docMk/>
          <pc:sldMk cId="176058406" sldId="260"/>
        </pc:sldMkLst>
        <pc:spChg chg="add mod">
          <ac:chgData name="Enrique Sousa" userId="d3b756b5-2e0c-4fbe-9d2d-5e9aec049c09" providerId="ADAL" clId="{FE547A22-F92A-49D1-9086-1B09BD828FD2}" dt="2023-08-04T07:45:58.048" v="151" actId="1076"/>
          <ac:spMkLst>
            <pc:docMk/>
            <pc:sldMk cId="176058406" sldId="260"/>
            <ac:spMk id="5" creationId="{A433F91B-D9F7-8169-A68D-7D6493CC13CD}"/>
          </ac:spMkLst>
        </pc:spChg>
        <pc:spChg chg="add mod">
          <ac:chgData name="Enrique Sousa" userId="d3b756b5-2e0c-4fbe-9d2d-5e9aec049c09" providerId="ADAL" clId="{FE547A22-F92A-49D1-9086-1B09BD828FD2}" dt="2023-08-04T07:46:29.652" v="173" actId="313"/>
          <ac:spMkLst>
            <pc:docMk/>
            <pc:sldMk cId="176058406" sldId="260"/>
            <ac:spMk id="8" creationId="{546C0555-7ABC-5A59-E247-E965BF12FD31}"/>
          </ac:spMkLst>
        </pc:spChg>
        <pc:spChg chg="mod">
          <ac:chgData name="Enrique Sousa" userId="d3b756b5-2e0c-4fbe-9d2d-5e9aec049c09" providerId="ADAL" clId="{FE547A22-F92A-49D1-9086-1B09BD828FD2}" dt="2023-08-04T07:43:43.725" v="109" actId="14100"/>
          <ac:spMkLst>
            <pc:docMk/>
            <pc:sldMk cId="176058406" sldId="260"/>
            <ac:spMk id="10" creationId="{422174AA-A0DC-7EDC-BA7F-CF31EF2766FA}"/>
          </ac:spMkLst>
        </pc:spChg>
        <pc:spChg chg="mod">
          <ac:chgData name="Enrique Sousa" userId="d3b756b5-2e0c-4fbe-9d2d-5e9aec049c09" providerId="ADAL" clId="{FE547A22-F92A-49D1-9086-1B09BD828FD2}" dt="2023-08-04T07:44:00.070" v="111" actId="14100"/>
          <ac:spMkLst>
            <pc:docMk/>
            <pc:sldMk cId="176058406" sldId="260"/>
            <ac:spMk id="11" creationId="{5ABC5B10-15F4-D45B-0894-64155007035A}"/>
          </ac:spMkLst>
        </pc:spChg>
        <pc:picChg chg="del">
          <ac:chgData name="Enrique Sousa" userId="d3b756b5-2e0c-4fbe-9d2d-5e9aec049c09" providerId="ADAL" clId="{FE547A22-F92A-49D1-9086-1B09BD828FD2}" dt="2023-08-04T07:38:39.390" v="82" actId="478"/>
          <ac:picMkLst>
            <pc:docMk/>
            <pc:sldMk cId="176058406" sldId="260"/>
            <ac:picMk id="2" creationId="{F1DBC1CB-3CCD-4985-6FB7-C5F13F3AFC75}"/>
          </ac:picMkLst>
        </pc:picChg>
        <pc:picChg chg="add mod">
          <ac:chgData name="Enrique Sousa" userId="d3b756b5-2e0c-4fbe-9d2d-5e9aec049c09" providerId="ADAL" clId="{FE547A22-F92A-49D1-9086-1B09BD828FD2}" dt="2023-08-04T07:46:01.533" v="152" actId="1076"/>
          <ac:picMkLst>
            <pc:docMk/>
            <pc:sldMk cId="176058406" sldId="260"/>
            <ac:picMk id="4" creationId="{26046988-D6DF-83D9-F7A7-70EBF17D1795}"/>
          </ac:picMkLst>
        </pc:picChg>
        <pc:picChg chg="add mod">
          <ac:chgData name="Enrique Sousa" userId="d3b756b5-2e0c-4fbe-9d2d-5e9aec049c09" providerId="ADAL" clId="{FE547A22-F92A-49D1-9086-1B09BD828FD2}" dt="2023-08-04T07:45:25.978" v="143" actId="1076"/>
          <ac:picMkLst>
            <pc:docMk/>
            <pc:sldMk cId="176058406" sldId="260"/>
            <ac:picMk id="7" creationId="{FE264B71-2B18-0D3D-FDB1-2AD30D67824F}"/>
          </ac:picMkLst>
        </pc:picChg>
        <pc:picChg chg="add del mod">
          <ac:chgData name="Enrique Sousa" userId="d3b756b5-2e0c-4fbe-9d2d-5e9aec049c09" providerId="ADAL" clId="{FE547A22-F92A-49D1-9086-1B09BD828FD2}" dt="2023-08-04T07:45:52.835" v="150" actId="21"/>
          <ac:picMkLst>
            <pc:docMk/>
            <pc:sldMk cId="176058406" sldId="260"/>
            <ac:picMk id="1026" creationId="{6653E63F-33F8-09E7-6D0D-0E52BCFDDEC2}"/>
          </ac:picMkLst>
        </pc:picChg>
      </pc:sldChg>
      <pc:sldChg chg="addSp delSp modSp mod">
        <pc:chgData name="Enrique Sousa" userId="d3b756b5-2e0c-4fbe-9d2d-5e9aec049c09" providerId="ADAL" clId="{FE547A22-F92A-49D1-9086-1B09BD828FD2}" dt="2023-08-04T08:00:08.516" v="248" actId="403"/>
        <pc:sldMkLst>
          <pc:docMk/>
          <pc:sldMk cId="2620687045" sldId="262"/>
        </pc:sldMkLst>
        <pc:spChg chg="add mod">
          <ac:chgData name="Enrique Sousa" userId="d3b756b5-2e0c-4fbe-9d2d-5e9aec049c09" providerId="ADAL" clId="{FE547A22-F92A-49D1-9086-1B09BD828FD2}" dt="2023-08-04T07:50:50.614" v="214" actId="20577"/>
          <ac:spMkLst>
            <pc:docMk/>
            <pc:sldMk cId="2620687045" sldId="262"/>
            <ac:spMk id="5" creationId="{CFC6162D-6867-C429-2C6D-57B105ACB900}"/>
          </ac:spMkLst>
        </pc:spChg>
        <pc:spChg chg="add mod">
          <ac:chgData name="Enrique Sousa" userId="d3b756b5-2e0c-4fbe-9d2d-5e9aec049c09" providerId="ADAL" clId="{FE547A22-F92A-49D1-9086-1B09BD828FD2}" dt="2023-08-04T07:58:52.228" v="238" actId="20577"/>
          <ac:spMkLst>
            <pc:docMk/>
            <pc:sldMk cId="2620687045" sldId="262"/>
            <ac:spMk id="8" creationId="{A33B1724-50EB-C592-0D13-E514D96587F4}"/>
          </ac:spMkLst>
        </pc:spChg>
        <pc:spChg chg="mod">
          <ac:chgData name="Enrique Sousa" userId="d3b756b5-2e0c-4fbe-9d2d-5e9aec049c09" providerId="ADAL" clId="{FE547A22-F92A-49D1-9086-1B09BD828FD2}" dt="2023-08-04T08:00:08.516" v="248" actId="403"/>
          <ac:spMkLst>
            <pc:docMk/>
            <pc:sldMk cId="2620687045" sldId="262"/>
            <ac:spMk id="11" creationId="{5ABC5B10-15F4-D45B-0894-64155007035A}"/>
          </ac:spMkLst>
        </pc:spChg>
        <pc:picChg chg="del">
          <ac:chgData name="Enrique Sousa" userId="d3b756b5-2e0c-4fbe-9d2d-5e9aec049c09" providerId="ADAL" clId="{FE547A22-F92A-49D1-9086-1B09BD828FD2}" dt="2023-08-04T07:46:39.847" v="174" actId="478"/>
          <ac:picMkLst>
            <pc:docMk/>
            <pc:sldMk cId="2620687045" sldId="262"/>
            <ac:picMk id="2" creationId="{2B387270-45CF-FEEA-880A-989D4C5EB5E6}"/>
          </ac:picMkLst>
        </pc:picChg>
        <pc:picChg chg="add mod">
          <ac:chgData name="Enrique Sousa" userId="d3b756b5-2e0c-4fbe-9d2d-5e9aec049c09" providerId="ADAL" clId="{FE547A22-F92A-49D1-9086-1B09BD828FD2}" dt="2023-08-04T07:50:14.510" v="186" actId="1076"/>
          <ac:picMkLst>
            <pc:docMk/>
            <pc:sldMk cId="2620687045" sldId="262"/>
            <ac:picMk id="4" creationId="{04FA41D3-ECE2-76E9-5F46-82347BF39E7B}"/>
          </ac:picMkLst>
        </pc:picChg>
        <pc:picChg chg="add mod">
          <ac:chgData name="Enrique Sousa" userId="d3b756b5-2e0c-4fbe-9d2d-5e9aec049c09" providerId="ADAL" clId="{FE547A22-F92A-49D1-9086-1B09BD828FD2}" dt="2023-08-04T07:58:41.325" v="219" actId="1076"/>
          <ac:picMkLst>
            <pc:docMk/>
            <pc:sldMk cId="2620687045" sldId="262"/>
            <ac:picMk id="7" creationId="{6E8A5943-A1EA-3053-5D29-21994ED890A5}"/>
          </ac:picMkLst>
        </pc:picChg>
      </pc:sldChg>
      <pc:sldChg chg="addSp delSp modSp mod">
        <pc:chgData name="Enrique Sousa" userId="d3b756b5-2e0c-4fbe-9d2d-5e9aec049c09" providerId="ADAL" clId="{FE547A22-F92A-49D1-9086-1B09BD828FD2}" dt="2023-08-04T08:01:49.103" v="266" actId="1076"/>
        <pc:sldMkLst>
          <pc:docMk/>
          <pc:sldMk cId="3615910882" sldId="266"/>
        </pc:sldMkLst>
        <pc:spChg chg="del">
          <ac:chgData name="Enrique Sousa" userId="d3b756b5-2e0c-4fbe-9d2d-5e9aec049c09" providerId="ADAL" clId="{FE547A22-F92A-49D1-9086-1B09BD828FD2}" dt="2023-08-04T08:00:29.941" v="258" actId="478"/>
          <ac:spMkLst>
            <pc:docMk/>
            <pc:sldMk cId="3615910882" sldId="266"/>
            <ac:spMk id="7" creationId="{E5D70EEE-58C6-FBC7-A7E5-FD9F1C202851}"/>
          </ac:spMkLst>
        </pc:spChg>
        <pc:spChg chg="mod">
          <ac:chgData name="Enrique Sousa" userId="d3b756b5-2e0c-4fbe-9d2d-5e9aec049c09" providerId="ADAL" clId="{FE547A22-F92A-49D1-9086-1B09BD828FD2}" dt="2023-08-04T08:00:19.699" v="255" actId="20577"/>
          <ac:spMkLst>
            <pc:docMk/>
            <pc:sldMk cId="3615910882" sldId="266"/>
            <ac:spMk id="11" creationId="{5ABC5B10-15F4-D45B-0894-64155007035A}"/>
          </ac:spMkLst>
        </pc:spChg>
        <pc:spChg chg="del">
          <ac:chgData name="Enrique Sousa" userId="d3b756b5-2e0c-4fbe-9d2d-5e9aec049c09" providerId="ADAL" clId="{FE547A22-F92A-49D1-9086-1B09BD828FD2}" dt="2023-08-04T07:59:40.937" v="241" actId="478"/>
          <ac:spMkLst>
            <pc:docMk/>
            <pc:sldMk cId="3615910882" sldId="266"/>
            <ac:spMk id="16" creationId="{20C14F7B-8C7D-D06A-2B25-4172B951872D}"/>
          </ac:spMkLst>
        </pc:spChg>
        <pc:spChg chg="del">
          <ac:chgData name="Enrique Sousa" userId="d3b756b5-2e0c-4fbe-9d2d-5e9aec049c09" providerId="ADAL" clId="{FE547A22-F92A-49D1-9086-1B09BD828FD2}" dt="2023-08-04T08:00:23.951" v="256" actId="478"/>
          <ac:spMkLst>
            <pc:docMk/>
            <pc:sldMk cId="3615910882" sldId="266"/>
            <ac:spMk id="17" creationId="{BD6C09EC-83A7-8CF0-6FC0-A7A7A36A3057}"/>
          </ac:spMkLst>
        </pc:spChg>
        <pc:spChg chg="del">
          <ac:chgData name="Enrique Sousa" userId="d3b756b5-2e0c-4fbe-9d2d-5e9aec049c09" providerId="ADAL" clId="{FE547A22-F92A-49D1-9086-1B09BD828FD2}" dt="2023-08-04T08:00:27.078" v="257" actId="478"/>
          <ac:spMkLst>
            <pc:docMk/>
            <pc:sldMk cId="3615910882" sldId="266"/>
            <ac:spMk id="20" creationId="{F4A3A365-5E17-7AF4-C6DB-9DD293C260C2}"/>
          </ac:spMkLst>
        </pc:spChg>
        <pc:picChg chg="del">
          <ac:chgData name="Enrique Sousa" userId="d3b756b5-2e0c-4fbe-9d2d-5e9aec049c09" providerId="ADAL" clId="{FE547A22-F92A-49D1-9086-1B09BD828FD2}" dt="2023-08-04T07:59:35.881" v="239" actId="478"/>
          <ac:picMkLst>
            <pc:docMk/>
            <pc:sldMk cId="3615910882" sldId="266"/>
            <ac:picMk id="3" creationId="{F1BD45D4-CC3C-169E-D732-93C0A610EE5A}"/>
          </ac:picMkLst>
        </pc:picChg>
        <pc:picChg chg="del">
          <ac:chgData name="Enrique Sousa" userId="d3b756b5-2e0c-4fbe-9d2d-5e9aec049c09" providerId="ADAL" clId="{FE547A22-F92A-49D1-9086-1B09BD828FD2}" dt="2023-08-04T08:00:30.891" v="259" actId="478"/>
          <ac:picMkLst>
            <pc:docMk/>
            <pc:sldMk cId="3615910882" sldId="266"/>
            <ac:picMk id="6" creationId="{45FEF866-12AB-0B9C-3776-C2143A208D26}"/>
          </ac:picMkLst>
        </pc:picChg>
        <pc:picChg chg="del">
          <ac:chgData name="Enrique Sousa" userId="d3b756b5-2e0c-4fbe-9d2d-5e9aec049c09" providerId="ADAL" clId="{FE547A22-F92A-49D1-9086-1B09BD828FD2}" dt="2023-08-04T07:59:36.908" v="240" actId="478"/>
          <ac:picMkLst>
            <pc:docMk/>
            <pc:sldMk cId="3615910882" sldId="266"/>
            <ac:picMk id="14" creationId="{01CD82A8-E6EF-4C87-F9FB-F74A03749B97}"/>
          </ac:picMkLst>
        </pc:picChg>
        <pc:picChg chg="del">
          <ac:chgData name="Enrique Sousa" userId="d3b756b5-2e0c-4fbe-9d2d-5e9aec049c09" providerId="ADAL" clId="{FE547A22-F92A-49D1-9086-1B09BD828FD2}" dt="2023-08-04T08:00:32.151" v="260" actId="478"/>
          <ac:picMkLst>
            <pc:docMk/>
            <pc:sldMk cId="3615910882" sldId="266"/>
            <ac:picMk id="19" creationId="{24D5B6F3-E0AC-1125-A549-06687B62A460}"/>
          </ac:picMkLst>
        </pc:picChg>
        <pc:picChg chg="add mod">
          <ac:chgData name="Enrique Sousa" userId="d3b756b5-2e0c-4fbe-9d2d-5e9aec049c09" providerId="ADAL" clId="{FE547A22-F92A-49D1-9086-1B09BD828FD2}" dt="2023-08-04T08:01:49.103" v="266" actId="1076"/>
          <ac:picMkLst>
            <pc:docMk/>
            <pc:sldMk cId="3615910882" sldId="266"/>
            <ac:picMk id="2050" creationId="{CF921FF1-D402-A118-D13D-00906BFE0302}"/>
          </ac:picMkLst>
        </pc:picChg>
      </pc:sldChg>
      <pc:sldChg chg="addSp delSp modSp mod">
        <pc:chgData name="Enrique Sousa" userId="d3b756b5-2e0c-4fbe-9d2d-5e9aec049c09" providerId="ADAL" clId="{FE547A22-F92A-49D1-9086-1B09BD828FD2}" dt="2023-08-04T08:03:45.808" v="292" actId="1076"/>
        <pc:sldMkLst>
          <pc:docMk/>
          <pc:sldMk cId="3728312688" sldId="268"/>
        </pc:sldMkLst>
        <pc:spChg chg="mod">
          <ac:chgData name="Enrique Sousa" userId="d3b756b5-2e0c-4fbe-9d2d-5e9aec049c09" providerId="ADAL" clId="{FE547A22-F92A-49D1-9086-1B09BD828FD2}" dt="2023-08-04T08:02:11.381" v="285" actId="20577"/>
          <ac:spMkLst>
            <pc:docMk/>
            <pc:sldMk cId="3728312688" sldId="268"/>
            <ac:spMk id="11" creationId="{5ABC5B10-15F4-D45B-0894-64155007035A}"/>
          </ac:spMkLst>
        </pc:spChg>
        <pc:picChg chg="add mod">
          <ac:chgData name="Enrique Sousa" userId="d3b756b5-2e0c-4fbe-9d2d-5e9aec049c09" providerId="ADAL" clId="{FE547A22-F92A-49D1-9086-1B09BD828FD2}" dt="2023-08-04T08:03:45.808" v="292" actId="1076"/>
          <ac:picMkLst>
            <pc:docMk/>
            <pc:sldMk cId="3728312688" sldId="268"/>
            <ac:picMk id="3" creationId="{F7898A96-3687-7D4F-1D33-34009D3B9DA3}"/>
          </ac:picMkLst>
        </pc:picChg>
        <pc:picChg chg="del">
          <ac:chgData name="Enrique Sousa" userId="d3b756b5-2e0c-4fbe-9d2d-5e9aec049c09" providerId="ADAL" clId="{FE547A22-F92A-49D1-9086-1B09BD828FD2}" dt="2023-08-04T08:02:00.916" v="267" actId="478"/>
          <ac:picMkLst>
            <pc:docMk/>
            <pc:sldMk cId="3728312688" sldId="268"/>
            <ac:picMk id="4" creationId="{9830B178-DBA0-00BD-3695-3B03F03D1F6D}"/>
          </ac:picMkLst>
        </pc:picChg>
        <pc:picChg chg="del">
          <ac:chgData name="Enrique Sousa" userId="d3b756b5-2e0c-4fbe-9d2d-5e9aec049c09" providerId="ADAL" clId="{FE547A22-F92A-49D1-9086-1B09BD828FD2}" dt="2023-08-04T08:02:01.827" v="268" actId="478"/>
          <ac:picMkLst>
            <pc:docMk/>
            <pc:sldMk cId="3728312688" sldId="268"/>
            <ac:picMk id="8" creationId="{38AB2AC2-C0E4-D60B-4C30-2CB41B4CAF4F}"/>
          </ac:picMkLst>
        </pc:picChg>
      </pc:sldChg>
      <pc:sldChg chg="addSp delSp modSp new mod">
        <pc:chgData name="Enrique Sousa" userId="d3b756b5-2e0c-4fbe-9d2d-5e9aec049c09" providerId="ADAL" clId="{FE547A22-F92A-49D1-9086-1B09BD828FD2}" dt="2023-08-07T07:51:58.599" v="474" actId="20577"/>
        <pc:sldMkLst>
          <pc:docMk/>
          <pc:sldMk cId="1634682519" sldId="269"/>
        </pc:sldMkLst>
        <pc:spChg chg="del">
          <ac:chgData name="Enrique Sousa" userId="d3b756b5-2e0c-4fbe-9d2d-5e9aec049c09" providerId="ADAL" clId="{FE547A22-F92A-49D1-9086-1B09BD828FD2}" dt="2023-08-07T07:37:14.488" v="294" actId="478"/>
          <ac:spMkLst>
            <pc:docMk/>
            <pc:sldMk cId="1634682519" sldId="269"/>
            <ac:spMk id="2" creationId="{362F9727-EBBC-F0FA-0BC9-30264F31AAB2}"/>
          </ac:spMkLst>
        </pc:spChg>
        <pc:spChg chg="del">
          <ac:chgData name="Enrique Sousa" userId="d3b756b5-2e0c-4fbe-9d2d-5e9aec049c09" providerId="ADAL" clId="{FE547A22-F92A-49D1-9086-1B09BD828FD2}" dt="2023-08-07T07:37:33.800" v="297" actId="478"/>
          <ac:spMkLst>
            <pc:docMk/>
            <pc:sldMk cId="1634682519" sldId="269"/>
            <ac:spMk id="3" creationId="{0960B13E-147C-003E-3578-7B4309BBB1C3}"/>
          </ac:spMkLst>
        </pc:spChg>
        <pc:spChg chg="add mod">
          <ac:chgData name="Enrique Sousa" userId="d3b756b5-2e0c-4fbe-9d2d-5e9aec049c09" providerId="ADAL" clId="{FE547A22-F92A-49D1-9086-1B09BD828FD2}" dt="2023-08-07T07:37:19.207" v="295"/>
          <ac:spMkLst>
            <pc:docMk/>
            <pc:sldMk cId="1634682519" sldId="269"/>
            <ac:spMk id="4" creationId="{0580808F-640B-4313-5147-5F1BE154F429}"/>
          </ac:spMkLst>
        </pc:spChg>
        <pc:spChg chg="add mod">
          <ac:chgData name="Enrique Sousa" userId="d3b756b5-2e0c-4fbe-9d2d-5e9aec049c09" providerId="ADAL" clId="{FE547A22-F92A-49D1-9086-1B09BD828FD2}" dt="2023-08-07T07:37:47.705" v="308" actId="20577"/>
          <ac:spMkLst>
            <pc:docMk/>
            <pc:sldMk cId="1634682519" sldId="269"/>
            <ac:spMk id="5" creationId="{EAF49790-57CA-FF18-B97E-CAC4C54277C0}"/>
          </ac:spMkLst>
        </pc:spChg>
        <pc:spChg chg="add mod">
          <ac:chgData name="Enrique Sousa" userId="d3b756b5-2e0c-4fbe-9d2d-5e9aec049c09" providerId="ADAL" clId="{FE547A22-F92A-49D1-9086-1B09BD828FD2}" dt="2023-08-07T07:51:58.599" v="474" actId="20577"/>
          <ac:spMkLst>
            <pc:docMk/>
            <pc:sldMk cId="1634682519" sldId="269"/>
            <ac:spMk id="6" creationId="{7C1468AA-71CE-F659-0F5D-B05D3EF3EFC2}"/>
          </ac:spMkLst>
        </pc:spChg>
      </pc:sldChg>
      <pc:sldChg chg="del">
        <pc:chgData name="Enrique Sousa" userId="d3b756b5-2e0c-4fbe-9d2d-5e9aec049c09" providerId="ADAL" clId="{FE547A22-F92A-49D1-9086-1B09BD828FD2}" dt="2023-08-04T08:02:25.922" v="288" actId="47"/>
        <pc:sldMkLst>
          <pc:docMk/>
          <pc:sldMk cId="2541355769" sldId="270"/>
        </pc:sldMkLst>
      </pc:sldChg>
      <pc:sldChg chg="del">
        <pc:chgData name="Enrique Sousa" userId="d3b756b5-2e0c-4fbe-9d2d-5e9aec049c09" providerId="ADAL" clId="{FE547A22-F92A-49D1-9086-1B09BD828FD2}" dt="2023-08-04T08:02:23.075" v="287" actId="47"/>
        <pc:sldMkLst>
          <pc:docMk/>
          <pc:sldMk cId="3346677895" sldId="271"/>
        </pc:sldMkLst>
      </pc:sldChg>
      <pc:sldChg chg="del">
        <pc:chgData name="Enrique Sousa" userId="d3b756b5-2e0c-4fbe-9d2d-5e9aec049c09" providerId="ADAL" clId="{FE547A22-F92A-49D1-9086-1B09BD828FD2}" dt="2023-08-04T08:02:21.138" v="286" actId="47"/>
        <pc:sldMkLst>
          <pc:docMk/>
          <pc:sldMk cId="1917825002" sldId="272"/>
        </pc:sldMkLst>
      </pc:sldChg>
    </pc:docChg>
  </pc:docChgLst>
  <pc:docChgLst>
    <pc:chgData name="Enrique Sousa" userId="d3b756b5-2e0c-4fbe-9d2d-5e9aec049c09" providerId="ADAL" clId="{240F5876-BDD6-4582-8326-EE1EF7759580}"/>
    <pc:docChg chg="undo custSel addSld delSld modSld sldOrd">
      <pc:chgData name="Enrique Sousa" userId="d3b756b5-2e0c-4fbe-9d2d-5e9aec049c09" providerId="ADAL" clId="{240F5876-BDD6-4582-8326-EE1EF7759580}" dt="2023-08-02T08:01:07.756" v="497"/>
      <pc:docMkLst>
        <pc:docMk/>
      </pc:docMkLst>
      <pc:sldChg chg="modSp mod">
        <pc:chgData name="Enrique Sousa" userId="d3b756b5-2e0c-4fbe-9d2d-5e9aec049c09" providerId="ADAL" clId="{240F5876-BDD6-4582-8326-EE1EF7759580}" dt="2023-08-01T07:03:10.528" v="12" actId="20577"/>
        <pc:sldMkLst>
          <pc:docMk/>
          <pc:sldMk cId="4076329299" sldId="256"/>
        </pc:sldMkLst>
        <pc:spChg chg="mod">
          <ac:chgData name="Enrique Sousa" userId="d3b756b5-2e0c-4fbe-9d2d-5e9aec049c09" providerId="ADAL" clId="{240F5876-BDD6-4582-8326-EE1EF7759580}" dt="2023-08-01T07:03:10.528" v="12" actId="20577"/>
          <ac:spMkLst>
            <pc:docMk/>
            <pc:sldMk cId="4076329299" sldId="256"/>
            <ac:spMk id="2" creationId="{80423CF5-1BA4-2C85-CCE3-BBCBC0269907}"/>
          </ac:spMkLst>
        </pc:spChg>
      </pc:sldChg>
      <pc:sldChg chg="modSp mod">
        <pc:chgData name="Enrique Sousa" userId="d3b756b5-2e0c-4fbe-9d2d-5e9aec049c09" providerId="ADAL" clId="{240F5876-BDD6-4582-8326-EE1EF7759580}" dt="2023-08-01T07:04:05.415" v="71" actId="14100"/>
        <pc:sldMkLst>
          <pc:docMk/>
          <pc:sldMk cId="1433145518" sldId="259"/>
        </pc:sldMkLst>
        <pc:spChg chg="mod">
          <ac:chgData name="Enrique Sousa" userId="d3b756b5-2e0c-4fbe-9d2d-5e9aec049c09" providerId="ADAL" clId="{240F5876-BDD6-4582-8326-EE1EF7759580}" dt="2023-08-01T07:03:59.107" v="70" actId="20577"/>
          <ac:spMkLst>
            <pc:docMk/>
            <pc:sldMk cId="1433145518" sldId="259"/>
            <ac:spMk id="17" creationId="{081877D3-E8A1-C4F9-0F2C-3875955D76C0}"/>
          </ac:spMkLst>
        </pc:spChg>
        <pc:spChg chg="mod">
          <ac:chgData name="Enrique Sousa" userId="d3b756b5-2e0c-4fbe-9d2d-5e9aec049c09" providerId="ADAL" clId="{240F5876-BDD6-4582-8326-EE1EF7759580}" dt="2023-08-01T07:04:05.415" v="71" actId="14100"/>
          <ac:spMkLst>
            <pc:docMk/>
            <pc:sldMk cId="1433145518" sldId="259"/>
            <ac:spMk id="19" creationId="{F7EFCFDB-5438-650A-A29D-469E7FA0E4C4}"/>
          </ac:spMkLst>
        </pc:spChg>
      </pc:sldChg>
      <pc:sldChg chg="addSp delSp modSp mod">
        <pc:chgData name="Enrique Sousa" userId="d3b756b5-2e0c-4fbe-9d2d-5e9aec049c09" providerId="ADAL" clId="{240F5876-BDD6-4582-8326-EE1EF7759580}" dt="2023-08-01T07:06:36.898" v="94" actId="14100"/>
        <pc:sldMkLst>
          <pc:docMk/>
          <pc:sldMk cId="176058406" sldId="260"/>
        </pc:sldMkLst>
        <pc:spChg chg="mod">
          <ac:chgData name="Enrique Sousa" userId="d3b756b5-2e0c-4fbe-9d2d-5e9aec049c09" providerId="ADAL" clId="{240F5876-BDD6-4582-8326-EE1EF7759580}" dt="2023-08-01T07:06:36.898" v="94" actId="14100"/>
          <ac:spMkLst>
            <pc:docMk/>
            <pc:sldMk cId="176058406" sldId="260"/>
            <ac:spMk id="10" creationId="{422174AA-A0DC-7EDC-BA7F-CF31EF2766FA}"/>
          </ac:spMkLst>
        </pc:spChg>
        <pc:spChg chg="mod">
          <ac:chgData name="Enrique Sousa" userId="d3b756b5-2e0c-4fbe-9d2d-5e9aec049c09" providerId="ADAL" clId="{240F5876-BDD6-4582-8326-EE1EF7759580}" dt="2023-08-01T07:06:28.208" v="92" actId="14100"/>
          <ac:spMkLst>
            <pc:docMk/>
            <pc:sldMk cId="176058406" sldId="260"/>
            <ac:spMk id="11" creationId="{5ABC5B10-15F4-D45B-0894-64155007035A}"/>
          </ac:spMkLst>
        </pc:spChg>
        <pc:picChg chg="add mod">
          <ac:chgData name="Enrique Sousa" userId="d3b756b5-2e0c-4fbe-9d2d-5e9aec049c09" providerId="ADAL" clId="{240F5876-BDD6-4582-8326-EE1EF7759580}" dt="2023-08-01T07:06:19.344" v="78" actId="1076"/>
          <ac:picMkLst>
            <pc:docMk/>
            <pc:sldMk cId="176058406" sldId="260"/>
            <ac:picMk id="2" creationId="{F1DBC1CB-3CCD-4985-6FB7-C5F13F3AFC75}"/>
          </ac:picMkLst>
        </pc:picChg>
        <pc:picChg chg="del">
          <ac:chgData name="Enrique Sousa" userId="d3b756b5-2e0c-4fbe-9d2d-5e9aec049c09" providerId="ADAL" clId="{240F5876-BDD6-4582-8326-EE1EF7759580}" dt="2023-08-01T07:06:08.409" v="72" actId="478"/>
          <ac:picMkLst>
            <pc:docMk/>
            <pc:sldMk cId="176058406" sldId="260"/>
            <ac:picMk id="1026" creationId="{C69C1B55-F63A-67FF-79EC-5C5CD1D9F60C}"/>
          </ac:picMkLst>
        </pc:picChg>
      </pc:sldChg>
      <pc:sldChg chg="addSp delSp modSp mod">
        <pc:chgData name="Enrique Sousa" userId="d3b756b5-2e0c-4fbe-9d2d-5e9aec049c09" providerId="ADAL" clId="{240F5876-BDD6-4582-8326-EE1EF7759580}" dt="2023-08-01T07:32:12.014" v="373" actId="14100"/>
        <pc:sldMkLst>
          <pc:docMk/>
          <pc:sldMk cId="2620687045" sldId="262"/>
        </pc:sldMkLst>
        <pc:spChg chg="mod">
          <ac:chgData name="Enrique Sousa" userId="d3b756b5-2e0c-4fbe-9d2d-5e9aec049c09" providerId="ADAL" clId="{240F5876-BDD6-4582-8326-EE1EF7759580}" dt="2023-08-01T07:32:06.342" v="371" actId="14100"/>
          <ac:spMkLst>
            <pc:docMk/>
            <pc:sldMk cId="2620687045" sldId="262"/>
            <ac:spMk id="10" creationId="{422174AA-A0DC-7EDC-BA7F-CF31EF2766FA}"/>
          </ac:spMkLst>
        </pc:spChg>
        <pc:spChg chg="mod">
          <ac:chgData name="Enrique Sousa" userId="d3b756b5-2e0c-4fbe-9d2d-5e9aec049c09" providerId="ADAL" clId="{240F5876-BDD6-4582-8326-EE1EF7759580}" dt="2023-08-01T07:32:12.014" v="373" actId="14100"/>
          <ac:spMkLst>
            <pc:docMk/>
            <pc:sldMk cId="2620687045" sldId="262"/>
            <ac:spMk id="11" creationId="{5ABC5B10-15F4-D45B-0894-64155007035A}"/>
          </ac:spMkLst>
        </pc:spChg>
        <pc:picChg chg="add mod">
          <ac:chgData name="Enrique Sousa" userId="d3b756b5-2e0c-4fbe-9d2d-5e9aec049c09" providerId="ADAL" clId="{240F5876-BDD6-4582-8326-EE1EF7759580}" dt="2023-08-01T07:08:42.123" v="97" actId="1076"/>
          <ac:picMkLst>
            <pc:docMk/>
            <pc:sldMk cId="2620687045" sldId="262"/>
            <ac:picMk id="2" creationId="{2B387270-45CF-FEEA-880A-989D4C5EB5E6}"/>
          </ac:picMkLst>
        </pc:picChg>
        <pc:picChg chg="del">
          <ac:chgData name="Enrique Sousa" userId="d3b756b5-2e0c-4fbe-9d2d-5e9aec049c09" providerId="ADAL" clId="{240F5876-BDD6-4582-8326-EE1EF7759580}" dt="2023-08-01T07:07:25.935" v="95" actId="478"/>
          <ac:picMkLst>
            <pc:docMk/>
            <pc:sldMk cId="2620687045" sldId="262"/>
            <ac:picMk id="2050" creationId="{50F2419E-AF5C-203F-6C64-AB8965487CB6}"/>
          </ac:picMkLst>
        </pc:picChg>
      </pc:sldChg>
      <pc:sldChg chg="del">
        <pc:chgData name="Enrique Sousa" userId="d3b756b5-2e0c-4fbe-9d2d-5e9aec049c09" providerId="ADAL" clId="{240F5876-BDD6-4582-8326-EE1EF7759580}" dt="2023-08-01T07:22:42.217" v="190" actId="47"/>
        <pc:sldMkLst>
          <pc:docMk/>
          <pc:sldMk cId="2892163763" sldId="265"/>
        </pc:sldMkLst>
      </pc:sldChg>
      <pc:sldChg chg="addSp delSp modSp mod">
        <pc:chgData name="Enrique Sousa" userId="d3b756b5-2e0c-4fbe-9d2d-5e9aec049c09" providerId="ADAL" clId="{240F5876-BDD6-4582-8326-EE1EF7759580}" dt="2023-08-01T07:31:09.078" v="318" actId="20577"/>
        <pc:sldMkLst>
          <pc:docMk/>
          <pc:sldMk cId="3615910882" sldId="266"/>
        </pc:sldMkLst>
        <pc:spChg chg="add mod">
          <ac:chgData name="Enrique Sousa" userId="d3b756b5-2e0c-4fbe-9d2d-5e9aec049c09" providerId="ADAL" clId="{240F5876-BDD6-4582-8326-EE1EF7759580}" dt="2023-08-01T07:23:15.964" v="192" actId="1076"/>
          <ac:spMkLst>
            <pc:docMk/>
            <pc:sldMk cId="3615910882" sldId="266"/>
            <ac:spMk id="7" creationId="{E5D70EEE-58C6-FBC7-A7E5-FD9F1C202851}"/>
          </ac:spMkLst>
        </pc:spChg>
        <pc:spChg chg="mod">
          <ac:chgData name="Enrique Sousa" userId="d3b756b5-2e0c-4fbe-9d2d-5e9aec049c09" providerId="ADAL" clId="{240F5876-BDD6-4582-8326-EE1EF7759580}" dt="2023-08-01T07:31:09.078" v="318" actId="20577"/>
          <ac:spMkLst>
            <pc:docMk/>
            <pc:sldMk cId="3615910882" sldId="266"/>
            <ac:spMk id="11" creationId="{5ABC5B10-15F4-D45B-0894-64155007035A}"/>
          </ac:spMkLst>
        </pc:spChg>
        <pc:spChg chg="del">
          <ac:chgData name="Enrique Sousa" userId="d3b756b5-2e0c-4fbe-9d2d-5e9aec049c09" providerId="ADAL" clId="{240F5876-BDD6-4582-8326-EE1EF7759580}" dt="2023-08-01T07:19:24.076" v="98" actId="478"/>
          <ac:spMkLst>
            <pc:docMk/>
            <pc:sldMk cId="3615910882" sldId="266"/>
            <ac:spMk id="12" creationId="{24D2C022-9973-8AFA-A176-02B188C32C62}"/>
          </ac:spMkLst>
        </pc:spChg>
        <pc:spChg chg="del">
          <ac:chgData name="Enrique Sousa" userId="d3b756b5-2e0c-4fbe-9d2d-5e9aec049c09" providerId="ADAL" clId="{240F5876-BDD6-4582-8326-EE1EF7759580}" dt="2023-08-01T07:19:31.092" v="101" actId="478"/>
          <ac:spMkLst>
            <pc:docMk/>
            <pc:sldMk cId="3615910882" sldId="266"/>
            <ac:spMk id="13" creationId="{B05ED586-F739-14C1-D4C0-ADFFB4AF3943}"/>
          </ac:spMkLst>
        </pc:spChg>
        <pc:spChg chg="mod">
          <ac:chgData name="Enrique Sousa" userId="d3b756b5-2e0c-4fbe-9d2d-5e9aec049c09" providerId="ADAL" clId="{240F5876-BDD6-4582-8326-EE1EF7759580}" dt="2023-08-01T07:19:56.764" v="124" actId="14100"/>
          <ac:spMkLst>
            <pc:docMk/>
            <pc:sldMk cId="3615910882" sldId="266"/>
            <ac:spMk id="16" creationId="{20C14F7B-8C7D-D06A-2B25-4172B951872D}"/>
          </ac:spMkLst>
        </pc:spChg>
        <pc:spChg chg="add mod">
          <ac:chgData name="Enrique Sousa" userId="d3b756b5-2e0c-4fbe-9d2d-5e9aec049c09" providerId="ADAL" clId="{240F5876-BDD6-4582-8326-EE1EF7759580}" dt="2023-08-01T07:23:53.971" v="202" actId="14100"/>
          <ac:spMkLst>
            <pc:docMk/>
            <pc:sldMk cId="3615910882" sldId="266"/>
            <ac:spMk id="17" creationId="{BD6C09EC-83A7-8CF0-6FC0-A7A7A36A3057}"/>
          </ac:spMkLst>
        </pc:spChg>
        <pc:spChg chg="add mod">
          <ac:chgData name="Enrique Sousa" userId="d3b756b5-2e0c-4fbe-9d2d-5e9aec049c09" providerId="ADAL" clId="{240F5876-BDD6-4582-8326-EE1EF7759580}" dt="2023-08-01T07:24:22.749" v="226" actId="20577"/>
          <ac:spMkLst>
            <pc:docMk/>
            <pc:sldMk cId="3615910882" sldId="266"/>
            <ac:spMk id="20" creationId="{F4A3A365-5E17-7AF4-C6DB-9DD293C260C2}"/>
          </ac:spMkLst>
        </pc:spChg>
        <pc:picChg chg="add mod">
          <ac:chgData name="Enrique Sousa" userId="d3b756b5-2e0c-4fbe-9d2d-5e9aec049c09" providerId="ADAL" clId="{240F5876-BDD6-4582-8326-EE1EF7759580}" dt="2023-08-01T07:23:34.085" v="196" actId="1076"/>
          <ac:picMkLst>
            <pc:docMk/>
            <pc:sldMk cId="3615910882" sldId="266"/>
            <ac:picMk id="3" creationId="{F1BD45D4-CC3C-169E-D732-93C0A610EE5A}"/>
          </ac:picMkLst>
        </pc:picChg>
        <pc:picChg chg="del">
          <ac:chgData name="Enrique Sousa" userId="d3b756b5-2e0c-4fbe-9d2d-5e9aec049c09" providerId="ADAL" clId="{240F5876-BDD6-4582-8326-EE1EF7759580}" dt="2023-08-01T07:19:33.405" v="102" actId="478"/>
          <ac:picMkLst>
            <pc:docMk/>
            <pc:sldMk cId="3615910882" sldId="266"/>
            <ac:picMk id="4" creationId="{E62E9C59-ACBB-B8CF-9F90-846661F0D1F9}"/>
          </ac:picMkLst>
        </pc:picChg>
        <pc:picChg chg="add mod">
          <ac:chgData name="Enrique Sousa" userId="d3b756b5-2e0c-4fbe-9d2d-5e9aec049c09" providerId="ADAL" clId="{240F5876-BDD6-4582-8326-EE1EF7759580}" dt="2023-08-01T07:23:41.562" v="197" actId="1076"/>
          <ac:picMkLst>
            <pc:docMk/>
            <pc:sldMk cId="3615910882" sldId="266"/>
            <ac:picMk id="6" creationId="{45FEF866-12AB-0B9C-3776-C2143A208D26}"/>
          </ac:picMkLst>
        </pc:picChg>
        <pc:picChg chg="del">
          <ac:chgData name="Enrique Sousa" userId="d3b756b5-2e0c-4fbe-9d2d-5e9aec049c09" providerId="ADAL" clId="{240F5876-BDD6-4582-8326-EE1EF7759580}" dt="2023-08-01T07:20:41.547" v="127" actId="478"/>
          <ac:picMkLst>
            <pc:docMk/>
            <pc:sldMk cId="3615910882" sldId="266"/>
            <ac:picMk id="8" creationId="{023CFF5E-B034-06E5-F358-6573B8BA282E}"/>
          </ac:picMkLst>
        </pc:picChg>
        <pc:picChg chg="add mod">
          <ac:chgData name="Enrique Sousa" userId="d3b756b5-2e0c-4fbe-9d2d-5e9aec049c09" providerId="ADAL" clId="{240F5876-BDD6-4582-8326-EE1EF7759580}" dt="2023-08-01T07:23:45.995" v="199" actId="1076"/>
          <ac:picMkLst>
            <pc:docMk/>
            <pc:sldMk cId="3615910882" sldId="266"/>
            <ac:picMk id="14" creationId="{01CD82A8-E6EF-4C87-F9FB-F74A03749B97}"/>
          </ac:picMkLst>
        </pc:picChg>
        <pc:picChg chg="del">
          <ac:chgData name="Enrique Sousa" userId="d3b756b5-2e0c-4fbe-9d2d-5e9aec049c09" providerId="ADAL" clId="{240F5876-BDD6-4582-8326-EE1EF7759580}" dt="2023-08-01T07:19:29.420" v="100" actId="478"/>
          <ac:picMkLst>
            <pc:docMk/>
            <pc:sldMk cId="3615910882" sldId="266"/>
            <ac:picMk id="15" creationId="{3E70ECB7-64C9-02EA-438C-BBDC46045189}"/>
          </ac:picMkLst>
        </pc:picChg>
        <pc:picChg chg="add mod">
          <ac:chgData name="Enrique Sousa" userId="d3b756b5-2e0c-4fbe-9d2d-5e9aec049c09" providerId="ADAL" clId="{240F5876-BDD6-4582-8326-EE1EF7759580}" dt="2023-08-01T07:23:56.976" v="203" actId="1076"/>
          <ac:picMkLst>
            <pc:docMk/>
            <pc:sldMk cId="3615910882" sldId="266"/>
            <ac:picMk id="19" creationId="{24D5B6F3-E0AC-1125-A549-06687B62A460}"/>
          </ac:picMkLst>
        </pc:picChg>
      </pc:sldChg>
      <pc:sldChg chg="new del">
        <pc:chgData name="Enrique Sousa" userId="d3b756b5-2e0c-4fbe-9d2d-5e9aec049c09" providerId="ADAL" clId="{240F5876-BDD6-4582-8326-EE1EF7759580}" dt="2023-08-01T07:29:05.734" v="229" actId="47"/>
        <pc:sldMkLst>
          <pc:docMk/>
          <pc:sldMk cId="2196842669" sldId="267"/>
        </pc:sldMkLst>
      </pc:sldChg>
      <pc:sldChg chg="del">
        <pc:chgData name="Enrique Sousa" userId="d3b756b5-2e0c-4fbe-9d2d-5e9aec049c09" providerId="ADAL" clId="{240F5876-BDD6-4582-8326-EE1EF7759580}" dt="2023-08-01T07:22:40.874" v="189" actId="47"/>
        <pc:sldMkLst>
          <pc:docMk/>
          <pc:sldMk cId="3252117138" sldId="267"/>
        </pc:sldMkLst>
      </pc:sldChg>
      <pc:sldChg chg="addSp delSp modSp add mod">
        <pc:chgData name="Enrique Sousa" userId="d3b756b5-2e0c-4fbe-9d2d-5e9aec049c09" providerId="ADAL" clId="{240F5876-BDD6-4582-8326-EE1EF7759580}" dt="2023-08-01T08:00:00.164" v="407" actId="1076"/>
        <pc:sldMkLst>
          <pc:docMk/>
          <pc:sldMk cId="3728312688" sldId="268"/>
        </pc:sldMkLst>
        <pc:spChg chg="del">
          <ac:chgData name="Enrique Sousa" userId="d3b756b5-2e0c-4fbe-9d2d-5e9aec049c09" providerId="ADAL" clId="{240F5876-BDD6-4582-8326-EE1EF7759580}" dt="2023-08-01T07:29:11.406" v="232" actId="478"/>
          <ac:spMkLst>
            <pc:docMk/>
            <pc:sldMk cId="3728312688" sldId="268"/>
            <ac:spMk id="7" creationId="{E5D70EEE-58C6-FBC7-A7E5-FD9F1C202851}"/>
          </ac:spMkLst>
        </pc:spChg>
        <pc:spChg chg="mod">
          <ac:chgData name="Enrique Sousa" userId="d3b756b5-2e0c-4fbe-9d2d-5e9aec049c09" providerId="ADAL" clId="{240F5876-BDD6-4582-8326-EE1EF7759580}" dt="2023-08-01T07:30:54.702" v="298" actId="20577"/>
          <ac:spMkLst>
            <pc:docMk/>
            <pc:sldMk cId="3728312688" sldId="268"/>
            <ac:spMk id="11" creationId="{5ABC5B10-15F4-D45B-0894-64155007035A}"/>
          </ac:spMkLst>
        </pc:spChg>
        <pc:spChg chg="del mod">
          <ac:chgData name="Enrique Sousa" userId="d3b756b5-2e0c-4fbe-9d2d-5e9aec049c09" providerId="ADAL" clId="{240F5876-BDD6-4582-8326-EE1EF7759580}" dt="2023-08-01T07:30:35.687" v="250" actId="478"/>
          <ac:spMkLst>
            <pc:docMk/>
            <pc:sldMk cId="3728312688" sldId="268"/>
            <ac:spMk id="16" creationId="{20C14F7B-8C7D-D06A-2B25-4172B951872D}"/>
          </ac:spMkLst>
        </pc:spChg>
        <pc:spChg chg="del">
          <ac:chgData name="Enrique Sousa" userId="d3b756b5-2e0c-4fbe-9d2d-5e9aec049c09" providerId="ADAL" clId="{240F5876-BDD6-4582-8326-EE1EF7759580}" dt="2023-08-01T07:29:15.558" v="236" actId="478"/>
          <ac:spMkLst>
            <pc:docMk/>
            <pc:sldMk cId="3728312688" sldId="268"/>
            <ac:spMk id="17" creationId="{BD6C09EC-83A7-8CF0-6FC0-A7A7A36A3057}"/>
          </ac:spMkLst>
        </pc:spChg>
        <pc:spChg chg="del">
          <ac:chgData name="Enrique Sousa" userId="d3b756b5-2e0c-4fbe-9d2d-5e9aec049c09" providerId="ADAL" clId="{240F5876-BDD6-4582-8326-EE1EF7759580}" dt="2023-08-01T07:29:13.159" v="234" actId="478"/>
          <ac:spMkLst>
            <pc:docMk/>
            <pc:sldMk cId="3728312688" sldId="268"/>
            <ac:spMk id="20" creationId="{F4A3A365-5E17-7AF4-C6DB-9DD293C260C2}"/>
          </ac:spMkLst>
        </pc:spChg>
        <pc:picChg chg="del">
          <ac:chgData name="Enrique Sousa" userId="d3b756b5-2e0c-4fbe-9d2d-5e9aec049c09" providerId="ADAL" clId="{240F5876-BDD6-4582-8326-EE1EF7759580}" dt="2023-08-01T07:29:08.734" v="230" actId="478"/>
          <ac:picMkLst>
            <pc:docMk/>
            <pc:sldMk cId="3728312688" sldId="268"/>
            <ac:picMk id="3" creationId="{F1BD45D4-CC3C-169E-D732-93C0A610EE5A}"/>
          </ac:picMkLst>
        </pc:picChg>
        <pc:picChg chg="add mod">
          <ac:chgData name="Enrique Sousa" userId="d3b756b5-2e0c-4fbe-9d2d-5e9aec049c09" providerId="ADAL" clId="{240F5876-BDD6-4582-8326-EE1EF7759580}" dt="2023-08-01T07:59:52.810" v="405" actId="1076"/>
          <ac:picMkLst>
            <pc:docMk/>
            <pc:sldMk cId="3728312688" sldId="268"/>
            <ac:picMk id="4" creationId="{9830B178-DBA0-00BD-3695-3B03F03D1F6D}"/>
          </ac:picMkLst>
        </pc:picChg>
        <pc:picChg chg="del">
          <ac:chgData name="Enrique Sousa" userId="d3b756b5-2e0c-4fbe-9d2d-5e9aec049c09" providerId="ADAL" clId="{240F5876-BDD6-4582-8326-EE1EF7759580}" dt="2023-08-01T07:29:11.890" v="233" actId="478"/>
          <ac:picMkLst>
            <pc:docMk/>
            <pc:sldMk cId="3728312688" sldId="268"/>
            <ac:picMk id="6" creationId="{45FEF866-12AB-0B9C-3776-C2143A208D26}"/>
          </ac:picMkLst>
        </pc:picChg>
        <pc:picChg chg="add mod">
          <ac:chgData name="Enrique Sousa" userId="d3b756b5-2e0c-4fbe-9d2d-5e9aec049c09" providerId="ADAL" clId="{240F5876-BDD6-4582-8326-EE1EF7759580}" dt="2023-08-01T08:00:00.164" v="407" actId="1076"/>
          <ac:picMkLst>
            <pc:docMk/>
            <pc:sldMk cId="3728312688" sldId="268"/>
            <ac:picMk id="8" creationId="{38AB2AC2-C0E4-D60B-4C30-2CB41B4CAF4F}"/>
          </ac:picMkLst>
        </pc:picChg>
        <pc:picChg chg="del">
          <ac:chgData name="Enrique Sousa" userId="d3b756b5-2e0c-4fbe-9d2d-5e9aec049c09" providerId="ADAL" clId="{240F5876-BDD6-4582-8326-EE1EF7759580}" dt="2023-08-01T07:29:09.671" v="231" actId="478"/>
          <ac:picMkLst>
            <pc:docMk/>
            <pc:sldMk cId="3728312688" sldId="268"/>
            <ac:picMk id="14" creationId="{01CD82A8-E6EF-4C87-F9FB-F74A03749B97}"/>
          </ac:picMkLst>
        </pc:picChg>
        <pc:picChg chg="del">
          <ac:chgData name="Enrique Sousa" userId="d3b756b5-2e0c-4fbe-9d2d-5e9aec049c09" providerId="ADAL" clId="{240F5876-BDD6-4582-8326-EE1EF7759580}" dt="2023-08-01T07:29:13.687" v="235" actId="478"/>
          <ac:picMkLst>
            <pc:docMk/>
            <pc:sldMk cId="3728312688" sldId="268"/>
            <ac:picMk id="19" creationId="{24D5B6F3-E0AC-1125-A549-06687B62A460}"/>
          </ac:picMkLst>
        </pc:picChg>
      </pc:sldChg>
      <pc:sldChg chg="del">
        <pc:chgData name="Enrique Sousa" userId="d3b756b5-2e0c-4fbe-9d2d-5e9aec049c09" providerId="ADAL" clId="{240F5876-BDD6-4582-8326-EE1EF7759580}" dt="2023-08-01T07:22:37.577" v="187" actId="47"/>
        <pc:sldMkLst>
          <pc:docMk/>
          <pc:sldMk cId="4259283099" sldId="268"/>
        </pc:sldMkLst>
      </pc:sldChg>
      <pc:sldChg chg="del">
        <pc:chgData name="Enrique Sousa" userId="d3b756b5-2e0c-4fbe-9d2d-5e9aec049c09" providerId="ADAL" clId="{240F5876-BDD6-4582-8326-EE1EF7759580}" dt="2023-08-01T07:22:39.936" v="188" actId="47"/>
        <pc:sldMkLst>
          <pc:docMk/>
          <pc:sldMk cId="165029465" sldId="269"/>
        </pc:sldMkLst>
      </pc:sldChg>
      <pc:sldChg chg="add del">
        <pc:chgData name="Enrique Sousa" userId="d3b756b5-2e0c-4fbe-9d2d-5e9aec049c09" providerId="ADAL" clId="{240F5876-BDD6-4582-8326-EE1EF7759580}" dt="2023-08-01T07:29:18.171" v="238"/>
        <pc:sldMkLst>
          <pc:docMk/>
          <pc:sldMk cId="2890348864" sldId="269"/>
        </pc:sldMkLst>
      </pc:sldChg>
      <pc:sldChg chg="new del">
        <pc:chgData name="Enrique Sousa" userId="d3b756b5-2e0c-4fbe-9d2d-5e9aec049c09" providerId="ADAL" clId="{240F5876-BDD6-4582-8326-EE1EF7759580}" dt="2023-08-01T07:32:29.218" v="376" actId="47"/>
        <pc:sldMkLst>
          <pc:docMk/>
          <pc:sldMk cId="3403823972" sldId="269"/>
        </pc:sldMkLst>
      </pc:sldChg>
      <pc:sldChg chg="addSp delSp modSp add mod ord">
        <pc:chgData name="Enrique Sousa" userId="d3b756b5-2e0c-4fbe-9d2d-5e9aec049c09" providerId="ADAL" clId="{240F5876-BDD6-4582-8326-EE1EF7759580}" dt="2023-08-02T08:01:07.756" v="497"/>
        <pc:sldMkLst>
          <pc:docMk/>
          <pc:sldMk cId="2541355769" sldId="270"/>
        </pc:sldMkLst>
        <pc:spChg chg="add mod">
          <ac:chgData name="Enrique Sousa" userId="d3b756b5-2e0c-4fbe-9d2d-5e9aec049c09" providerId="ADAL" clId="{240F5876-BDD6-4582-8326-EE1EF7759580}" dt="2023-08-02T08:01:07.756" v="497"/>
          <ac:spMkLst>
            <pc:docMk/>
            <pc:sldMk cId="2541355769" sldId="270"/>
            <ac:spMk id="2" creationId="{EA92DA08-1D56-5687-A41C-DE4CB02C8033}"/>
          </ac:spMkLst>
        </pc:spChg>
        <pc:spChg chg="mod">
          <ac:chgData name="Enrique Sousa" userId="d3b756b5-2e0c-4fbe-9d2d-5e9aec049c09" providerId="ADAL" clId="{240F5876-BDD6-4582-8326-EE1EF7759580}" dt="2023-08-01T07:32:44.685" v="387" actId="14100"/>
          <ac:spMkLst>
            <pc:docMk/>
            <pc:sldMk cId="2541355769" sldId="270"/>
            <ac:spMk id="10" creationId="{422174AA-A0DC-7EDC-BA7F-CF31EF2766FA}"/>
          </ac:spMkLst>
        </pc:spChg>
        <pc:spChg chg="mod">
          <ac:chgData name="Enrique Sousa" userId="d3b756b5-2e0c-4fbe-9d2d-5e9aec049c09" providerId="ADAL" clId="{240F5876-BDD6-4582-8326-EE1EF7759580}" dt="2023-08-01T07:32:51.140" v="389" actId="14100"/>
          <ac:spMkLst>
            <pc:docMk/>
            <pc:sldMk cId="2541355769" sldId="270"/>
            <ac:spMk id="11" creationId="{5ABC5B10-15F4-D45B-0894-64155007035A}"/>
          </ac:spMkLst>
        </pc:spChg>
        <pc:picChg chg="del">
          <ac:chgData name="Enrique Sousa" userId="d3b756b5-2e0c-4fbe-9d2d-5e9aec049c09" providerId="ADAL" clId="{240F5876-BDD6-4582-8326-EE1EF7759580}" dt="2023-08-01T07:34:10.270" v="390" actId="478"/>
          <ac:picMkLst>
            <pc:docMk/>
            <pc:sldMk cId="2541355769" sldId="270"/>
            <ac:picMk id="4" creationId="{9830B178-DBA0-00BD-3695-3B03F03D1F6D}"/>
          </ac:picMkLst>
        </pc:picChg>
      </pc:sldChg>
      <pc:sldChg chg="addSp delSp modSp new mod">
        <pc:chgData name="Enrique Sousa" userId="d3b756b5-2e0c-4fbe-9d2d-5e9aec049c09" providerId="ADAL" clId="{240F5876-BDD6-4582-8326-EE1EF7759580}" dt="2023-08-02T07:58:16.162" v="467" actId="20577"/>
        <pc:sldMkLst>
          <pc:docMk/>
          <pc:sldMk cId="3346677895" sldId="271"/>
        </pc:sldMkLst>
        <pc:spChg chg="del mod">
          <ac:chgData name="Enrique Sousa" userId="d3b756b5-2e0c-4fbe-9d2d-5e9aec049c09" providerId="ADAL" clId="{240F5876-BDD6-4582-8326-EE1EF7759580}" dt="2023-08-02T07:51:24.337" v="410" actId="478"/>
          <ac:spMkLst>
            <pc:docMk/>
            <pc:sldMk cId="3346677895" sldId="271"/>
            <ac:spMk id="2" creationId="{1A756861-2428-F095-3E87-ED549E05714D}"/>
          </ac:spMkLst>
        </pc:spChg>
        <pc:spChg chg="del">
          <ac:chgData name="Enrique Sousa" userId="d3b756b5-2e0c-4fbe-9d2d-5e9aec049c09" providerId="ADAL" clId="{240F5876-BDD6-4582-8326-EE1EF7759580}" dt="2023-08-02T07:51:27.555" v="411" actId="478"/>
          <ac:spMkLst>
            <pc:docMk/>
            <pc:sldMk cId="3346677895" sldId="271"/>
            <ac:spMk id="3" creationId="{59A9488A-E9E6-C2B4-1595-8C651B954D9E}"/>
          </ac:spMkLst>
        </pc:spChg>
        <pc:spChg chg="add mod">
          <ac:chgData name="Enrique Sousa" userId="d3b756b5-2e0c-4fbe-9d2d-5e9aec049c09" providerId="ADAL" clId="{240F5876-BDD6-4582-8326-EE1EF7759580}" dt="2023-08-02T07:56:44.586" v="443"/>
          <ac:spMkLst>
            <pc:docMk/>
            <pc:sldMk cId="3346677895" sldId="271"/>
            <ac:spMk id="8" creationId="{56DFC02C-B079-E3E5-F853-0251F322D647}"/>
          </ac:spMkLst>
        </pc:spChg>
        <pc:spChg chg="add del mod">
          <ac:chgData name="Enrique Sousa" userId="d3b756b5-2e0c-4fbe-9d2d-5e9aec049c09" providerId="ADAL" clId="{240F5876-BDD6-4582-8326-EE1EF7759580}" dt="2023-08-02T07:57:00.679" v="447" actId="478"/>
          <ac:spMkLst>
            <pc:docMk/>
            <pc:sldMk cId="3346677895" sldId="271"/>
            <ac:spMk id="10" creationId="{373C43B7-AC6B-3677-4053-581324E5C757}"/>
          </ac:spMkLst>
        </pc:spChg>
        <pc:spChg chg="add del mod">
          <ac:chgData name="Enrique Sousa" userId="d3b756b5-2e0c-4fbe-9d2d-5e9aec049c09" providerId="ADAL" clId="{240F5876-BDD6-4582-8326-EE1EF7759580}" dt="2023-08-02T07:57:08.695" v="449" actId="478"/>
          <ac:spMkLst>
            <pc:docMk/>
            <pc:sldMk cId="3346677895" sldId="271"/>
            <ac:spMk id="11" creationId="{E5D1083D-45A1-2D64-626D-99A0BDB2CBCF}"/>
          </ac:spMkLst>
        </pc:spChg>
        <pc:spChg chg="add mod">
          <ac:chgData name="Enrique Sousa" userId="d3b756b5-2e0c-4fbe-9d2d-5e9aec049c09" providerId="ADAL" clId="{240F5876-BDD6-4582-8326-EE1EF7759580}" dt="2023-08-02T07:58:16.162" v="467" actId="20577"/>
          <ac:spMkLst>
            <pc:docMk/>
            <pc:sldMk cId="3346677895" sldId="271"/>
            <ac:spMk id="13" creationId="{669D6FBE-297E-76F2-221C-196101546763}"/>
          </ac:spMkLst>
        </pc:spChg>
        <pc:picChg chg="add del">
          <ac:chgData name="Enrique Sousa" userId="d3b756b5-2e0c-4fbe-9d2d-5e9aec049c09" providerId="ADAL" clId="{240F5876-BDD6-4582-8326-EE1EF7759580}" dt="2023-08-02T07:51:41.734" v="415" actId="21"/>
          <ac:picMkLst>
            <pc:docMk/>
            <pc:sldMk cId="3346677895" sldId="271"/>
            <ac:picMk id="5" creationId="{E9DF24D3-EE83-05B5-28DC-96262F7738D5}"/>
          </ac:picMkLst>
        </pc:picChg>
        <pc:picChg chg="add">
          <ac:chgData name="Enrique Sousa" userId="d3b756b5-2e0c-4fbe-9d2d-5e9aec049c09" providerId="ADAL" clId="{240F5876-BDD6-4582-8326-EE1EF7759580}" dt="2023-08-02T07:56:34.992" v="442" actId="22"/>
          <ac:picMkLst>
            <pc:docMk/>
            <pc:sldMk cId="3346677895" sldId="271"/>
            <ac:picMk id="7" creationId="{5D9905D9-DC01-CF08-BEFA-F2863D8C4F8D}"/>
          </ac:picMkLst>
        </pc:picChg>
      </pc:sldChg>
      <pc:sldChg chg="addSp delSp modSp add mod">
        <pc:chgData name="Enrique Sousa" userId="d3b756b5-2e0c-4fbe-9d2d-5e9aec049c09" providerId="ADAL" clId="{240F5876-BDD6-4582-8326-EE1EF7759580}" dt="2023-08-02T07:57:13.086" v="451" actId="1076"/>
        <pc:sldMkLst>
          <pc:docMk/>
          <pc:sldMk cId="1917825002" sldId="272"/>
        </pc:sldMkLst>
        <pc:spChg chg="del">
          <ac:chgData name="Enrique Sousa" userId="d3b756b5-2e0c-4fbe-9d2d-5e9aec049c09" providerId="ADAL" clId="{240F5876-BDD6-4582-8326-EE1EF7759580}" dt="2023-08-02T07:51:37.305" v="414" actId="478"/>
          <ac:spMkLst>
            <pc:docMk/>
            <pc:sldMk cId="1917825002" sldId="272"/>
            <ac:spMk id="2" creationId="{EA92DA08-1D56-5687-A41C-DE4CB02C8033}"/>
          </ac:spMkLst>
        </pc:spChg>
        <pc:spChg chg="mod">
          <ac:chgData name="Enrique Sousa" userId="d3b756b5-2e0c-4fbe-9d2d-5e9aec049c09" providerId="ADAL" clId="{240F5876-BDD6-4582-8326-EE1EF7759580}" dt="2023-08-02T07:57:13.086" v="451" actId="1076"/>
          <ac:spMkLst>
            <pc:docMk/>
            <pc:sldMk cId="1917825002" sldId="272"/>
            <ac:spMk id="10" creationId="{422174AA-A0DC-7EDC-BA7F-CF31EF2766FA}"/>
          </ac:spMkLst>
        </pc:spChg>
        <pc:spChg chg="mod">
          <ac:chgData name="Enrique Sousa" userId="d3b756b5-2e0c-4fbe-9d2d-5e9aec049c09" providerId="ADAL" clId="{240F5876-BDD6-4582-8326-EE1EF7759580}" dt="2023-08-02T07:56:50.651" v="444" actId="14100"/>
          <ac:spMkLst>
            <pc:docMk/>
            <pc:sldMk cId="1917825002" sldId="272"/>
            <ac:spMk id="11" creationId="{5ABC5B10-15F4-D45B-0894-64155007035A}"/>
          </ac:spMkLst>
        </pc:spChg>
        <pc:picChg chg="add mod">
          <ac:chgData name="Enrique Sousa" userId="d3b756b5-2e0c-4fbe-9d2d-5e9aec049c09" providerId="ADAL" clId="{240F5876-BDD6-4582-8326-EE1EF7759580}" dt="2023-08-02T07:54:06.086" v="441" actId="1076"/>
          <ac:picMkLst>
            <pc:docMk/>
            <pc:sldMk cId="1917825002" sldId="272"/>
            <ac:picMk id="3" creationId="{CA4376E3-CC80-6A31-96F3-9DE77AFC8E48}"/>
          </ac:picMkLst>
        </pc:picChg>
      </pc:sldChg>
    </pc:docChg>
  </pc:docChgLst>
  <pc:docChgLst>
    <pc:chgData name="Enrique Sousa" userId="d3b756b5-2e0c-4fbe-9d2d-5e9aec049c09" providerId="ADAL" clId="{25A2902B-F54D-42CD-8571-F31FA302F6B8}"/>
    <pc:docChg chg="undo custSel delSld modSld">
      <pc:chgData name="Enrique Sousa" userId="d3b756b5-2e0c-4fbe-9d2d-5e9aec049c09" providerId="ADAL" clId="{25A2902B-F54D-42CD-8571-F31FA302F6B8}" dt="2023-07-25T07:59:47.244" v="453" actId="123"/>
      <pc:docMkLst>
        <pc:docMk/>
      </pc:docMkLst>
      <pc:sldChg chg="modSp mod">
        <pc:chgData name="Enrique Sousa" userId="d3b756b5-2e0c-4fbe-9d2d-5e9aec049c09" providerId="ADAL" clId="{25A2902B-F54D-42CD-8571-F31FA302F6B8}" dt="2023-07-25T07:35:48.747" v="21" actId="20577"/>
        <pc:sldMkLst>
          <pc:docMk/>
          <pc:sldMk cId="4076329299" sldId="256"/>
        </pc:sldMkLst>
        <pc:spChg chg="mod">
          <ac:chgData name="Enrique Sousa" userId="d3b756b5-2e0c-4fbe-9d2d-5e9aec049c09" providerId="ADAL" clId="{25A2902B-F54D-42CD-8571-F31FA302F6B8}" dt="2023-07-25T07:35:48.747" v="21" actId="20577"/>
          <ac:spMkLst>
            <pc:docMk/>
            <pc:sldMk cId="4076329299" sldId="256"/>
            <ac:spMk id="2" creationId="{80423CF5-1BA4-2C85-CCE3-BBCBC0269907}"/>
          </ac:spMkLst>
        </pc:spChg>
      </pc:sldChg>
      <pc:sldChg chg="modSp mod">
        <pc:chgData name="Enrique Sousa" userId="d3b756b5-2e0c-4fbe-9d2d-5e9aec049c09" providerId="ADAL" clId="{25A2902B-F54D-42CD-8571-F31FA302F6B8}" dt="2023-07-25T07:35:23.404" v="1" actId="14100"/>
        <pc:sldMkLst>
          <pc:docMk/>
          <pc:sldMk cId="1433145518" sldId="259"/>
        </pc:sldMkLst>
        <pc:spChg chg="mod">
          <ac:chgData name="Enrique Sousa" userId="d3b756b5-2e0c-4fbe-9d2d-5e9aec049c09" providerId="ADAL" clId="{25A2902B-F54D-42CD-8571-F31FA302F6B8}" dt="2023-07-25T07:35:06.916" v="0"/>
          <ac:spMkLst>
            <pc:docMk/>
            <pc:sldMk cId="1433145518" sldId="259"/>
            <ac:spMk id="17" creationId="{081877D3-E8A1-C4F9-0F2C-3875955D76C0}"/>
          </ac:spMkLst>
        </pc:spChg>
        <pc:spChg chg="mod">
          <ac:chgData name="Enrique Sousa" userId="d3b756b5-2e0c-4fbe-9d2d-5e9aec049c09" providerId="ADAL" clId="{25A2902B-F54D-42CD-8571-F31FA302F6B8}" dt="2023-07-25T07:35:23.404" v="1" actId="14100"/>
          <ac:spMkLst>
            <pc:docMk/>
            <pc:sldMk cId="1433145518" sldId="259"/>
            <ac:spMk id="19" creationId="{F7EFCFDB-5438-650A-A29D-469E7FA0E4C4}"/>
          </ac:spMkLst>
        </pc:spChg>
      </pc:sldChg>
      <pc:sldChg chg="addSp delSp modSp mod modAnim">
        <pc:chgData name="Enrique Sousa" userId="d3b756b5-2e0c-4fbe-9d2d-5e9aec049c09" providerId="ADAL" clId="{25A2902B-F54D-42CD-8571-F31FA302F6B8}" dt="2023-07-25T07:39:05.700" v="26" actId="1076"/>
        <pc:sldMkLst>
          <pc:docMk/>
          <pc:sldMk cId="176058406" sldId="260"/>
        </pc:sldMkLst>
        <pc:spChg chg="mod">
          <ac:chgData name="Enrique Sousa" userId="d3b756b5-2e0c-4fbe-9d2d-5e9aec049c09" providerId="ADAL" clId="{25A2902B-F54D-42CD-8571-F31FA302F6B8}" dt="2023-07-25T07:35:39.862" v="12" actId="20577"/>
          <ac:spMkLst>
            <pc:docMk/>
            <pc:sldMk cId="176058406" sldId="260"/>
            <ac:spMk id="11" creationId="{5ABC5B10-15F4-D45B-0894-64155007035A}"/>
          </ac:spMkLst>
        </pc:spChg>
        <pc:picChg chg="del">
          <ac:chgData name="Enrique Sousa" userId="d3b756b5-2e0c-4fbe-9d2d-5e9aec049c09" providerId="ADAL" clId="{25A2902B-F54D-42CD-8571-F31FA302F6B8}" dt="2023-07-25T07:35:36.269" v="3" actId="478"/>
          <ac:picMkLst>
            <pc:docMk/>
            <pc:sldMk cId="176058406" sldId="260"/>
            <ac:picMk id="2" creationId="{60790F08-45B2-A61A-2C43-F2A739A39519}"/>
          </ac:picMkLst>
        </pc:picChg>
        <pc:picChg chg="add mod">
          <ac:chgData name="Enrique Sousa" userId="d3b756b5-2e0c-4fbe-9d2d-5e9aec049c09" providerId="ADAL" clId="{25A2902B-F54D-42CD-8571-F31FA302F6B8}" dt="2023-07-25T07:39:05.700" v="26" actId="1076"/>
          <ac:picMkLst>
            <pc:docMk/>
            <pc:sldMk cId="176058406" sldId="260"/>
            <ac:picMk id="1026" creationId="{C69C1B55-F63A-67FF-79EC-5C5CD1D9F60C}"/>
          </ac:picMkLst>
        </pc:picChg>
        <pc:picChg chg="del">
          <ac:chgData name="Enrique Sousa" userId="d3b756b5-2e0c-4fbe-9d2d-5e9aec049c09" providerId="ADAL" clId="{25A2902B-F54D-42CD-8571-F31FA302F6B8}" dt="2023-07-25T07:35:35.098" v="2" actId="478"/>
          <ac:picMkLst>
            <pc:docMk/>
            <pc:sldMk cId="176058406" sldId="260"/>
            <ac:picMk id="1028" creationId="{FE733B29-0CE3-3018-1051-0E227546A551}"/>
          </ac:picMkLst>
        </pc:picChg>
      </pc:sldChg>
      <pc:sldChg chg="addSp delSp modSp mod">
        <pc:chgData name="Enrique Sousa" userId="d3b756b5-2e0c-4fbe-9d2d-5e9aec049c09" providerId="ADAL" clId="{25A2902B-F54D-42CD-8571-F31FA302F6B8}" dt="2023-07-25T07:42:23.271" v="58" actId="1076"/>
        <pc:sldMkLst>
          <pc:docMk/>
          <pc:sldMk cId="2620687045" sldId="262"/>
        </pc:sldMkLst>
        <pc:spChg chg="del">
          <ac:chgData name="Enrique Sousa" userId="d3b756b5-2e0c-4fbe-9d2d-5e9aec049c09" providerId="ADAL" clId="{25A2902B-F54D-42CD-8571-F31FA302F6B8}" dt="2023-07-25T07:41:51.955" v="27" actId="478"/>
          <ac:spMkLst>
            <pc:docMk/>
            <pc:sldMk cId="2620687045" sldId="262"/>
            <ac:spMk id="2" creationId="{41D77D8A-1D59-BE23-89EE-9200DA52054D}"/>
          </ac:spMkLst>
        </pc:spChg>
        <pc:spChg chg="del">
          <ac:chgData name="Enrique Sousa" userId="d3b756b5-2e0c-4fbe-9d2d-5e9aec049c09" providerId="ADAL" clId="{25A2902B-F54D-42CD-8571-F31FA302F6B8}" dt="2023-07-25T07:41:56.345" v="29" actId="478"/>
          <ac:spMkLst>
            <pc:docMk/>
            <pc:sldMk cId="2620687045" sldId="262"/>
            <ac:spMk id="6" creationId="{35DA1B71-2439-2B2C-6647-23E45BF0F6E8}"/>
          </ac:spMkLst>
        </pc:spChg>
        <pc:spChg chg="mod">
          <ac:chgData name="Enrique Sousa" userId="d3b756b5-2e0c-4fbe-9d2d-5e9aec049c09" providerId="ADAL" clId="{25A2902B-F54D-42CD-8571-F31FA302F6B8}" dt="2023-07-25T07:42:17.458" v="57" actId="14100"/>
          <ac:spMkLst>
            <pc:docMk/>
            <pc:sldMk cId="2620687045" sldId="262"/>
            <ac:spMk id="10" creationId="{422174AA-A0DC-7EDC-BA7F-CF31EF2766FA}"/>
          </ac:spMkLst>
        </pc:spChg>
        <pc:spChg chg="mod">
          <ac:chgData name="Enrique Sousa" userId="d3b756b5-2e0c-4fbe-9d2d-5e9aec049c09" providerId="ADAL" clId="{25A2902B-F54D-42CD-8571-F31FA302F6B8}" dt="2023-07-25T07:42:23.271" v="58" actId="1076"/>
          <ac:spMkLst>
            <pc:docMk/>
            <pc:sldMk cId="2620687045" sldId="262"/>
            <ac:spMk id="11" creationId="{5ABC5B10-15F4-D45B-0894-64155007035A}"/>
          </ac:spMkLst>
        </pc:spChg>
        <pc:picChg chg="del">
          <ac:chgData name="Enrique Sousa" userId="d3b756b5-2e0c-4fbe-9d2d-5e9aec049c09" providerId="ADAL" clId="{25A2902B-F54D-42CD-8571-F31FA302F6B8}" dt="2023-07-25T07:41:53.591" v="28" actId="478"/>
          <ac:picMkLst>
            <pc:docMk/>
            <pc:sldMk cId="2620687045" sldId="262"/>
            <ac:picMk id="4" creationId="{67B3EAC9-52F9-3853-2910-9E1B8F54CA80}"/>
          </ac:picMkLst>
        </pc:picChg>
        <pc:picChg chg="del">
          <ac:chgData name="Enrique Sousa" userId="d3b756b5-2e0c-4fbe-9d2d-5e9aec049c09" providerId="ADAL" clId="{25A2902B-F54D-42CD-8571-F31FA302F6B8}" dt="2023-07-25T07:41:57.329" v="30" actId="478"/>
          <ac:picMkLst>
            <pc:docMk/>
            <pc:sldMk cId="2620687045" sldId="262"/>
            <ac:picMk id="8" creationId="{C5F05002-8876-5A3C-B75C-95874510CFBB}"/>
          </ac:picMkLst>
        </pc:picChg>
        <pc:picChg chg="add mod">
          <ac:chgData name="Enrique Sousa" userId="d3b756b5-2e0c-4fbe-9d2d-5e9aec049c09" providerId="ADAL" clId="{25A2902B-F54D-42CD-8571-F31FA302F6B8}" dt="2023-07-25T07:42:02.191" v="32" actId="1076"/>
          <ac:picMkLst>
            <pc:docMk/>
            <pc:sldMk cId="2620687045" sldId="262"/>
            <ac:picMk id="2050" creationId="{50F2419E-AF5C-203F-6C64-AB8965487CB6}"/>
          </ac:picMkLst>
        </pc:picChg>
      </pc:sldChg>
      <pc:sldChg chg="delSp modSp del mod">
        <pc:chgData name="Enrique Sousa" userId="d3b756b5-2e0c-4fbe-9d2d-5e9aec049c09" providerId="ADAL" clId="{25A2902B-F54D-42CD-8571-F31FA302F6B8}" dt="2023-07-25T07:58:27.116" v="444" actId="47"/>
        <pc:sldMkLst>
          <pc:docMk/>
          <pc:sldMk cId="290331400" sldId="263"/>
        </pc:sldMkLst>
        <pc:spChg chg="mod">
          <ac:chgData name="Enrique Sousa" userId="d3b756b5-2e0c-4fbe-9d2d-5e9aec049c09" providerId="ADAL" clId="{25A2902B-F54D-42CD-8571-F31FA302F6B8}" dt="2023-07-25T07:58:26.248" v="443" actId="6549"/>
          <ac:spMkLst>
            <pc:docMk/>
            <pc:sldMk cId="290331400" sldId="263"/>
            <ac:spMk id="5" creationId="{2825BA52-6FE3-E4E6-510D-7219918F6666}"/>
          </ac:spMkLst>
        </pc:spChg>
        <pc:spChg chg="mod">
          <ac:chgData name="Enrique Sousa" userId="d3b756b5-2e0c-4fbe-9d2d-5e9aec049c09" providerId="ADAL" clId="{25A2902B-F54D-42CD-8571-F31FA302F6B8}" dt="2023-07-25T07:58:18.355" v="441" actId="14100"/>
          <ac:spMkLst>
            <pc:docMk/>
            <pc:sldMk cId="290331400" sldId="263"/>
            <ac:spMk id="10" creationId="{422174AA-A0DC-7EDC-BA7F-CF31EF2766FA}"/>
          </ac:spMkLst>
        </pc:spChg>
        <pc:spChg chg="mod">
          <ac:chgData name="Enrique Sousa" userId="d3b756b5-2e0c-4fbe-9d2d-5e9aec049c09" providerId="ADAL" clId="{25A2902B-F54D-42CD-8571-F31FA302F6B8}" dt="2023-07-25T07:58:14.092" v="440" actId="14100"/>
          <ac:spMkLst>
            <pc:docMk/>
            <pc:sldMk cId="290331400" sldId="263"/>
            <ac:spMk id="11" creationId="{5ABC5B10-15F4-D45B-0894-64155007035A}"/>
          </ac:spMkLst>
        </pc:spChg>
        <pc:picChg chg="del">
          <ac:chgData name="Enrique Sousa" userId="d3b756b5-2e0c-4fbe-9d2d-5e9aec049c09" providerId="ADAL" clId="{25A2902B-F54D-42CD-8571-F31FA302F6B8}" dt="2023-07-25T07:58:23.779" v="442" actId="478"/>
          <ac:picMkLst>
            <pc:docMk/>
            <pc:sldMk cId="290331400" sldId="263"/>
            <ac:picMk id="3" creationId="{26A52FEE-AB2B-BBA7-4F74-45BDB511DC38}"/>
          </ac:picMkLst>
        </pc:picChg>
      </pc:sldChg>
      <pc:sldChg chg="modSp mod">
        <pc:chgData name="Enrique Sousa" userId="d3b756b5-2e0c-4fbe-9d2d-5e9aec049c09" providerId="ADAL" clId="{25A2902B-F54D-42CD-8571-F31FA302F6B8}" dt="2023-07-25T07:59:47.244" v="453" actId="123"/>
        <pc:sldMkLst>
          <pc:docMk/>
          <pc:sldMk cId="2892163763" sldId="265"/>
        </pc:sldMkLst>
        <pc:spChg chg="mod">
          <ac:chgData name="Enrique Sousa" userId="d3b756b5-2e0c-4fbe-9d2d-5e9aec049c09" providerId="ADAL" clId="{25A2902B-F54D-42CD-8571-F31FA302F6B8}" dt="2023-07-25T07:59:47.244" v="453" actId="123"/>
          <ac:spMkLst>
            <pc:docMk/>
            <pc:sldMk cId="2892163763" sldId="265"/>
            <ac:spMk id="2" creationId="{13895424-F0AF-D77E-1D70-68D2565A6D9D}"/>
          </ac:spMkLst>
        </pc:spChg>
      </pc:sldChg>
      <pc:sldChg chg="addSp delSp modSp mod">
        <pc:chgData name="Enrique Sousa" userId="d3b756b5-2e0c-4fbe-9d2d-5e9aec049c09" providerId="ADAL" clId="{25A2902B-F54D-42CD-8571-F31FA302F6B8}" dt="2023-07-25T07:51:21.113" v="233" actId="122"/>
        <pc:sldMkLst>
          <pc:docMk/>
          <pc:sldMk cId="3615910882" sldId="266"/>
        </pc:sldMkLst>
        <pc:spChg chg="del">
          <ac:chgData name="Enrique Sousa" userId="d3b756b5-2e0c-4fbe-9d2d-5e9aec049c09" providerId="ADAL" clId="{25A2902B-F54D-42CD-8571-F31FA302F6B8}" dt="2023-07-25T07:44:59.916" v="89" actId="478"/>
          <ac:spMkLst>
            <pc:docMk/>
            <pc:sldMk cId="3615910882" sldId="266"/>
            <ac:spMk id="2" creationId="{41D77D8A-1D59-BE23-89EE-9200DA52054D}"/>
          </ac:spMkLst>
        </pc:spChg>
        <pc:spChg chg="del">
          <ac:chgData name="Enrique Sousa" userId="d3b756b5-2e0c-4fbe-9d2d-5e9aec049c09" providerId="ADAL" clId="{25A2902B-F54D-42CD-8571-F31FA302F6B8}" dt="2023-07-25T07:45:11.624" v="93" actId="478"/>
          <ac:spMkLst>
            <pc:docMk/>
            <pc:sldMk cId="3615910882" sldId="266"/>
            <ac:spMk id="6" creationId="{35DA1B71-2439-2B2C-6647-23E45BF0F6E8}"/>
          </ac:spMkLst>
        </pc:spChg>
        <pc:spChg chg="mod">
          <ac:chgData name="Enrique Sousa" userId="d3b756b5-2e0c-4fbe-9d2d-5e9aec049c09" providerId="ADAL" clId="{25A2902B-F54D-42CD-8571-F31FA302F6B8}" dt="2023-07-25T07:44:53.936" v="88" actId="14100"/>
          <ac:spMkLst>
            <pc:docMk/>
            <pc:sldMk cId="3615910882" sldId="266"/>
            <ac:spMk id="10" creationId="{422174AA-A0DC-7EDC-BA7F-CF31EF2766FA}"/>
          </ac:spMkLst>
        </pc:spChg>
        <pc:spChg chg="mod">
          <ac:chgData name="Enrique Sousa" userId="d3b756b5-2e0c-4fbe-9d2d-5e9aec049c09" providerId="ADAL" clId="{25A2902B-F54D-42CD-8571-F31FA302F6B8}" dt="2023-07-25T07:44:44.469" v="86" actId="14100"/>
          <ac:spMkLst>
            <pc:docMk/>
            <pc:sldMk cId="3615910882" sldId="266"/>
            <ac:spMk id="11" creationId="{5ABC5B10-15F4-D45B-0894-64155007035A}"/>
          </ac:spMkLst>
        </pc:spChg>
        <pc:spChg chg="add mod">
          <ac:chgData name="Enrique Sousa" userId="d3b756b5-2e0c-4fbe-9d2d-5e9aec049c09" providerId="ADAL" clId="{25A2902B-F54D-42CD-8571-F31FA302F6B8}" dt="2023-07-25T07:48:56.801" v="182" actId="1076"/>
          <ac:spMkLst>
            <pc:docMk/>
            <pc:sldMk cId="3615910882" sldId="266"/>
            <ac:spMk id="12" creationId="{24D2C022-9973-8AFA-A176-02B188C32C62}"/>
          </ac:spMkLst>
        </pc:spChg>
        <pc:spChg chg="add mod">
          <ac:chgData name="Enrique Sousa" userId="d3b756b5-2e0c-4fbe-9d2d-5e9aec049c09" providerId="ADAL" clId="{25A2902B-F54D-42CD-8571-F31FA302F6B8}" dt="2023-07-25T07:49:56.925" v="190" actId="1076"/>
          <ac:spMkLst>
            <pc:docMk/>
            <pc:sldMk cId="3615910882" sldId="266"/>
            <ac:spMk id="13" creationId="{B05ED586-F739-14C1-D4C0-ADFFB4AF3943}"/>
          </ac:spMkLst>
        </pc:spChg>
        <pc:spChg chg="add mod">
          <ac:chgData name="Enrique Sousa" userId="d3b756b5-2e0c-4fbe-9d2d-5e9aec049c09" providerId="ADAL" clId="{25A2902B-F54D-42CD-8571-F31FA302F6B8}" dt="2023-07-25T07:51:21.113" v="233" actId="122"/>
          <ac:spMkLst>
            <pc:docMk/>
            <pc:sldMk cId="3615910882" sldId="266"/>
            <ac:spMk id="16" creationId="{20C14F7B-8C7D-D06A-2B25-4172B951872D}"/>
          </ac:spMkLst>
        </pc:spChg>
        <pc:picChg chg="add mod">
          <ac:chgData name="Enrique Sousa" userId="d3b756b5-2e0c-4fbe-9d2d-5e9aec049c09" providerId="ADAL" clId="{25A2902B-F54D-42CD-8571-F31FA302F6B8}" dt="2023-07-25T07:48:42.469" v="179" actId="1076"/>
          <ac:picMkLst>
            <pc:docMk/>
            <pc:sldMk cId="3615910882" sldId="266"/>
            <ac:picMk id="4" creationId="{E62E9C59-ACBB-B8CF-9F90-846661F0D1F9}"/>
          </ac:picMkLst>
        </pc:picChg>
        <pc:picChg chg="del">
          <ac:chgData name="Enrique Sousa" userId="d3b756b5-2e0c-4fbe-9d2d-5e9aec049c09" providerId="ADAL" clId="{25A2902B-F54D-42CD-8571-F31FA302F6B8}" dt="2023-07-25T07:45:00.971" v="90" actId="478"/>
          <ac:picMkLst>
            <pc:docMk/>
            <pc:sldMk cId="3615910882" sldId="266"/>
            <ac:picMk id="5" creationId="{F5C9FAD8-6170-CDE4-D438-F1EB784F19C2}"/>
          </ac:picMkLst>
        </pc:picChg>
        <pc:picChg chg="add mod">
          <ac:chgData name="Enrique Sousa" userId="d3b756b5-2e0c-4fbe-9d2d-5e9aec049c09" providerId="ADAL" clId="{25A2902B-F54D-42CD-8571-F31FA302F6B8}" dt="2023-07-25T07:49:47.996" v="189" actId="1076"/>
          <ac:picMkLst>
            <pc:docMk/>
            <pc:sldMk cId="3615910882" sldId="266"/>
            <ac:picMk id="8" creationId="{023CFF5E-B034-06E5-F358-6573B8BA282E}"/>
          </ac:picMkLst>
        </pc:picChg>
        <pc:picChg chg="del">
          <ac:chgData name="Enrique Sousa" userId="d3b756b5-2e0c-4fbe-9d2d-5e9aec049c09" providerId="ADAL" clId="{25A2902B-F54D-42CD-8571-F31FA302F6B8}" dt="2023-07-25T07:45:12.727" v="94" actId="478"/>
          <ac:picMkLst>
            <pc:docMk/>
            <pc:sldMk cId="3615910882" sldId="266"/>
            <ac:picMk id="9" creationId="{9B835B12-32ED-F601-EAB8-EE341EC2EA7B}"/>
          </ac:picMkLst>
        </pc:picChg>
        <pc:picChg chg="add mod">
          <ac:chgData name="Enrique Sousa" userId="d3b756b5-2e0c-4fbe-9d2d-5e9aec049c09" providerId="ADAL" clId="{25A2902B-F54D-42CD-8571-F31FA302F6B8}" dt="2023-07-25T07:49:35.653" v="187" actId="1076"/>
          <ac:picMkLst>
            <pc:docMk/>
            <pc:sldMk cId="3615910882" sldId="266"/>
            <ac:picMk id="15" creationId="{3E70ECB7-64C9-02EA-438C-BBDC46045189}"/>
          </ac:picMkLst>
        </pc:picChg>
      </pc:sldChg>
      <pc:sldChg chg="addSp delSp modSp mod">
        <pc:chgData name="Enrique Sousa" userId="d3b756b5-2e0c-4fbe-9d2d-5e9aec049c09" providerId="ADAL" clId="{25A2902B-F54D-42CD-8571-F31FA302F6B8}" dt="2023-07-25T07:57:55.799" v="428" actId="1076"/>
        <pc:sldMkLst>
          <pc:docMk/>
          <pc:sldMk cId="3252117138" sldId="267"/>
        </pc:sldMkLst>
        <pc:spChg chg="del">
          <ac:chgData name="Enrique Sousa" userId="d3b756b5-2e0c-4fbe-9d2d-5e9aec049c09" providerId="ADAL" clId="{25A2902B-F54D-42CD-8571-F31FA302F6B8}" dt="2023-07-25T07:54:23.867" v="342" actId="478"/>
          <ac:spMkLst>
            <pc:docMk/>
            <pc:sldMk cId="3252117138" sldId="267"/>
            <ac:spMk id="2" creationId="{41D77D8A-1D59-BE23-89EE-9200DA52054D}"/>
          </ac:spMkLst>
        </pc:spChg>
        <pc:spChg chg="del">
          <ac:chgData name="Enrique Sousa" userId="d3b756b5-2e0c-4fbe-9d2d-5e9aec049c09" providerId="ADAL" clId="{25A2902B-F54D-42CD-8571-F31FA302F6B8}" dt="2023-07-25T07:54:28.998" v="345" actId="478"/>
          <ac:spMkLst>
            <pc:docMk/>
            <pc:sldMk cId="3252117138" sldId="267"/>
            <ac:spMk id="6" creationId="{35DA1B71-2439-2B2C-6647-23E45BF0F6E8}"/>
          </ac:spMkLst>
        </pc:spChg>
        <pc:spChg chg="mod">
          <ac:chgData name="Enrique Sousa" userId="d3b756b5-2e0c-4fbe-9d2d-5e9aec049c09" providerId="ADAL" clId="{25A2902B-F54D-42CD-8571-F31FA302F6B8}" dt="2023-07-25T07:57:49.863" v="427" actId="14100"/>
          <ac:spMkLst>
            <pc:docMk/>
            <pc:sldMk cId="3252117138" sldId="267"/>
            <ac:spMk id="10" creationId="{422174AA-A0DC-7EDC-BA7F-CF31EF2766FA}"/>
          </ac:spMkLst>
        </pc:spChg>
        <pc:spChg chg="mod">
          <ac:chgData name="Enrique Sousa" userId="d3b756b5-2e0c-4fbe-9d2d-5e9aec049c09" providerId="ADAL" clId="{25A2902B-F54D-42CD-8571-F31FA302F6B8}" dt="2023-07-25T07:57:42.227" v="424" actId="14100"/>
          <ac:spMkLst>
            <pc:docMk/>
            <pc:sldMk cId="3252117138" sldId="267"/>
            <ac:spMk id="11" creationId="{5ABC5B10-15F4-D45B-0894-64155007035A}"/>
          </ac:spMkLst>
        </pc:spChg>
        <pc:picChg chg="del">
          <ac:chgData name="Enrique Sousa" userId="d3b756b5-2e0c-4fbe-9d2d-5e9aec049c09" providerId="ADAL" clId="{25A2902B-F54D-42CD-8571-F31FA302F6B8}" dt="2023-07-25T07:54:25.182" v="343" actId="478"/>
          <ac:picMkLst>
            <pc:docMk/>
            <pc:sldMk cId="3252117138" sldId="267"/>
            <ac:picMk id="4" creationId="{BF29EF5A-D516-FC74-5CDD-7A1C769506CC}"/>
          </ac:picMkLst>
        </pc:picChg>
        <pc:picChg chg="add mod">
          <ac:chgData name="Enrique Sousa" userId="d3b756b5-2e0c-4fbe-9d2d-5e9aec049c09" providerId="ADAL" clId="{25A2902B-F54D-42CD-8571-F31FA302F6B8}" dt="2023-07-25T07:57:55.799" v="428" actId="1076"/>
          <ac:picMkLst>
            <pc:docMk/>
            <pc:sldMk cId="3252117138" sldId="267"/>
            <ac:picMk id="5" creationId="{5D7B8558-A54C-ADD9-B9A0-55518A40468B}"/>
          </ac:picMkLst>
        </pc:picChg>
        <pc:picChg chg="del">
          <ac:chgData name="Enrique Sousa" userId="d3b756b5-2e0c-4fbe-9d2d-5e9aec049c09" providerId="ADAL" clId="{25A2902B-F54D-42CD-8571-F31FA302F6B8}" dt="2023-07-25T07:54:25.999" v="344" actId="478"/>
          <ac:picMkLst>
            <pc:docMk/>
            <pc:sldMk cId="3252117138" sldId="267"/>
            <ac:picMk id="8" creationId="{A8D130A3-5E82-5334-A0C3-0B06E9F0169B}"/>
          </ac:picMkLst>
        </pc:picChg>
      </pc:sldChg>
      <pc:sldChg chg="addSp delSp modSp mod">
        <pc:chgData name="Enrique Sousa" userId="d3b756b5-2e0c-4fbe-9d2d-5e9aec049c09" providerId="ADAL" clId="{25A2902B-F54D-42CD-8571-F31FA302F6B8}" dt="2023-07-25T07:52:32.298" v="271" actId="1076"/>
        <pc:sldMkLst>
          <pc:docMk/>
          <pc:sldMk cId="4259283099" sldId="268"/>
        </pc:sldMkLst>
        <pc:spChg chg="del mod">
          <ac:chgData name="Enrique Sousa" userId="d3b756b5-2e0c-4fbe-9d2d-5e9aec049c09" providerId="ADAL" clId="{25A2902B-F54D-42CD-8571-F31FA302F6B8}" dt="2023-07-25T07:51:54.732" v="265" actId="478"/>
          <ac:spMkLst>
            <pc:docMk/>
            <pc:sldMk cId="4259283099" sldId="268"/>
            <ac:spMk id="2" creationId="{41D77D8A-1D59-BE23-89EE-9200DA52054D}"/>
          </ac:spMkLst>
        </pc:spChg>
        <pc:spChg chg="del">
          <ac:chgData name="Enrique Sousa" userId="d3b756b5-2e0c-4fbe-9d2d-5e9aec049c09" providerId="ADAL" clId="{25A2902B-F54D-42CD-8571-F31FA302F6B8}" dt="2023-07-25T07:51:59.174" v="267" actId="478"/>
          <ac:spMkLst>
            <pc:docMk/>
            <pc:sldMk cId="4259283099" sldId="268"/>
            <ac:spMk id="6" creationId="{35DA1B71-2439-2B2C-6647-23E45BF0F6E8}"/>
          </ac:spMkLst>
        </pc:spChg>
        <pc:spChg chg="mod">
          <ac:chgData name="Enrique Sousa" userId="d3b756b5-2e0c-4fbe-9d2d-5e9aec049c09" providerId="ADAL" clId="{25A2902B-F54D-42CD-8571-F31FA302F6B8}" dt="2023-07-25T07:51:46.600" v="262" actId="14100"/>
          <ac:spMkLst>
            <pc:docMk/>
            <pc:sldMk cId="4259283099" sldId="268"/>
            <ac:spMk id="10" creationId="{422174AA-A0DC-7EDC-BA7F-CF31EF2766FA}"/>
          </ac:spMkLst>
        </pc:spChg>
        <pc:spChg chg="mod">
          <ac:chgData name="Enrique Sousa" userId="d3b756b5-2e0c-4fbe-9d2d-5e9aec049c09" providerId="ADAL" clId="{25A2902B-F54D-42CD-8571-F31FA302F6B8}" dt="2023-07-25T07:51:42.347" v="261" actId="14100"/>
          <ac:spMkLst>
            <pc:docMk/>
            <pc:sldMk cId="4259283099" sldId="268"/>
            <ac:spMk id="11" creationId="{5ABC5B10-15F4-D45B-0894-64155007035A}"/>
          </ac:spMkLst>
        </pc:spChg>
        <pc:picChg chg="del">
          <ac:chgData name="Enrique Sousa" userId="d3b756b5-2e0c-4fbe-9d2d-5e9aec049c09" providerId="ADAL" clId="{25A2902B-F54D-42CD-8571-F31FA302F6B8}" dt="2023-07-25T07:51:49.677" v="263" actId="478"/>
          <ac:picMkLst>
            <pc:docMk/>
            <pc:sldMk cId="4259283099" sldId="268"/>
            <ac:picMk id="4" creationId="{2799BD9E-E9C6-FDCD-B3BB-7B4D61E166F9}"/>
          </ac:picMkLst>
        </pc:picChg>
        <pc:picChg chg="add mod">
          <ac:chgData name="Enrique Sousa" userId="d3b756b5-2e0c-4fbe-9d2d-5e9aec049c09" providerId="ADAL" clId="{25A2902B-F54D-42CD-8571-F31FA302F6B8}" dt="2023-07-25T07:52:32.298" v="271" actId="1076"/>
          <ac:picMkLst>
            <pc:docMk/>
            <pc:sldMk cId="4259283099" sldId="268"/>
            <ac:picMk id="5" creationId="{485158F8-97EB-E61C-DF3D-A522A9B7E8E4}"/>
          </ac:picMkLst>
        </pc:picChg>
        <pc:picChg chg="del">
          <ac:chgData name="Enrique Sousa" userId="d3b756b5-2e0c-4fbe-9d2d-5e9aec049c09" providerId="ADAL" clId="{25A2902B-F54D-42CD-8571-F31FA302F6B8}" dt="2023-07-25T07:51:56.563" v="266" actId="478"/>
          <ac:picMkLst>
            <pc:docMk/>
            <pc:sldMk cId="4259283099" sldId="268"/>
            <ac:picMk id="8" creationId="{7155DB03-E3FE-3E4C-8056-89ECE1566475}"/>
          </ac:picMkLst>
        </pc:picChg>
      </pc:sldChg>
      <pc:sldChg chg="addSp delSp modSp mod">
        <pc:chgData name="Enrique Sousa" userId="d3b756b5-2e0c-4fbe-9d2d-5e9aec049c09" providerId="ADAL" clId="{25A2902B-F54D-42CD-8571-F31FA302F6B8}" dt="2023-07-25T07:54:02.694" v="324" actId="14100"/>
        <pc:sldMkLst>
          <pc:docMk/>
          <pc:sldMk cId="165029465" sldId="269"/>
        </pc:sldMkLst>
        <pc:spChg chg="del">
          <ac:chgData name="Enrique Sousa" userId="d3b756b5-2e0c-4fbe-9d2d-5e9aec049c09" providerId="ADAL" clId="{25A2902B-F54D-42CD-8571-F31FA302F6B8}" dt="2023-07-25T07:53:19.231" v="273" actId="478"/>
          <ac:spMkLst>
            <pc:docMk/>
            <pc:sldMk cId="165029465" sldId="269"/>
            <ac:spMk id="2" creationId="{41D77D8A-1D59-BE23-89EE-9200DA52054D}"/>
          </ac:spMkLst>
        </pc:spChg>
        <pc:spChg chg="del">
          <ac:chgData name="Enrique Sousa" userId="d3b756b5-2e0c-4fbe-9d2d-5e9aec049c09" providerId="ADAL" clId="{25A2902B-F54D-42CD-8571-F31FA302F6B8}" dt="2023-07-25T07:53:21.958" v="274" actId="478"/>
          <ac:spMkLst>
            <pc:docMk/>
            <pc:sldMk cId="165029465" sldId="269"/>
            <ac:spMk id="6" creationId="{35DA1B71-2439-2B2C-6647-23E45BF0F6E8}"/>
          </ac:spMkLst>
        </pc:spChg>
        <pc:spChg chg="mod">
          <ac:chgData name="Enrique Sousa" userId="d3b756b5-2e0c-4fbe-9d2d-5e9aec049c09" providerId="ADAL" clId="{25A2902B-F54D-42CD-8571-F31FA302F6B8}" dt="2023-07-25T07:54:02.694" v="324" actId="14100"/>
          <ac:spMkLst>
            <pc:docMk/>
            <pc:sldMk cId="165029465" sldId="269"/>
            <ac:spMk id="10" creationId="{422174AA-A0DC-7EDC-BA7F-CF31EF2766FA}"/>
          </ac:spMkLst>
        </pc:spChg>
        <pc:spChg chg="mod">
          <ac:chgData name="Enrique Sousa" userId="d3b756b5-2e0c-4fbe-9d2d-5e9aec049c09" providerId="ADAL" clId="{25A2902B-F54D-42CD-8571-F31FA302F6B8}" dt="2023-07-25T07:53:58.051" v="323" actId="14100"/>
          <ac:spMkLst>
            <pc:docMk/>
            <pc:sldMk cId="165029465" sldId="269"/>
            <ac:spMk id="11" creationId="{5ABC5B10-15F4-D45B-0894-64155007035A}"/>
          </ac:spMkLst>
        </pc:spChg>
        <pc:picChg chg="add mod">
          <ac:chgData name="Enrique Sousa" userId="d3b756b5-2e0c-4fbe-9d2d-5e9aec049c09" providerId="ADAL" clId="{25A2902B-F54D-42CD-8571-F31FA302F6B8}" dt="2023-07-25T07:53:33.217" v="279" actId="1076"/>
          <ac:picMkLst>
            <pc:docMk/>
            <pc:sldMk cId="165029465" sldId="269"/>
            <ac:picMk id="4" creationId="{ED5DBA2D-E251-E270-EB66-AA0AEE714204}"/>
          </ac:picMkLst>
        </pc:picChg>
        <pc:picChg chg="del">
          <ac:chgData name="Enrique Sousa" userId="d3b756b5-2e0c-4fbe-9d2d-5e9aec049c09" providerId="ADAL" clId="{25A2902B-F54D-42CD-8571-F31FA302F6B8}" dt="2023-07-25T07:53:16.608" v="272" actId="478"/>
          <ac:picMkLst>
            <pc:docMk/>
            <pc:sldMk cId="165029465" sldId="269"/>
            <ac:picMk id="5" creationId="{94BB4CE9-2A44-6562-4FE8-087C9113DC84}"/>
          </ac:picMkLst>
        </pc:picChg>
        <pc:picChg chg="del">
          <ac:chgData name="Enrique Sousa" userId="d3b756b5-2e0c-4fbe-9d2d-5e9aec049c09" providerId="ADAL" clId="{25A2902B-F54D-42CD-8571-F31FA302F6B8}" dt="2023-07-25T07:53:22.893" v="275" actId="478"/>
          <ac:picMkLst>
            <pc:docMk/>
            <pc:sldMk cId="165029465" sldId="269"/>
            <ac:picMk id="9" creationId="{9816CFBE-96DA-9F35-73A1-48461C2FD3AA}"/>
          </ac:picMkLst>
        </pc:picChg>
      </pc:sldChg>
      <pc:sldChg chg="del">
        <pc:chgData name="Enrique Sousa" userId="d3b756b5-2e0c-4fbe-9d2d-5e9aec049c09" providerId="ADAL" clId="{25A2902B-F54D-42CD-8571-F31FA302F6B8}" dt="2023-07-25T07:58:29.383" v="445" actId="47"/>
        <pc:sldMkLst>
          <pc:docMk/>
          <pc:sldMk cId="3463377199" sldId="270"/>
        </pc:sldMkLst>
      </pc:sldChg>
    </pc:docChg>
  </pc:docChgLst>
  <pc:docChgLst>
    <pc:chgData name="Enrique Sousa" userId="d3b756b5-2e0c-4fbe-9d2d-5e9aec049c09" providerId="ADAL" clId="{E7F33602-20D9-4B8A-962D-99B9CD9EB0E4}"/>
    <pc:docChg chg="undo custSel addSld delSld modSld sldOrd">
      <pc:chgData name="Enrique Sousa" userId="d3b756b5-2e0c-4fbe-9d2d-5e9aec049c09" providerId="ADAL" clId="{E7F33602-20D9-4B8A-962D-99B9CD9EB0E4}" dt="2023-09-05T08:02:53.214" v="1069" actId="20577"/>
      <pc:docMkLst>
        <pc:docMk/>
      </pc:docMkLst>
      <pc:sldChg chg="modSp mod">
        <pc:chgData name="Enrique Sousa" userId="d3b756b5-2e0c-4fbe-9d2d-5e9aec049c09" providerId="ADAL" clId="{E7F33602-20D9-4B8A-962D-99B9CD9EB0E4}" dt="2023-08-31T07:59:25.061" v="1018" actId="20577"/>
        <pc:sldMkLst>
          <pc:docMk/>
          <pc:sldMk cId="4076329299" sldId="256"/>
        </pc:sldMkLst>
        <pc:spChg chg="mod">
          <ac:chgData name="Enrique Sousa" userId="d3b756b5-2e0c-4fbe-9d2d-5e9aec049c09" providerId="ADAL" clId="{E7F33602-20D9-4B8A-962D-99B9CD9EB0E4}" dt="2023-08-31T07:59:25.061" v="1018" actId="20577"/>
          <ac:spMkLst>
            <pc:docMk/>
            <pc:sldMk cId="4076329299" sldId="256"/>
            <ac:spMk id="2" creationId="{80423CF5-1BA4-2C85-CCE3-BBCBC0269907}"/>
          </ac:spMkLst>
        </pc:spChg>
      </pc:sldChg>
      <pc:sldChg chg="addSp delSp modSp mod">
        <pc:chgData name="Enrique Sousa" userId="d3b756b5-2e0c-4fbe-9d2d-5e9aec049c09" providerId="ADAL" clId="{E7F33602-20D9-4B8A-962D-99B9CD9EB0E4}" dt="2023-08-29T06:47:03.843" v="530" actId="1076"/>
        <pc:sldMkLst>
          <pc:docMk/>
          <pc:sldMk cId="1433145518" sldId="259"/>
        </pc:sldMkLst>
        <pc:spChg chg="add del">
          <ac:chgData name="Enrique Sousa" userId="d3b756b5-2e0c-4fbe-9d2d-5e9aec049c09" providerId="ADAL" clId="{E7F33602-20D9-4B8A-962D-99B9CD9EB0E4}" dt="2023-08-09T03:08:37.209" v="6"/>
          <ac:spMkLst>
            <pc:docMk/>
            <pc:sldMk cId="1433145518" sldId="259"/>
            <ac:spMk id="2" creationId="{B5369B4F-3B4B-ED72-0AFA-127DC405524F}"/>
          </ac:spMkLst>
        </pc:spChg>
        <pc:spChg chg="add del">
          <ac:chgData name="Enrique Sousa" userId="d3b756b5-2e0c-4fbe-9d2d-5e9aec049c09" providerId="ADAL" clId="{E7F33602-20D9-4B8A-962D-99B9CD9EB0E4}" dt="2023-08-09T03:08:48.411" v="9"/>
          <ac:spMkLst>
            <pc:docMk/>
            <pc:sldMk cId="1433145518" sldId="259"/>
            <ac:spMk id="4" creationId="{A20DD4F1-3D12-C8C9-980E-A3F4520A6D13}"/>
          </ac:spMkLst>
        </pc:spChg>
        <pc:spChg chg="mod">
          <ac:chgData name="Enrique Sousa" userId="d3b756b5-2e0c-4fbe-9d2d-5e9aec049c09" providerId="ADAL" clId="{E7F33602-20D9-4B8A-962D-99B9CD9EB0E4}" dt="2023-08-29T06:47:03.843" v="530" actId="1076"/>
          <ac:spMkLst>
            <pc:docMk/>
            <pc:sldMk cId="1433145518" sldId="259"/>
            <ac:spMk id="17" creationId="{081877D3-E8A1-C4F9-0F2C-3875955D76C0}"/>
          </ac:spMkLst>
        </pc:spChg>
        <pc:spChg chg="mod">
          <ac:chgData name="Enrique Sousa" userId="d3b756b5-2e0c-4fbe-9d2d-5e9aec049c09" providerId="ADAL" clId="{E7F33602-20D9-4B8A-962D-99B9CD9EB0E4}" dt="2023-08-29T06:45:54.092" v="527" actId="1076"/>
          <ac:spMkLst>
            <pc:docMk/>
            <pc:sldMk cId="1433145518" sldId="259"/>
            <ac:spMk id="19" creationId="{F7EFCFDB-5438-650A-A29D-469E7FA0E4C4}"/>
          </ac:spMkLst>
        </pc:spChg>
        <pc:spChg chg="mod">
          <ac:chgData name="Enrique Sousa" userId="d3b756b5-2e0c-4fbe-9d2d-5e9aec049c09" providerId="ADAL" clId="{E7F33602-20D9-4B8A-962D-99B9CD9EB0E4}" dt="2023-08-29T06:45:46.081" v="526" actId="1076"/>
          <ac:spMkLst>
            <pc:docMk/>
            <pc:sldMk cId="1433145518" sldId="259"/>
            <ac:spMk id="20" creationId="{C2BF4646-7D03-C6A8-ECB3-09EA45F6AA63}"/>
          </ac:spMkLst>
        </pc:spChg>
      </pc:sldChg>
      <pc:sldChg chg="addSp delSp modSp mod delAnim modAnim">
        <pc:chgData name="Enrique Sousa" userId="d3b756b5-2e0c-4fbe-9d2d-5e9aec049c09" providerId="ADAL" clId="{E7F33602-20D9-4B8A-962D-99B9CD9EB0E4}" dt="2023-08-31T07:54:23.926" v="961" actId="207"/>
        <pc:sldMkLst>
          <pc:docMk/>
          <pc:sldMk cId="176058406" sldId="260"/>
        </pc:sldMkLst>
        <pc:spChg chg="add del">
          <ac:chgData name="Enrique Sousa" userId="d3b756b5-2e0c-4fbe-9d2d-5e9aec049c09" providerId="ADAL" clId="{E7F33602-20D9-4B8A-962D-99B9CD9EB0E4}" dt="2023-08-09T03:17:25.655" v="55" actId="22"/>
          <ac:spMkLst>
            <pc:docMk/>
            <pc:sldMk cId="176058406" sldId="260"/>
            <ac:spMk id="3" creationId="{456D0DCC-6878-35BF-4458-18F6B0484722}"/>
          </ac:spMkLst>
        </pc:spChg>
        <pc:spChg chg="add mod">
          <ac:chgData name="Enrique Sousa" userId="d3b756b5-2e0c-4fbe-9d2d-5e9aec049c09" providerId="ADAL" clId="{E7F33602-20D9-4B8A-962D-99B9CD9EB0E4}" dt="2023-08-31T07:54:23.926" v="961" actId="207"/>
          <ac:spMkLst>
            <pc:docMk/>
            <pc:sldMk cId="176058406" sldId="260"/>
            <ac:spMk id="4" creationId="{4C4E2AF7-D946-A5D8-29F3-9144CEC58815}"/>
          </ac:spMkLst>
        </pc:spChg>
        <pc:spChg chg="del">
          <ac:chgData name="Enrique Sousa" userId="d3b756b5-2e0c-4fbe-9d2d-5e9aec049c09" providerId="ADAL" clId="{E7F33602-20D9-4B8A-962D-99B9CD9EB0E4}" dt="2023-08-09T03:16:44.617" v="45" actId="478"/>
          <ac:spMkLst>
            <pc:docMk/>
            <pc:sldMk cId="176058406" sldId="260"/>
            <ac:spMk id="5" creationId="{A433F91B-D9F7-8169-A68D-7D6493CC13CD}"/>
          </ac:spMkLst>
        </pc:spChg>
        <pc:spChg chg="del">
          <ac:chgData name="Enrique Sousa" userId="d3b756b5-2e0c-4fbe-9d2d-5e9aec049c09" providerId="ADAL" clId="{E7F33602-20D9-4B8A-962D-99B9CD9EB0E4}" dt="2023-08-09T03:16:48.570" v="47" actId="478"/>
          <ac:spMkLst>
            <pc:docMk/>
            <pc:sldMk cId="176058406" sldId="260"/>
            <ac:spMk id="8" creationId="{546C0555-7ABC-5A59-E247-E965BF12FD31}"/>
          </ac:spMkLst>
        </pc:spChg>
        <pc:spChg chg="mod">
          <ac:chgData name="Enrique Sousa" userId="d3b756b5-2e0c-4fbe-9d2d-5e9aec049c09" providerId="ADAL" clId="{E7F33602-20D9-4B8A-962D-99B9CD9EB0E4}" dt="2023-08-09T03:50:17.779" v="90" actId="14100"/>
          <ac:spMkLst>
            <pc:docMk/>
            <pc:sldMk cId="176058406" sldId="260"/>
            <ac:spMk id="10" creationId="{422174AA-A0DC-7EDC-BA7F-CF31EF2766FA}"/>
          </ac:spMkLst>
        </pc:spChg>
        <pc:spChg chg="mod">
          <ac:chgData name="Enrique Sousa" userId="d3b756b5-2e0c-4fbe-9d2d-5e9aec049c09" providerId="ADAL" clId="{E7F33602-20D9-4B8A-962D-99B9CD9EB0E4}" dt="2023-08-09T03:50:07.738" v="88" actId="14100"/>
          <ac:spMkLst>
            <pc:docMk/>
            <pc:sldMk cId="176058406" sldId="260"/>
            <ac:spMk id="11" creationId="{5ABC5B10-15F4-D45B-0894-64155007035A}"/>
          </ac:spMkLst>
        </pc:spChg>
        <pc:picChg chg="add mod">
          <ac:chgData name="Enrique Sousa" userId="d3b756b5-2e0c-4fbe-9d2d-5e9aec049c09" providerId="ADAL" clId="{E7F33602-20D9-4B8A-962D-99B9CD9EB0E4}" dt="2023-08-31T07:35:24.677" v="910" actId="1076"/>
          <ac:picMkLst>
            <pc:docMk/>
            <pc:sldMk cId="176058406" sldId="260"/>
            <ac:picMk id="3" creationId="{A9149782-97F4-DC0D-F141-A9A9DAE85A8D}"/>
          </ac:picMkLst>
        </pc:picChg>
        <pc:picChg chg="del">
          <ac:chgData name="Enrique Sousa" userId="d3b756b5-2e0c-4fbe-9d2d-5e9aec049c09" providerId="ADAL" clId="{E7F33602-20D9-4B8A-962D-99B9CD9EB0E4}" dt="2023-08-09T03:16:45.662" v="46" actId="478"/>
          <ac:picMkLst>
            <pc:docMk/>
            <pc:sldMk cId="176058406" sldId="260"/>
            <ac:picMk id="4" creationId="{26046988-D6DF-83D9-F7A7-70EBF17D1795}"/>
          </ac:picMkLst>
        </pc:picChg>
        <pc:picChg chg="add del mod">
          <ac:chgData name="Enrique Sousa" userId="d3b756b5-2e0c-4fbe-9d2d-5e9aec049c09" providerId="ADAL" clId="{E7F33602-20D9-4B8A-962D-99B9CD9EB0E4}" dt="2023-08-31T07:32:46.234" v="878" actId="478"/>
          <ac:picMkLst>
            <pc:docMk/>
            <pc:sldMk cId="176058406" sldId="260"/>
            <ac:picMk id="6" creationId="{E40CC060-E89D-7EE9-8C94-77F8BA599FAD}"/>
          </ac:picMkLst>
        </pc:picChg>
        <pc:picChg chg="del">
          <ac:chgData name="Enrique Sousa" userId="d3b756b5-2e0c-4fbe-9d2d-5e9aec049c09" providerId="ADAL" clId="{E7F33602-20D9-4B8A-962D-99B9CD9EB0E4}" dt="2023-08-09T03:16:49.718" v="48" actId="478"/>
          <ac:picMkLst>
            <pc:docMk/>
            <pc:sldMk cId="176058406" sldId="260"/>
            <ac:picMk id="7" creationId="{FE264B71-2B18-0D3D-FDB1-2AD30D67824F}"/>
          </ac:picMkLst>
        </pc:picChg>
        <pc:picChg chg="add del">
          <ac:chgData name="Enrique Sousa" userId="d3b756b5-2e0c-4fbe-9d2d-5e9aec049c09" providerId="ADAL" clId="{E7F33602-20D9-4B8A-962D-99B9CD9EB0E4}" dt="2023-08-09T03:37:42.301" v="64" actId="478"/>
          <ac:picMkLst>
            <pc:docMk/>
            <pc:sldMk cId="176058406" sldId="260"/>
            <ac:picMk id="2050" creationId="{FFEE9431-9BEF-7EE2-14C1-F17E74CA128F}"/>
          </ac:picMkLst>
        </pc:picChg>
      </pc:sldChg>
      <pc:sldChg chg="addSp delSp modSp mod">
        <pc:chgData name="Enrique Sousa" userId="d3b756b5-2e0c-4fbe-9d2d-5e9aec049c09" providerId="ADAL" clId="{E7F33602-20D9-4B8A-962D-99B9CD9EB0E4}" dt="2023-08-31T07:47:04.135" v="941" actId="14100"/>
        <pc:sldMkLst>
          <pc:docMk/>
          <pc:sldMk cId="2620687045" sldId="262"/>
        </pc:sldMkLst>
        <pc:spChg chg="del mod">
          <ac:chgData name="Enrique Sousa" userId="d3b756b5-2e0c-4fbe-9d2d-5e9aec049c09" providerId="ADAL" clId="{E7F33602-20D9-4B8A-962D-99B9CD9EB0E4}" dt="2023-08-31T07:45:34.322" v="928" actId="478"/>
          <ac:spMkLst>
            <pc:docMk/>
            <pc:sldMk cId="2620687045" sldId="262"/>
            <ac:spMk id="5" creationId="{CFC6162D-6867-C429-2C6D-57B105ACB900}"/>
          </ac:spMkLst>
        </pc:spChg>
        <pc:spChg chg="add mod">
          <ac:chgData name="Enrique Sousa" userId="d3b756b5-2e0c-4fbe-9d2d-5e9aec049c09" providerId="ADAL" clId="{E7F33602-20D9-4B8A-962D-99B9CD9EB0E4}" dt="2023-08-31T07:46:59.941" v="939" actId="1076"/>
          <ac:spMkLst>
            <pc:docMk/>
            <pc:sldMk cId="2620687045" sldId="262"/>
            <ac:spMk id="6" creationId="{B4CE26C8-813C-C0AE-8779-D1845F5821B1}"/>
          </ac:spMkLst>
        </pc:spChg>
        <pc:spChg chg="del">
          <ac:chgData name="Enrique Sousa" userId="d3b756b5-2e0c-4fbe-9d2d-5e9aec049c09" providerId="ADAL" clId="{E7F33602-20D9-4B8A-962D-99B9CD9EB0E4}" dt="2023-08-09T07:22:22.924" v="237" actId="478"/>
          <ac:spMkLst>
            <pc:docMk/>
            <pc:sldMk cId="2620687045" sldId="262"/>
            <ac:spMk id="8" creationId="{A33B1724-50EB-C592-0D13-E514D96587F4}"/>
          </ac:spMkLst>
        </pc:spChg>
        <pc:spChg chg="mod">
          <ac:chgData name="Enrique Sousa" userId="d3b756b5-2e0c-4fbe-9d2d-5e9aec049c09" providerId="ADAL" clId="{E7F33602-20D9-4B8A-962D-99B9CD9EB0E4}" dt="2023-08-09T07:15:33.038" v="217" actId="20577"/>
          <ac:spMkLst>
            <pc:docMk/>
            <pc:sldMk cId="2620687045" sldId="262"/>
            <ac:spMk id="11" creationId="{5ABC5B10-15F4-D45B-0894-64155007035A}"/>
          </ac:spMkLst>
        </pc:spChg>
        <pc:picChg chg="add del mod">
          <ac:chgData name="Enrique Sousa" userId="d3b756b5-2e0c-4fbe-9d2d-5e9aec049c09" providerId="ADAL" clId="{E7F33602-20D9-4B8A-962D-99B9CD9EB0E4}" dt="2023-08-31T07:45:25.786" v="924" actId="478"/>
          <ac:picMkLst>
            <pc:docMk/>
            <pc:sldMk cId="2620687045" sldId="262"/>
            <ac:picMk id="3" creationId="{FA59FC2B-C02F-82DA-BA22-A2E843028FC7}"/>
          </ac:picMkLst>
        </pc:picChg>
        <pc:picChg chg="del">
          <ac:chgData name="Enrique Sousa" userId="d3b756b5-2e0c-4fbe-9d2d-5e9aec049c09" providerId="ADAL" clId="{E7F33602-20D9-4B8A-962D-99B9CD9EB0E4}" dt="2023-08-09T07:21:59.293" v="218" actId="478"/>
          <ac:picMkLst>
            <pc:docMk/>
            <pc:sldMk cId="2620687045" sldId="262"/>
            <ac:picMk id="4" creationId="{04FA41D3-ECE2-76E9-5F46-82347BF39E7B}"/>
          </ac:picMkLst>
        </pc:picChg>
        <pc:picChg chg="add mod">
          <ac:chgData name="Enrique Sousa" userId="d3b756b5-2e0c-4fbe-9d2d-5e9aec049c09" providerId="ADAL" clId="{E7F33602-20D9-4B8A-962D-99B9CD9EB0E4}" dt="2023-08-31T07:47:04.135" v="941" actId="14100"/>
          <ac:picMkLst>
            <pc:docMk/>
            <pc:sldMk cId="2620687045" sldId="262"/>
            <ac:picMk id="4" creationId="{15CF5E72-684A-ECC7-6E7B-88E6F5FF4ADE}"/>
          </ac:picMkLst>
        </pc:picChg>
        <pc:picChg chg="del">
          <ac:chgData name="Enrique Sousa" userId="d3b756b5-2e0c-4fbe-9d2d-5e9aec049c09" providerId="ADAL" clId="{E7F33602-20D9-4B8A-962D-99B9CD9EB0E4}" dt="2023-08-09T07:22:19.787" v="236" actId="478"/>
          <ac:picMkLst>
            <pc:docMk/>
            <pc:sldMk cId="2620687045" sldId="262"/>
            <ac:picMk id="7" creationId="{6E8A5943-A1EA-3053-5D29-21994ED890A5}"/>
          </ac:picMkLst>
        </pc:picChg>
        <pc:picChg chg="add del mod">
          <ac:chgData name="Enrique Sousa" userId="d3b756b5-2e0c-4fbe-9d2d-5e9aec049c09" providerId="ADAL" clId="{E7F33602-20D9-4B8A-962D-99B9CD9EB0E4}" dt="2023-08-31T07:45:26.645" v="925" actId="478"/>
          <ac:picMkLst>
            <pc:docMk/>
            <pc:sldMk cId="2620687045" sldId="262"/>
            <ac:picMk id="9" creationId="{6F54C8EA-8A19-7663-5B45-D7CB9FDBC3B3}"/>
          </ac:picMkLst>
        </pc:picChg>
      </pc:sldChg>
      <pc:sldChg chg="addSp delSp modSp del mod">
        <pc:chgData name="Enrique Sousa" userId="d3b756b5-2e0c-4fbe-9d2d-5e9aec049c09" providerId="ADAL" clId="{E7F33602-20D9-4B8A-962D-99B9CD9EB0E4}" dt="2023-08-09T07:25:20.397" v="246" actId="47"/>
        <pc:sldMkLst>
          <pc:docMk/>
          <pc:sldMk cId="3615910882" sldId="266"/>
        </pc:sldMkLst>
        <pc:picChg chg="add mod">
          <ac:chgData name="Enrique Sousa" userId="d3b756b5-2e0c-4fbe-9d2d-5e9aec049c09" providerId="ADAL" clId="{E7F33602-20D9-4B8A-962D-99B9CD9EB0E4}" dt="2023-08-09T07:25:09.201" v="244" actId="1076"/>
          <ac:picMkLst>
            <pc:docMk/>
            <pc:sldMk cId="3615910882" sldId="266"/>
            <ac:picMk id="3" creationId="{6AC191DE-8952-3B25-F23F-D52C421EF959}"/>
          </ac:picMkLst>
        </pc:picChg>
        <pc:picChg chg="del">
          <ac:chgData name="Enrique Sousa" userId="d3b756b5-2e0c-4fbe-9d2d-5e9aec049c09" providerId="ADAL" clId="{E7F33602-20D9-4B8A-962D-99B9CD9EB0E4}" dt="2023-08-09T07:24:42.904" v="242" actId="478"/>
          <ac:picMkLst>
            <pc:docMk/>
            <pc:sldMk cId="3615910882" sldId="266"/>
            <ac:picMk id="2050" creationId="{CF921FF1-D402-A118-D13D-00906BFE0302}"/>
          </ac:picMkLst>
        </pc:picChg>
      </pc:sldChg>
      <pc:sldChg chg="addSp delSp modSp mod">
        <pc:chgData name="Enrique Sousa" userId="d3b756b5-2e0c-4fbe-9d2d-5e9aec049c09" providerId="ADAL" clId="{E7F33602-20D9-4B8A-962D-99B9CD9EB0E4}" dt="2023-08-31T07:57:22.687" v="995" actId="20577"/>
        <pc:sldMkLst>
          <pc:docMk/>
          <pc:sldMk cId="3728312688" sldId="268"/>
        </pc:sldMkLst>
        <pc:spChg chg="add del mod">
          <ac:chgData name="Enrique Sousa" userId="d3b756b5-2e0c-4fbe-9d2d-5e9aec049c09" providerId="ADAL" clId="{E7F33602-20D9-4B8A-962D-99B9CD9EB0E4}" dt="2023-08-31T07:49:14.205" v="946" actId="478"/>
          <ac:spMkLst>
            <pc:docMk/>
            <pc:sldMk cId="3728312688" sldId="268"/>
            <ac:spMk id="5" creationId="{EEFEEF8E-07E5-152B-4AF4-8EC94EEC5E53}"/>
          </ac:spMkLst>
        </pc:spChg>
        <pc:spChg chg="add mod">
          <ac:chgData name="Enrique Sousa" userId="d3b756b5-2e0c-4fbe-9d2d-5e9aec049c09" providerId="ADAL" clId="{E7F33602-20D9-4B8A-962D-99B9CD9EB0E4}" dt="2023-08-31T07:57:22.687" v="995" actId="20577"/>
          <ac:spMkLst>
            <pc:docMk/>
            <pc:sldMk cId="3728312688" sldId="268"/>
            <ac:spMk id="6" creationId="{3EB77C8F-2404-E490-F41E-81E9F200F7C5}"/>
          </ac:spMkLst>
        </pc:spChg>
        <pc:spChg chg="mod">
          <ac:chgData name="Enrique Sousa" userId="d3b756b5-2e0c-4fbe-9d2d-5e9aec049c09" providerId="ADAL" clId="{E7F33602-20D9-4B8A-962D-99B9CD9EB0E4}" dt="2023-08-29T07:31:03.896" v="702" actId="20577"/>
          <ac:spMkLst>
            <pc:docMk/>
            <pc:sldMk cId="3728312688" sldId="268"/>
            <ac:spMk id="11" creationId="{5ABC5B10-15F4-D45B-0894-64155007035A}"/>
          </ac:spMkLst>
        </pc:spChg>
        <pc:picChg chg="add mod">
          <ac:chgData name="Enrique Sousa" userId="d3b756b5-2e0c-4fbe-9d2d-5e9aec049c09" providerId="ADAL" clId="{E7F33602-20D9-4B8A-962D-99B9CD9EB0E4}" dt="2023-08-31T07:49:21.857" v="950" actId="1076"/>
          <ac:picMkLst>
            <pc:docMk/>
            <pc:sldMk cId="3728312688" sldId="268"/>
            <ac:picMk id="3" creationId="{0209AE66-8073-A7E9-D96E-F047900924A0}"/>
          </ac:picMkLst>
        </pc:picChg>
        <pc:picChg chg="del">
          <ac:chgData name="Enrique Sousa" userId="d3b756b5-2e0c-4fbe-9d2d-5e9aec049c09" providerId="ADAL" clId="{E7F33602-20D9-4B8A-962D-99B9CD9EB0E4}" dt="2023-08-09T07:28:58.589" v="302" actId="478"/>
          <ac:picMkLst>
            <pc:docMk/>
            <pc:sldMk cId="3728312688" sldId="268"/>
            <ac:picMk id="3" creationId="{F7898A96-3687-7D4F-1D33-34009D3B9DA3}"/>
          </ac:picMkLst>
        </pc:picChg>
        <pc:picChg chg="add del mod">
          <ac:chgData name="Enrique Sousa" userId="d3b756b5-2e0c-4fbe-9d2d-5e9aec049c09" providerId="ADAL" clId="{E7F33602-20D9-4B8A-962D-99B9CD9EB0E4}" dt="2023-08-31T07:49:10.441" v="945" actId="478"/>
          <ac:picMkLst>
            <pc:docMk/>
            <pc:sldMk cId="3728312688" sldId="268"/>
            <ac:picMk id="4" creationId="{D1BB0BE1-E3AC-1F64-9C91-57E12B5DFEF1}"/>
          </ac:picMkLst>
        </pc:picChg>
        <pc:picChg chg="add del">
          <ac:chgData name="Enrique Sousa" userId="d3b756b5-2e0c-4fbe-9d2d-5e9aec049c09" providerId="ADAL" clId="{E7F33602-20D9-4B8A-962D-99B9CD9EB0E4}" dt="2023-08-09T07:34:19.550" v="341" actId="478"/>
          <ac:picMkLst>
            <pc:docMk/>
            <pc:sldMk cId="3728312688" sldId="268"/>
            <ac:picMk id="7" creationId="{71714FA0-BDA1-B67F-FEAD-F830E3A6A19F}"/>
          </ac:picMkLst>
        </pc:picChg>
      </pc:sldChg>
      <pc:sldChg chg="del">
        <pc:chgData name="Enrique Sousa" userId="d3b756b5-2e0c-4fbe-9d2d-5e9aec049c09" providerId="ADAL" clId="{E7F33602-20D9-4B8A-962D-99B9CD9EB0E4}" dt="2023-08-09T07:52:03.796" v="496" actId="47"/>
        <pc:sldMkLst>
          <pc:docMk/>
          <pc:sldMk cId="1634682519" sldId="269"/>
        </pc:sldMkLst>
      </pc:sldChg>
      <pc:sldChg chg="addSp delSp modSp new mod">
        <pc:chgData name="Enrique Sousa" userId="d3b756b5-2e0c-4fbe-9d2d-5e9aec049c09" providerId="ADAL" clId="{E7F33602-20D9-4B8A-962D-99B9CD9EB0E4}" dt="2023-08-31T07:31:53.655" v="877" actId="14100"/>
        <pc:sldMkLst>
          <pc:docMk/>
          <pc:sldMk cId="359986129" sldId="270"/>
        </pc:sldMkLst>
        <pc:spChg chg="del mod">
          <ac:chgData name="Enrique Sousa" userId="d3b756b5-2e0c-4fbe-9d2d-5e9aec049c09" providerId="ADAL" clId="{E7F33602-20D9-4B8A-962D-99B9CD9EB0E4}" dt="2023-08-09T03:11:20.221" v="15" actId="478"/>
          <ac:spMkLst>
            <pc:docMk/>
            <pc:sldMk cId="359986129" sldId="270"/>
            <ac:spMk id="2" creationId="{9DBBE1BD-81D3-9760-2D91-33E0BFAE2AC3}"/>
          </ac:spMkLst>
        </pc:spChg>
        <pc:spChg chg="del">
          <ac:chgData name="Enrique Sousa" userId="d3b756b5-2e0c-4fbe-9d2d-5e9aec049c09" providerId="ADAL" clId="{E7F33602-20D9-4B8A-962D-99B9CD9EB0E4}" dt="2023-08-09T03:11:22.592" v="16" actId="478"/>
          <ac:spMkLst>
            <pc:docMk/>
            <pc:sldMk cId="359986129" sldId="270"/>
            <ac:spMk id="3" creationId="{C3D0B506-B8CE-EC58-397E-99039EC7382A}"/>
          </ac:spMkLst>
        </pc:spChg>
        <pc:spChg chg="add mod">
          <ac:chgData name="Enrique Sousa" userId="d3b756b5-2e0c-4fbe-9d2d-5e9aec049c09" providerId="ADAL" clId="{E7F33602-20D9-4B8A-962D-99B9CD9EB0E4}" dt="2023-08-31T07:30:46.912" v="872" actId="1076"/>
          <ac:spMkLst>
            <pc:docMk/>
            <pc:sldMk cId="359986129" sldId="270"/>
            <ac:spMk id="4" creationId="{93AE0538-1455-796F-9B35-DFD0FAEDFE56}"/>
          </ac:spMkLst>
        </pc:spChg>
        <pc:spChg chg="add del mod">
          <ac:chgData name="Enrique Sousa" userId="d3b756b5-2e0c-4fbe-9d2d-5e9aec049c09" providerId="ADAL" clId="{E7F33602-20D9-4B8A-962D-99B9CD9EB0E4}" dt="2023-08-31T07:28:33.668" v="842" actId="478"/>
          <ac:spMkLst>
            <pc:docMk/>
            <pc:sldMk cId="359986129" sldId="270"/>
            <ac:spMk id="5" creationId="{E80ADDB9-0CDD-ECC1-CCCA-0DFC7DE6C414}"/>
          </ac:spMkLst>
        </pc:spChg>
        <pc:spChg chg="add mod">
          <ac:chgData name="Enrique Sousa" userId="d3b756b5-2e0c-4fbe-9d2d-5e9aec049c09" providerId="ADAL" clId="{E7F33602-20D9-4B8A-962D-99B9CD9EB0E4}" dt="2023-08-09T03:15:50.706" v="43" actId="1076"/>
          <ac:spMkLst>
            <pc:docMk/>
            <pc:sldMk cId="359986129" sldId="270"/>
            <ac:spMk id="6" creationId="{AB484ED9-1489-F23D-185A-E60A04658A55}"/>
          </ac:spMkLst>
        </pc:spChg>
        <pc:spChg chg="add mod">
          <ac:chgData name="Enrique Sousa" userId="d3b756b5-2e0c-4fbe-9d2d-5e9aec049c09" providerId="ADAL" clId="{E7F33602-20D9-4B8A-962D-99B9CD9EB0E4}" dt="2023-08-09T03:16:01.573" v="44"/>
          <ac:spMkLst>
            <pc:docMk/>
            <pc:sldMk cId="359986129" sldId="270"/>
            <ac:spMk id="7" creationId="{505F6E14-71B7-FC4C-0626-43D7FCFD25DA}"/>
          </ac:spMkLst>
        </pc:spChg>
        <pc:spChg chg="add del mod">
          <ac:chgData name="Enrique Sousa" userId="d3b756b5-2e0c-4fbe-9d2d-5e9aec049c09" providerId="ADAL" clId="{E7F33602-20D9-4B8A-962D-99B9CD9EB0E4}" dt="2023-08-09T08:03:35.911" v="502" actId="478"/>
          <ac:spMkLst>
            <pc:docMk/>
            <pc:sldMk cId="359986129" sldId="270"/>
            <ac:spMk id="9" creationId="{1CD46388-FC30-A907-E3E8-50493ECE0C16}"/>
          </ac:spMkLst>
        </pc:spChg>
        <pc:picChg chg="add mod">
          <ac:chgData name="Enrique Sousa" userId="d3b756b5-2e0c-4fbe-9d2d-5e9aec049c09" providerId="ADAL" clId="{E7F33602-20D9-4B8A-962D-99B9CD9EB0E4}" dt="2023-08-31T07:31:45.350" v="875" actId="1076"/>
          <ac:picMkLst>
            <pc:docMk/>
            <pc:sldMk cId="359986129" sldId="270"/>
            <ac:picMk id="3" creationId="{F5A159B9-1B9B-7F6E-7F6B-1BF17165E37D}"/>
          </ac:picMkLst>
        </pc:picChg>
        <pc:picChg chg="add mod">
          <ac:chgData name="Enrique Sousa" userId="d3b756b5-2e0c-4fbe-9d2d-5e9aec049c09" providerId="ADAL" clId="{E7F33602-20D9-4B8A-962D-99B9CD9EB0E4}" dt="2023-08-31T07:31:53.655" v="877" actId="14100"/>
          <ac:picMkLst>
            <pc:docMk/>
            <pc:sldMk cId="359986129" sldId="270"/>
            <ac:picMk id="9" creationId="{51B57E48-7F61-E74C-DB96-5E2888561BE7}"/>
          </ac:picMkLst>
        </pc:picChg>
        <pc:picChg chg="add del mod">
          <ac:chgData name="Enrique Sousa" userId="d3b756b5-2e0c-4fbe-9d2d-5e9aec049c09" providerId="ADAL" clId="{E7F33602-20D9-4B8A-962D-99B9CD9EB0E4}" dt="2023-08-31T07:29:23.261" v="843" actId="478"/>
          <ac:picMkLst>
            <pc:docMk/>
            <pc:sldMk cId="359986129" sldId="270"/>
            <ac:picMk id="3074" creationId="{D1326E66-3653-CAAF-6E64-C979F3A89FA3}"/>
          </ac:picMkLst>
        </pc:picChg>
      </pc:sldChg>
      <pc:sldChg chg="addSp delSp add del mod">
        <pc:chgData name="Enrique Sousa" userId="d3b756b5-2e0c-4fbe-9d2d-5e9aec049c09" providerId="ADAL" clId="{E7F33602-20D9-4B8A-962D-99B9CD9EB0E4}" dt="2023-08-09T03:17:33.449" v="58"/>
        <pc:sldMkLst>
          <pc:docMk/>
          <pc:sldMk cId="2954631624" sldId="271"/>
        </pc:sldMkLst>
        <pc:spChg chg="add del">
          <ac:chgData name="Enrique Sousa" userId="d3b756b5-2e0c-4fbe-9d2d-5e9aec049c09" providerId="ADAL" clId="{E7F33602-20D9-4B8A-962D-99B9CD9EB0E4}" dt="2023-08-09T03:17:06.411" v="51" actId="478"/>
          <ac:spMkLst>
            <pc:docMk/>
            <pc:sldMk cId="2954631624" sldId="271"/>
            <ac:spMk id="5" creationId="{E80ADDB9-0CDD-ECC1-CCCA-0DFC7DE6C414}"/>
          </ac:spMkLst>
        </pc:spChg>
      </pc:sldChg>
      <pc:sldChg chg="new del">
        <pc:chgData name="Enrique Sousa" userId="d3b756b5-2e0c-4fbe-9d2d-5e9aec049c09" providerId="ADAL" clId="{E7F33602-20D9-4B8A-962D-99B9CD9EB0E4}" dt="2023-08-09T04:02:50.810" v="97" actId="2696"/>
        <pc:sldMkLst>
          <pc:docMk/>
          <pc:sldMk cId="4205969374" sldId="271"/>
        </pc:sldMkLst>
      </pc:sldChg>
      <pc:sldChg chg="addSp delSp modSp add mod setBg delAnim">
        <pc:chgData name="Enrique Sousa" userId="d3b756b5-2e0c-4fbe-9d2d-5e9aec049c09" providerId="ADAL" clId="{E7F33602-20D9-4B8A-962D-99B9CD9EB0E4}" dt="2023-08-31T07:40:08.820" v="923" actId="207"/>
        <pc:sldMkLst>
          <pc:docMk/>
          <pc:sldMk cId="156807609" sldId="272"/>
        </pc:sldMkLst>
        <pc:spChg chg="add del mod ord">
          <ac:chgData name="Enrique Sousa" userId="d3b756b5-2e0c-4fbe-9d2d-5e9aec049c09" providerId="ADAL" clId="{E7F33602-20D9-4B8A-962D-99B9CD9EB0E4}" dt="2023-08-31T07:38:54.882" v="914" actId="478"/>
          <ac:spMkLst>
            <pc:docMk/>
            <pc:sldMk cId="156807609" sldId="272"/>
            <ac:spMk id="3" creationId="{7AE3834E-5FCC-F904-F165-862110A6FB6F}"/>
          </ac:spMkLst>
        </pc:spChg>
        <pc:spChg chg="add del mod">
          <ac:chgData name="Enrique Sousa" userId="d3b756b5-2e0c-4fbe-9d2d-5e9aec049c09" providerId="ADAL" clId="{E7F33602-20D9-4B8A-962D-99B9CD9EB0E4}" dt="2023-08-31T07:38:58.386" v="915" actId="478"/>
          <ac:spMkLst>
            <pc:docMk/>
            <pc:sldMk cId="156807609" sldId="272"/>
            <ac:spMk id="4" creationId="{4B2AB692-AE40-F1F8-9F30-1BB20C03208E}"/>
          </ac:spMkLst>
        </pc:spChg>
        <pc:spChg chg="add del mod">
          <ac:chgData name="Enrique Sousa" userId="d3b756b5-2e0c-4fbe-9d2d-5e9aec049c09" providerId="ADAL" clId="{E7F33602-20D9-4B8A-962D-99B9CD9EB0E4}" dt="2023-08-31T07:39:01.226" v="916" actId="478"/>
          <ac:spMkLst>
            <pc:docMk/>
            <pc:sldMk cId="156807609" sldId="272"/>
            <ac:spMk id="5" creationId="{B45847BD-846B-9E27-19DC-B1CB3481C542}"/>
          </ac:spMkLst>
        </pc:spChg>
        <pc:spChg chg="add mod">
          <ac:chgData name="Enrique Sousa" userId="d3b756b5-2e0c-4fbe-9d2d-5e9aec049c09" providerId="ADAL" clId="{E7F33602-20D9-4B8A-962D-99B9CD9EB0E4}" dt="2023-08-31T07:40:08.820" v="923" actId="207"/>
          <ac:spMkLst>
            <pc:docMk/>
            <pc:sldMk cId="156807609" sldId="272"/>
            <ac:spMk id="7" creationId="{E6AA6A7A-1C33-EC1D-A975-1DCA9CFEFCA8}"/>
          </ac:spMkLst>
        </pc:spChg>
        <pc:picChg chg="add del mod">
          <ac:chgData name="Enrique Sousa" userId="d3b756b5-2e0c-4fbe-9d2d-5e9aec049c09" providerId="ADAL" clId="{E7F33602-20D9-4B8A-962D-99B9CD9EB0E4}" dt="2023-08-09T04:03:33.797" v="103" actId="478"/>
          <ac:picMkLst>
            <pc:docMk/>
            <pc:sldMk cId="156807609" sldId="272"/>
            <ac:picMk id="2" creationId="{8D5855F1-CCED-3915-E333-E6F182D9BF5E}"/>
          </ac:picMkLst>
        </pc:picChg>
        <pc:picChg chg="add mod">
          <ac:chgData name="Enrique Sousa" userId="d3b756b5-2e0c-4fbe-9d2d-5e9aec049c09" providerId="ADAL" clId="{E7F33602-20D9-4B8A-962D-99B9CD9EB0E4}" dt="2023-08-31T07:39:30.351" v="919" actId="1076"/>
          <ac:picMkLst>
            <pc:docMk/>
            <pc:sldMk cId="156807609" sldId="272"/>
            <ac:picMk id="6" creationId="{A6CE4E16-8D06-CFA3-0A28-D4F83737EA62}"/>
          </ac:picMkLst>
        </pc:picChg>
        <pc:picChg chg="del">
          <ac:chgData name="Enrique Sousa" userId="d3b756b5-2e0c-4fbe-9d2d-5e9aec049c09" providerId="ADAL" clId="{E7F33602-20D9-4B8A-962D-99B9CD9EB0E4}" dt="2023-08-09T04:02:33.715" v="93" actId="478"/>
          <ac:picMkLst>
            <pc:docMk/>
            <pc:sldMk cId="156807609" sldId="272"/>
            <ac:picMk id="6" creationId="{E40CC060-E89D-7EE9-8C94-77F8BA599FAD}"/>
          </ac:picMkLst>
        </pc:picChg>
        <pc:picChg chg="add del mod">
          <ac:chgData name="Enrique Sousa" userId="d3b756b5-2e0c-4fbe-9d2d-5e9aec049c09" providerId="ADAL" clId="{E7F33602-20D9-4B8A-962D-99B9CD9EB0E4}" dt="2023-08-31T07:38:51.976" v="912" actId="478"/>
          <ac:picMkLst>
            <pc:docMk/>
            <pc:sldMk cId="156807609" sldId="272"/>
            <ac:picMk id="5122" creationId="{B17D031C-1A7E-7B2C-501D-0DCA9EA0B70B}"/>
          </ac:picMkLst>
        </pc:picChg>
        <pc:picChg chg="add del mod">
          <ac:chgData name="Enrique Sousa" userId="d3b756b5-2e0c-4fbe-9d2d-5e9aec049c09" providerId="ADAL" clId="{E7F33602-20D9-4B8A-962D-99B9CD9EB0E4}" dt="2023-08-31T07:38:53.038" v="913" actId="478"/>
          <ac:picMkLst>
            <pc:docMk/>
            <pc:sldMk cId="156807609" sldId="272"/>
            <ac:picMk id="5124" creationId="{B7B21435-FB4E-C188-F1BF-CAF8B0A46AF6}"/>
          </ac:picMkLst>
        </pc:picChg>
      </pc:sldChg>
      <pc:sldChg chg="add del">
        <pc:chgData name="Enrique Sousa" userId="d3b756b5-2e0c-4fbe-9d2d-5e9aec049c09" providerId="ADAL" clId="{E7F33602-20D9-4B8A-962D-99B9CD9EB0E4}" dt="2023-08-09T03:17:12.278" v="53"/>
        <pc:sldMkLst>
          <pc:docMk/>
          <pc:sldMk cId="2436816720" sldId="272"/>
        </pc:sldMkLst>
      </pc:sldChg>
      <pc:sldChg chg="addSp delSp modSp add mod setBg">
        <pc:chgData name="Enrique Sousa" userId="d3b756b5-2e0c-4fbe-9d2d-5e9aec049c09" providerId="ADAL" clId="{E7F33602-20D9-4B8A-962D-99B9CD9EB0E4}" dt="2023-08-31T07:47:36.180" v="944" actId="207"/>
        <pc:sldMkLst>
          <pc:docMk/>
          <pc:sldMk cId="4252182222" sldId="273"/>
        </pc:sldMkLst>
        <pc:spChg chg="del mod">
          <ac:chgData name="Enrique Sousa" userId="d3b756b5-2e0c-4fbe-9d2d-5e9aec049c09" providerId="ADAL" clId="{E7F33602-20D9-4B8A-962D-99B9CD9EB0E4}" dt="2023-08-31T07:46:47.582" v="936" actId="478"/>
          <ac:spMkLst>
            <pc:docMk/>
            <pc:sldMk cId="4252182222" sldId="273"/>
            <ac:spMk id="5" creationId="{CFC6162D-6867-C429-2C6D-57B105ACB900}"/>
          </ac:spMkLst>
        </pc:spChg>
        <pc:spChg chg="add mod">
          <ac:chgData name="Enrique Sousa" userId="d3b756b5-2e0c-4fbe-9d2d-5e9aec049c09" providerId="ADAL" clId="{E7F33602-20D9-4B8A-962D-99B9CD9EB0E4}" dt="2023-08-31T07:47:36.180" v="944" actId="207"/>
          <ac:spMkLst>
            <pc:docMk/>
            <pc:sldMk cId="4252182222" sldId="273"/>
            <ac:spMk id="6" creationId="{1E736D60-24D1-F3B5-7BC8-11447E5186C8}"/>
          </ac:spMkLst>
        </pc:spChg>
        <pc:picChg chg="add mod">
          <ac:chgData name="Enrique Sousa" userId="d3b756b5-2e0c-4fbe-9d2d-5e9aec049c09" providerId="ADAL" clId="{E7F33602-20D9-4B8A-962D-99B9CD9EB0E4}" dt="2023-08-31T07:46:52.455" v="938" actId="1076"/>
          <ac:picMkLst>
            <pc:docMk/>
            <pc:sldMk cId="4252182222" sldId="273"/>
            <ac:picMk id="3" creationId="{2C276D72-6BB2-613C-22F4-9E966E1BB731}"/>
          </ac:picMkLst>
        </pc:picChg>
        <pc:picChg chg="del">
          <ac:chgData name="Enrique Sousa" userId="d3b756b5-2e0c-4fbe-9d2d-5e9aec049c09" providerId="ADAL" clId="{E7F33602-20D9-4B8A-962D-99B9CD9EB0E4}" dt="2023-08-09T07:25:23.593" v="247" actId="478"/>
          <ac:picMkLst>
            <pc:docMk/>
            <pc:sldMk cId="4252182222" sldId="273"/>
            <ac:picMk id="3" creationId="{FA59FC2B-C02F-82DA-BA22-A2E843028FC7}"/>
          </ac:picMkLst>
        </pc:picChg>
        <pc:picChg chg="add del mod">
          <ac:chgData name="Enrique Sousa" userId="d3b756b5-2e0c-4fbe-9d2d-5e9aec049c09" providerId="ADAL" clId="{E7F33602-20D9-4B8A-962D-99B9CD9EB0E4}" dt="2023-08-31T07:46:44.332" v="934" actId="478"/>
          <ac:picMkLst>
            <pc:docMk/>
            <pc:sldMk cId="4252182222" sldId="273"/>
            <ac:picMk id="4" creationId="{E2872869-16A5-D5A8-57ED-667C293BF88B}"/>
          </ac:picMkLst>
        </pc:picChg>
        <pc:picChg chg="del">
          <ac:chgData name="Enrique Sousa" userId="d3b756b5-2e0c-4fbe-9d2d-5e9aec049c09" providerId="ADAL" clId="{E7F33602-20D9-4B8A-962D-99B9CD9EB0E4}" dt="2023-08-09T07:26:26.727" v="289" actId="478"/>
          <ac:picMkLst>
            <pc:docMk/>
            <pc:sldMk cId="4252182222" sldId="273"/>
            <ac:picMk id="9" creationId="{6F54C8EA-8A19-7663-5B45-D7CB9FDBC3B3}"/>
          </ac:picMkLst>
        </pc:picChg>
        <pc:picChg chg="add del mod">
          <ac:chgData name="Enrique Sousa" userId="d3b756b5-2e0c-4fbe-9d2d-5e9aec049c09" providerId="ADAL" clId="{E7F33602-20D9-4B8A-962D-99B9CD9EB0E4}" dt="2023-08-31T07:46:45.098" v="935" actId="478"/>
          <ac:picMkLst>
            <pc:docMk/>
            <pc:sldMk cId="4252182222" sldId="273"/>
            <ac:picMk id="6146" creationId="{065632FF-B31C-28A6-ADED-347A5FF80AC2}"/>
          </ac:picMkLst>
        </pc:picChg>
      </pc:sldChg>
      <pc:sldChg chg="delSp add del mod setBg delAnim">
        <pc:chgData name="Enrique Sousa" userId="d3b756b5-2e0c-4fbe-9d2d-5e9aec049c09" providerId="ADAL" clId="{E7F33602-20D9-4B8A-962D-99B9CD9EB0E4}" dt="2023-08-09T04:02:43.527" v="96" actId="47"/>
        <pc:sldMkLst>
          <pc:docMk/>
          <pc:sldMk cId="4283127550" sldId="273"/>
        </pc:sldMkLst>
        <pc:picChg chg="del">
          <ac:chgData name="Enrique Sousa" userId="d3b756b5-2e0c-4fbe-9d2d-5e9aec049c09" providerId="ADAL" clId="{E7F33602-20D9-4B8A-962D-99B9CD9EB0E4}" dt="2023-08-09T04:02:38.788" v="95" actId="478"/>
          <ac:picMkLst>
            <pc:docMk/>
            <pc:sldMk cId="4283127550" sldId="273"/>
            <ac:picMk id="6" creationId="{E40CC060-E89D-7EE9-8C94-77F8BA599FAD}"/>
          </ac:picMkLst>
        </pc:picChg>
      </pc:sldChg>
      <pc:sldChg chg="addSp delSp modSp add mod">
        <pc:chgData name="Enrique Sousa" userId="d3b756b5-2e0c-4fbe-9d2d-5e9aec049c09" providerId="ADAL" clId="{E7F33602-20D9-4B8A-962D-99B9CD9EB0E4}" dt="2023-08-31T07:52:02.683" v="959" actId="207"/>
        <pc:sldMkLst>
          <pc:docMk/>
          <pc:sldMk cId="2145661350" sldId="274"/>
        </pc:sldMkLst>
        <pc:spChg chg="mod">
          <ac:chgData name="Enrique Sousa" userId="d3b756b5-2e0c-4fbe-9d2d-5e9aec049c09" providerId="ADAL" clId="{E7F33602-20D9-4B8A-962D-99B9CD9EB0E4}" dt="2023-08-31T07:52:02.683" v="959" actId="207"/>
          <ac:spMkLst>
            <pc:docMk/>
            <pc:sldMk cId="2145661350" sldId="274"/>
            <ac:spMk id="5" creationId="{EEFEEF8E-07E5-152B-4AF4-8EC94EEC5E53}"/>
          </ac:spMkLst>
        </pc:spChg>
        <pc:spChg chg="mod">
          <ac:chgData name="Enrique Sousa" userId="d3b756b5-2e0c-4fbe-9d2d-5e9aec049c09" providerId="ADAL" clId="{E7F33602-20D9-4B8A-962D-99B9CD9EB0E4}" dt="2023-08-29T07:30:56.379" v="701" actId="20577"/>
          <ac:spMkLst>
            <pc:docMk/>
            <pc:sldMk cId="2145661350" sldId="274"/>
            <ac:spMk id="11" creationId="{5ABC5B10-15F4-D45B-0894-64155007035A}"/>
          </ac:spMkLst>
        </pc:spChg>
        <pc:picChg chg="add mod">
          <ac:chgData name="Enrique Sousa" userId="d3b756b5-2e0c-4fbe-9d2d-5e9aec049c09" providerId="ADAL" clId="{E7F33602-20D9-4B8A-962D-99B9CD9EB0E4}" dt="2023-08-31T07:51:22.497" v="956" actId="14100"/>
          <ac:picMkLst>
            <pc:docMk/>
            <pc:sldMk cId="2145661350" sldId="274"/>
            <ac:picMk id="3" creationId="{893C202B-FB46-2455-8393-0986F5252BFA}"/>
          </ac:picMkLst>
        </pc:picChg>
        <pc:picChg chg="add del">
          <ac:chgData name="Enrique Sousa" userId="d3b756b5-2e0c-4fbe-9d2d-5e9aec049c09" providerId="ADAL" clId="{E7F33602-20D9-4B8A-962D-99B9CD9EB0E4}" dt="2023-08-09T07:39:38.154" v="395" actId="478"/>
          <ac:picMkLst>
            <pc:docMk/>
            <pc:sldMk cId="2145661350" sldId="274"/>
            <ac:picMk id="3" creationId="{A090FD02-42E6-0B76-D00F-5EE053BD2B12}"/>
          </ac:picMkLst>
        </pc:picChg>
        <pc:picChg chg="del">
          <ac:chgData name="Enrique Sousa" userId="d3b756b5-2e0c-4fbe-9d2d-5e9aec049c09" providerId="ADAL" clId="{E7F33602-20D9-4B8A-962D-99B9CD9EB0E4}" dt="2023-08-09T07:34:22.769" v="342" actId="478"/>
          <ac:picMkLst>
            <pc:docMk/>
            <pc:sldMk cId="2145661350" sldId="274"/>
            <ac:picMk id="4" creationId="{D1BB0BE1-E3AC-1F64-9C91-57E12B5DFEF1}"/>
          </ac:picMkLst>
        </pc:picChg>
        <pc:picChg chg="del mod">
          <ac:chgData name="Enrique Sousa" userId="d3b756b5-2e0c-4fbe-9d2d-5e9aec049c09" providerId="ADAL" clId="{E7F33602-20D9-4B8A-962D-99B9CD9EB0E4}" dt="2023-08-31T07:51:16.506" v="953" actId="478"/>
          <ac:picMkLst>
            <pc:docMk/>
            <pc:sldMk cId="2145661350" sldId="274"/>
            <ac:picMk id="7" creationId="{71714FA0-BDA1-B67F-FEAD-F830E3A6A19F}"/>
          </ac:picMkLst>
        </pc:picChg>
      </pc:sldChg>
      <pc:sldChg chg="modSp add del mod setBg">
        <pc:chgData name="Enrique Sousa" userId="d3b756b5-2e0c-4fbe-9d2d-5e9aec049c09" providerId="ADAL" clId="{E7F33602-20D9-4B8A-962D-99B9CD9EB0E4}" dt="2023-08-09T07:25:27.756" v="251"/>
        <pc:sldMkLst>
          <pc:docMk/>
          <pc:sldMk cId="3783295178" sldId="274"/>
        </pc:sldMkLst>
        <pc:picChg chg="mod">
          <ac:chgData name="Enrique Sousa" userId="d3b756b5-2e0c-4fbe-9d2d-5e9aec049c09" providerId="ADAL" clId="{E7F33602-20D9-4B8A-962D-99B9CD9EB0E4}" dt="2023-08-09T07:25:27.182" v="250" actId="1076"/>
          <ac:picMkLst>
            <pc:docMk/>
            <pc:sldMk cId="3783295178" sldId="274"/>
            <ac:picMk id="3" creationId="{FA59FC2B-C02F-82DA-BA22-A2E843028FC7}"/>
          </ac:picMkLst>
        </pc:picChg>
      </pc:sldChg>
      <pc:sldChg chg="delSp modSp add del mod">
        <pc:chgData name="Enrique Sousa" userId="d3b756b5-2e0c-4fbe-9d2d-5e9aec049c09" providerId="ADAL" clId="{E7F33602-20D9-4B8A-962D-99B9CD9EB0E4}" dt="2023-08-31T07:58:14.093" v="1001" actId="47"/>
        <pc:sldMkLst>
          <pc:docMk/>
          <pc:sldMk cId="1269228217" sldId="275"/>
        </pc:sldMkLst>
        <pc:spChg chg="mod">
          <ac:chgData name="Enrique Sousa" userId="d3b756b5-2e0c-4fbe-9d2d-5e9aec049c09" providerId="ADAL" clId="{E7F33602-20D9-4B8A-962D-99B9CD9EB0E4}" dt="2023-08-09T07:39:33.562" v="394" actId="1076"/>
          <ac:spMkLst>
            <pc:docMk/>
            <pc:sldMk cId="1269228217" sldId="275"/>
            <ac:spMk id="5" creationId="{EEFEEF8E-07E5-152B-4AF4-8EC94EEC5E53}"/>
          </ac:spMkLst>
        </pc:spChg>
        <pc:spChg chg="mod">
          <ac:chgData name="Enrique Sousa" userId="d3b756b5-2e0c-4fbe-9d2d-5e9aec049c09" providerId="ADAL" clId="{E7F33602-20D9-4B8A-962D-99B9CD9EB0E4}" dt="2023-08-29T07:32:11.278" v="721" actId="14100"/>
          <ac:spMkLst>
            <pc:docMk/>
            <pc:sldMk cId="1269228217" sldId="275"/>
            <ac:spMk id="10" creationId="{422174AA-A0DC-7EDC-BA7F-CF31EF2766FA}"/>
          </ac:spMkLst>
        </pc:spChg>
        <pc:spChg chg="mod">
          <ac:chgData name="Enrique Sousa" userId="d3b756b5-2e0c-4fbe-9d2d-5e9aec049c09" providerId="ADAL" clId="{E7F33602-20D9-4B8A-962D-99B9CD9EB0E4}" dt="2023-08-29T07:32:12.055" v="723" actId="14100"/>
          <ac:spMkLst>
            <pc:docMk/>
            <pc:sldMk cId="1269228217" sldId="275"/>
            <ac:spMk id="11" creationId="{5ABC5B10-15F4-D45B-0894-64155007035A}"/>
          </ac:spMkLst>
        </pc:spChg>
        <pc:picChg chg="mod">
          <ac:chgData name="Enrique Sousa" userId="d3b756b5-2e0c-4fbe-9d2d-5e9aec049c09" providerId="ADAL" clId="{E7F33602-20D9-4B8A-962D-99B9CD9EB0E4}" dt="2023-08-09T07:38:11.204" v="393" actId="1076"/>
          <ac:picMkLst>
            <pc:docMk/>
            <pc:sldMk cId="1269228217" sldId="275"/>
            <ac:picMk id="3" creationId="{A090FD02-42E6-0B76-D00F-5EE053BD2B12}"/>
          </ac:picMkLst>
        </pc:picChg>
        <pc:picChg chg="del">
          <ac:chgData name="Enrique Sousa" userId="d3b756b5-2e0c-4fbe-9d2d-5e9aec049c09" providerId="ADAL" clId="{E7F33602-20D9-4B8A-962D-99B9CD9EB0E4}" dt="2023-08-09T07:37:24.555" v="369" actId="478"/>
          <ac:picMkLst>
            <pc:docMk/>
            <pc:sldMk cId="1269228217" sldId="275"/>
            <ac:picMk id="7" creationId="{71714FA0-BDA1-B67F-FEAD-F830E3A6A19F}"/>
          </ac:picMkLst>
        </pc:picChg>
      </pc:sldChg>
      <pc:sldChg chg="addSp delSp modSp add del mod">
        <pc:chgData name="Enrique Sousa" userId="d3b756b5-2e0c-4fbe-9d2d-5e9aec049c09" providerId="ADAL" clId="{E7F33602-20D9-4B8A-962D-99B9CD9EB0E4}" dt="2023-08-31T07:58:15.142" v="1002" actId="47"/>
        <pc:sldMkLst>
          <pc:docMk/>
          <pc:sldMk cId="220462465" sldId="276"/>
        </pc:sldMkLst>
        <pc:spChg chg="mod">
          <ac:chgData name="Enrique Sousa" userId="d3b756b5-2e0c-4fbe-9d2d-5e9aec049c09" providerId="ADAL" clId="{E7F33602-20D9-4B8A-962D-99B9CD9EB0E4}" dt="2023-08-09T07:49:19.518" v="426" actId="1076"/>
          <ac:spMkLst>
            <pc:docMk/>
            <pc:sldMk cId="220462465" sldId="276"/>
            <ac:spMk id="5" creationId="{EEFEEF8E-07E5-152B-4AF4-8EC94EEC5E53}"/>
          </ac:spMkLst>
        </pc:spChg>
        <pc:spChg chg="mod">
          <ac:chgData name="Enrique Sousa" userId="d3b756b5-2e0c-4fbe-9d2d-5e9aec049c09" providerId="ADAL" clId="{E7F33602-20D9-4B8A-962D-99B9CD9EB0E4}" dt="2023-08-29T07:32:12.445" v="724" actId="14100"/>
          <ac:spMkLst>
            <pc:docMk/>
            <pc:sldMk cId="220462465" sldId="276"/>
            <ac:spMk id="10" creationId="{422174AA-A0DC-7EDC-BA7F-CF31EF2766FA}"/>
          </ac:spMkLst>
        </pc:spChg>
        <pc:spChg chg="mod">
          <ac:chgData name="Enrique Sousa" userId="d3b756b5-2e0c-4fbe-9d2d-5e9aec049c09" providerId="ADAL" clId="{E7F33602-20D9-4B8A-962D-99B9CD9EB0E4}" dt="2023-08-29T07:32:12.898" v="725" actId="14100"/>
          <ac:spMkLst>
            <pc:docMk/>
            <pc:sldMk cId="220462465" sldId="276"/>
            <ac:spMk id="11" creationId="{5ABC5B10-15F4-D45B-0894-64155007035A}"/>
          </ac:spMkLst>
        </pc:spChg>
        <pc:picChg chg="del">
          <ac:chgData name="Enrique Sousa" userId="d3b756b5-2e0c-4fbe-9d2d-5e9aec049c09" providerId="ADAL" clId="{E7F33602-20D9-4B8A-962D-99B9CD9EB0E4}" dt="2023-08-09T07:40:30.216" v="398" actId="478"/>
          <ac:picMkLst>
            <pc:docMk/>
            <pc:sldMk cId="220462465" sldId="276"/>
            <ac:picMk id="3" creationId="{A090FD02-42E6-0B76-D00F-5EE053BD2B12}"/>
          </ac:picMkLst>
        </pc:picChg>
        <pc:picChg chg="add mod">
          <ac:chgData name="Enrique Sousa" userId="d3b756b5-2e0c-4fbe-9d2d-5e9aec049c09" providerId="ADAL" clId="{E7F33602-20D9-4B8A-962D-99B9CD9EB0E4}" dt="2023-08-09T07:49:20.967" v="427" actId="1076"/>
          <ac:picMkLst>
            <pc:docMk/>
            <pc:sldMk cId="220462465" sldId="276"/>
            <ac:picMk id="4" creationId="{CCA29333-4607-EBDB-7C49-C75FD63532F4}"/>
          </ac:picMkLst>
        </pc:picChg>
        <pc:picChg chg="add del">
          <ac:chgData name="Enrique Sousa" userId="d3b756b5-2e0c-4fbe-9d2d-5e9aec049c09" providerId="ADAL" clId="{E7F33602-20D9-4B8A-962D-99B9CD9EB0E4}" dt="2023-08-09T07:41:52.530" v="425" actId="478"/>
          <ac:picMkLst>
            <pc:docMk/>
            <pc:sldMk cId="220462465" sldId="276"/>
            <ac:picMk id="7" creationId="{1DD145EB-CC65-5B36-4CE0-857871697635}"/>
          </ac:picMkLst>
        </pc:picChg>
        <pc:picChg chg="add del">
          <ac:chgData name="Enrique Sousa" userId="d3b756b5-2e0c-4fbe-9d2d-5e9aec049c09" providerId="ADAL" clId="{E7F33602-20D9-4B8A-962D-99B9CD9EB0E4}" dt="2023-08-09T07:49:52.910" v="430" actId="478"/>
          <ac:picMkLst>
            <pc:docMk/>
            <pc:sldMk cId="220462465" sldId="276"/>
            <ac:picMk id="9" creationId="{883B4DA9-5003-140F-E0D7-C3EB9504B784}"/>
          </ac:picMkLst>
        </pc:picChg>
      </pc:sldChg>
      <pc:sldChg chg="addSp delSp modSp add del mod">
        <pc:chgData name="Enrique Sousa" userId="d3b756b5-2e0c-4fbe-9d2d-5e9aec049c09" providerId="ADAL" clId="{E7F33602-20D9-4B8A-962D-99B9CD9EB0E4}" dt="2023-08-31T07:58:16.031" v="1003" actId="47"/>
        <pc:sldMkLst>
          <pc:docMk/>
          <pc:sldMk cId="2580411635" sldId="277"/>
        </pc:sldMkLst>
        <pc:spChg chg="mod">
          <ac:chgData name="Enrique Sousa" userId="d3b756b5-2e0c-4fbe-9d2d-5e9aec049c09" providerId="ADAL" clId="{E7F33602-20D9-4B8A-962D-99B9CD9EB0E4}" dt="2023-08-09T07:51:28.094" v="466" actId="20577"/>
          <ac:spMkLst>
            <pc:docMk/>
            <pc:sldMk cId="2580411635" sldId="277"/>
            <ac:spMk id="5" creationId="{EEFEEF8E-07E5-152B-4AF4-8EC94EEC5E53}"/>
          </ac:spMkLst>
        </pc:spChg>
        <pc:spChg chg="mod">
          <ac:chgData name="Enrique Sousa" userId="d3b756b5-2e0c-4fbe-9d2d-5e9aec049c09" providerId="ADAL" clId="{E7F33602-20D9-4B8A-962D-99B9CD9EB0E4}" dt="2023-08-29T07:32:13.695" v="727" actId="14100"/>
          <ac:spMkLst>
            <pc:docMk/>
            <pc:sldMk cId="2580411635" sldId="277"/>
            <ac:spMk id="10" creationId="{422174AA-A0DC-7EDC-BA7F-CF31EF2766FA}"/>
          </ac:spMkLst>
        </pc:spChg>
        <pc:spChg chg="mod">
          <ac:chgData name="Enrique Sousa" userId="d3b756b5-2e0c-4fbe-9d2d-5e9aec049c09" providerId="ADAL" clId="{E7F33602-20D9-4B8A-962D-99B9CD9EB0E4}" dt="2023-08-29T07:32:18.758" v="731" actId="20577"/>
          <ac:spMkLst>
            <pc:docMk/>
            <pc:sldMk cId="2580411635" sldId="277"/>
            <ac:spMk id="11" creationId="{5ABC5B10-15F4-D45B-0894-64155007035A}"/>
          </ac:spMkLst>
        </pc:spChg>
        <pc:picChg chg="add">
          <ac:chgData name="Enrique Sousa" userId="d3b756b5-2e0c-4fbe-9d2d-5e9aec049c09" providerId="ADAL" clId="{E7F33602-20D9-4B8A-962D-99B9CD9EB0E4}" dt="2023-08-09T07:51:13.651" v="464" actId="22"/>
          <ac:picMkLst>
            <pc:docMk/>
            <pc:sldMk cId="2580411635" sldId="277"/>
            <ac:picMk id="3" creationId="{D5218B7A-6490-6A6C-6C94-B665B6860E81}"/>
          </ac:picMkLst>
        </pc:picChg>
        <pc:picChg chg="del">
          <ac:chgData name="Enrique Sousa" userId="d3b756b5-2e0c-4fbe-9d2d-5e9aec049c09" providerId="ADAL" clId="{E7F33602-20D9-4B8A-962D-99B9CD9EB0E4}" dt="2023-08-09T07:49:55.902" v="431" actId="478"/>
          <ac:picMkLst>
            <pc:docMk/>
            <pc:sldMk cId="2580411635" sldId="277"/>
            <ac:picMk id="4" creationId="{CCA29333-4607-EBDB-7C49-C75FD63532F4}"/>
          </ac:picMkLst>
        </pc:picChg>
        <pc:picChg chg="mod">
          <ac:chgData name="Enrique Sousa" userId="d3b756b5-2e0c-4fbe-9d2d-5e9aec049c09" providerId="ADAL" clId="{E7F33602-20D9-4B8A-962D-99B9CD9EB0E4}" dt="2023-08-09T07:50:00.291" v="433" actId="14100"/>
          <ac:picMkLst>
            <pc:docMk/>
            <pc:sldMk cId="2580411635" sldId="277"/>
            <ac:picMk id="9" creationId="{883B4DA9-5003-140F-E0D7-C3EB9504B784}"/>
          </ac:picMkLst>
        </pc:picChg>
      </pc:sldChg>
      <pc:sldChg chg="delSp modSp add del mod">
        <pc:chgData name="Enrique Sousa" userId="d3b756b5-2e0c-4fbe-9d2d-5e9aec049c09" providerId="ADAL" clId="{E7F33602-20D9-4B8A-962D-99B9CD9EB0E4}" dt="2023-08-31T07:58:16.827" v="1004" actId="47"/>
        <pc:sldMkLst>
          <pc:docMk/>
          <pc:sldMk cId="2491544566" sldId="278"/>
        </pc:sldMkLst>
        <pc:spChg chg="mod">
          <ac:chgData name="Enrique Sousa" userId="d3b756b5-2e0c-4fbe-9d2d-5e9aec049c09" providerId="ADAL" clId="{E7F33602-20D9-4B8A-962D-99B9CD9EB0E4}" dt="2023-08-09T07:52:01.166" v="495" actId="1076"/>
          <ac:spMkLst>
            <pc:docMk/>
            <pc:sldMk cId="2491544566" sldId="278"/>
            <ac:spMk id="5" creationId="{EEFEEF8E-07E5-152B-4AF4-8EC94EEC5E53}"/>
          </ac:spMkLst>
        </pc:spChg>
        <pc:spChg chg="mod">
          <ac:chgData name="Enrique Sousa" userId="d3b756b5-2e0c-4fbe-9d2d-5e9aec049c09" providerId="ADAL" clId="{E7F33602-20D9-4B8A-962D-99B9CD9EB0E4}" dt="2023-08-29T07:32:25.383" v="732" actId="20577"/>
          <ac:spMkLst>
            <pc:docMk/>
            <pc:sldMk cId="2491544566" sldId="278"/>
            <ac:spMk id="11" creationId="{5ABC5B10-15F4-D45B-0894-64155007035A}"/>
          </ac:spMkLst>
        </pc:spChg>
        <pc:picChg chg="mod">
          <ac:chgData name="Enrique Sousa" userId="d3b756b5-2e0c-4fbe-9d2d-5e9aec049c09" providerId="ADAL" clId="{E7F33602-20D9-4B8A-962D-99B9CD9EB0E4}" dt="2023-08-09T07:51:43.390" v="470" actId="1076"/>
          <ac:picMkLst>
            <pc:docMk/>
            <pc:sldMk cId="2491544566" sldId="278"/>
            <ac:picMk id="3" creationId="{D5218B7A-6490-6A6C-6C94-B665B6860E81}"/>
          </ac:picMkLst>
        </pc:picChg>
        <pc:picChg chg="del">
          <ac:chgData name="Enrique Sousa" userId="d3b756b5-2e0c-4fbe-9d2d-5e9aec049c09" providerId="ADAL" clId="{E7F33602-20D9-4B8A-962D-99B9CD9EB0E4}" dt="2023-08-09T07:51:33.779" v="467" actId="478"/>
          <ac:picMkLst>
            <pc:docMk/>
            <pc:sldMk cId="2491544566" sldId="278"/>
            <ac:picMk id="9" creationId="{883B4DA9-5003-140F-E0D7-C3EB9504B784}"/>
          </ac:picMkLst>
        </pc:picChg>
      </pc:sldChg>
      <pc:sldChg chg="delSp modSp add mod ord">
        <pc:chgData name="Enrique Sousa" userId="d3b756b5-2e0c-4fbe-9d2d-5e9aec049c09" providerId="ADAL" clId="{E7F33602-20D9-4B8A-962D-99B9CD9EB0E4}" dt="2023-08-31T07:59:17.464" v="1012" actId="1076"/>
        <pc:sldMkLst>
          <pc:docMk/>
          <pc:sldMk cId="1776703057" sldId="279"/>
        </pc:sldMkLst>
        <pc:spChg chg="del">
          <ac:chgData name="Enrique Sousa" userId="d3b756b5-2e0c-4fbe-9d2d-5e9aec049c09" providerId="ADAL" clId="{E7F33602-20D9-4B8A-962D-99B9CD9EB0E4}" dt="2023-08-09T08:03:41.844" v="504" actId="478"/>
          <ac:spMkLst>
            <pc:docMk/>
            <pc:sldMk cId="1776703057" sldId="279"/>
            <ac:spMk id="5" creationId="{E80ADDB9-0CDD-ECC1-CCCA-0DFC7DE6C414}"/>
          </ac:spMkLst>
        </pc:spChg>
        <pc:spChg chg="mod">
          <ac:chgData name="Enrique Sousa" userId="d3b756b5-2e0c-4fbe-9d2d-5e9aec049c09" providerId="ADAL" clId="{E7F33602-20D9-4B8A-962D-99B9CD9EB0E4}" dt="2023-08-31T07:16:35.407" v="762" actId="20577"/>
          <ac:spMkLst>
            <pc:docMk/>
            <pc:sldMk cId="1776703057" sldId="279"/>
            <ac:spMk id="7" creationId="{505F6E14-71B7-FC4C-0626-43D7FCFD25DA}"/>
          </ac:spMkLst>
        </pc:spChg>
        <pc:spChg chg="mod">
          <ac:chgData name="Enrique Sousa" userId="d3b756b5-2e0c-4fbe-9d2d-5e9aec049c09" providerId="ADAL" clId="{E7F33602-20D9-4B8A-962D-99B9CD9EB0E4}" dt="2023-08-31T07:59:17.464" v="1012" actId="1076"/>
          <ac:spMkLst>
            <pc:docMk/>
            <pc:sldMk cId="1776703057" sldId="279"/>
            <ac:spMk id="9" creationId="{1CD46388-FC30-A907-E3E8-50493ECE0C16}"/>
          </ac:spMkLst>
        </pc:spChg>
        <pc:picChg chg="del">
          <ac:chgData name="Enrique Sousa" userId="d3b756b5-2e0c-4fbe-9d2d-5e9aec049c09" providerId="ADAL" clId="{E7F33602-20D9-4B8A-962D-99B9CD9EB0E4}" dt="2023-08-09T08:03:39.468" v="503" actId="478"/>
          <ac:picMkLst>
            <pc:docMk/>
            <pc:sldMk cId="1776703057" sldId="279"/>
            <ac:picMk id="3074" creationId="{D1326E66-3653-CAAF-6E64-C979F3A89FA3}"/>
          </ac:picMkLst>
        </pc:picChg>
      </pc:sldChg>
      <pc:sldChg chg="addSp delSp modSp new del mod">
        <pc:chgData name="Enrique Sousa" userId="d3b756b5-2e0c-4fbe-9d2d-5e9aec049c09" providerId="ADAL" clId="{E7F33602-20D9-4B8A-962D-99B9CD9EB0E4}" dt="2023-08-31T07:58:17.953" v="1005" actId="47"/>
        <pc:sldMkLst>
          <pc:docMk/>
          <pc:sldMk cId="69627934" sldId="280"/>
        </pc:sldMkLst>
        <pc:spChg chg="del">
          <ac:chgData name="Enrique Sousa" userId="d3b756b5-2e0c-4fbe-9d2d-5e9aec049c09" providerId="ADAL" clId="{E7F33602-20D9-4B8A-962D-99B9CD9EB0E4}" dt="2023-08-29T07:02:25.351" v="568" actId="478"/>
          <ac:spMkLst>
            <pc:docMk/>
            <pc:sldMk cId="69627934" sldId="280"/>
            <ac:spMk id="2" creationId="{2657476B-EE1F-3BB9-6F56-BCE9B9880746}"/>
          </ac:spMkLst>
        </pc:spChg>
        <pc:spChg chg="del">
          <ac:chgData name="Enrique Sousa" userId="d3b756b5-2e0c-4fbe-9d2d-5e9aec049c09" providerId="ADAL" clId="{E7F33602-20D9-4B8A-962D-99B9CD9EB0E4}" dt="2023-08-29T07:02:26.789" v="569" actId="478"/>
          <ac:spMkLst>
            <pc:docMk/>
            <pc:sldMk cId="69627934" sldId="280"/>
            <ac:spMk id="3" creationId="{2CA49898-5905-EB7A-9E76-AEE8E746FE52}"/>
          </ac:spMkLst>
        </pc:spChg>
        <pc:spChg chg="add mod">
          <ac:chgData name="Enrique Sousa" userId="d3b756b5-2e0c-4fbe-9d2d-5e9aec049c09" providerId="ADAL" clId="{E7F33602-20D9-4B8A-962D-99B9CD9EB0E4}" dt="2023-08-29T07:02:34.117" v="570"/>
          <ac:spMkLst>
            <pc:docMk/>
            <pc:sldMk cId="69627934" sldId="280"/>
            <ac:spMk id="4" creationId="{58C30444-221E-DA0A-C119-5956153D37D4}"/>
          </ac:spMkLst>
        </pc:spChg>
        <pc:spChg chg="add mod">
          <ac:chgData name="Enrique Sousa" userId="d3b756b5-2e0c-4fbe-9d2d-5e9aec049c09" providerId="ADAL" clId="{E7F33602-20D9-4B8A-962D-99B9CD9EB0E4}" dt="2023-08-29T07:32:29.930" v="733" actId="20577"/>
          <ac:spMkLst>
            <pc:docMk/>
            <pc:sldMk cId="69627934" sldId="280"/>
            <ac:spMk id="5" creationId="{9445E492-B453-81F8-A065-9F83B7EBF235}"/>
          </ac:spMkLst>
        </pc:spChg>
        <pc:spChg chg="add del mod">
          <ac:chgData name="Enrique Sousa" userId="d3b756b5-2e0c-4fbe-9d2d-5e9aec049c09" providerId="ADAL" clId="{E7F33602-20D9-4B8A-962D-99B9CD9EB0E4}" dt="2023-08-29T07:30:09.502" v="692"/>
          <ac:spMkLst>
            <pc:docMk/>
            <pc:sldMk cId="69627934" sldId="280"/>
            <ac:spMk id="6" creationId="{33077A33-AB56-5838-17CC-B34C4AD91655}"/>
          </ac:spMkLst>
        </pc:spChg>
        <pc:spChg chg="add del mod">
          <ac:chgData name="Enrique Sousa" userId="d3b756b5-2e0c-4fbe-9d2d-5e9aec049c09" providerId="ADAL" clId="{E7F33602-20D9-4B8A-962D-99B9CD9EB0E4}" dt="2023-08-29T07:04:52.904" v="584" actId="478"/>
          <ac:spMkLst>
            <pc:docMk/>
            <pc:sldMk cId="69627934" sldId="280"/>
            <ac:spMk id="7" creationId="{6EEF6717-2923-15AC-5A4C-458F6C793D04}"/>
          </ac:spMkLst>
        </pc:spChg>
        <pc:spChg chg="add del">
          <ac:chgData name="Enrique Sousa" userId="d3b756b5-2e0c-4fbe-9d2d-5e9aec049c09" providerId="ADAL" clId="{E7F33602-20D9-4B8A-962D-99B9CD9EB0E4}" dt="2023-08-29T07:17:18.383" v="632"/>
          <ac:spMkLst>
            <pc:docMk/>
            <pc:sldMk cId="69627934" sldId="280"/>
            <ac:spMk id="13" creationId="{E638CBB9-85E6-94BB-E370-8E10F57D4239}"/>
          </ac:spMkLst>
        </pc:spChg>
        <pc:spChg chg="add del mod">
          <ac:chgData name="Enrique Sousa" userId="d3b756b5-2e0c-4fbe-9d2d-5e9aec049c09" providerId="ADAL" clId="{E7F33602-20D9-4B8A-962D-99B9CD9EB0E4}" dt="2023-08-29T07:17:26.992" v="638" actId="478"/>
          <ac:spMkLst>
            <pc:docMk/>
            <pc:sldMk cId="69627934" sldId="280"/>
            <ac:spMk id="14" creationId="{83E5E5D3-8D5B-8D36-6C40-DE5B2AC5BE61}"/>
          </ac:spMkLst>
        </pc:spChg>
        <pc:graphicFrameChg chg="add del mod modGraphic">
          <ac:chgData name="Enrique Sousa" userId="d3b756b5-2e0c-4fbe-9d2d-5e9aec049c09" providerId="ADAL" clId="{E7F33602-20D9-4B8A-962D-99B9CD9EB0E4}" dt="2023-08-29T07:12:34.199" v="614" actId="478"/>
          <ac:graphicFrameMkLst>
            <pc:docMk/>
            <pc:sldMk cId="69627934" sldId="280"/>
            <ac:graphicFrameMk id="8" creationId="{3FAC1D05-8A13-8BB6-AF41-6E1522C2EA6B}"/>
          </ac:graphicFrameMkLst>
        </pc:graphicFrameChg>
        <pc:picChg chg="add mod">
          <ac:chgData name="Enrique Sousa" userId="d3b756b5-2e0c-4fbe-9d2d-5e9aec049c09" providerId="ADAL" clId="{E7F33602-20D9-4B8A-962D-99B9CD9EB0E4}" dt="2023-08-29T07:12:42.382" v="617" actId="14100"/>
          <ac:picMkLst>
            <pc:docMk/>
            <pc:sldMk cId="69627934" sldId="280"/>
            <ac:picMk id="10" creationId="{A00D7BB6-E52C-533F-D568-A757A97E56FF}"/>
          </ac:picMkLst>
        </pc:picChg>
        <pc:picChg chg="add mod">
          <ac:chgData name="Enrique Sousa" userId="d3b756b5-2e0c-4fbe-9d2d-5e9aec049c09" providerId="ADAL" clId="{E7F33602-20D9-4B8A-962D-99B9CD9EB0E4}" dt="2023-08-29T07:13:10.350" v="621" actId="1076"/>
          <ac:picMkLst>
            <pc:docMk/>
            <pc:sldMk cId="69627934" sldId="280"/>
            <ac:picMk id="12" creationId="{72BFB548-8508-EA64-8931-7CA46F6C2C24}"/>
          </ac:picMkLst>
        </pc:picChg>
      </pc:sldChg>
      <pc:sldChg chg="addSp delSp modSp new del mod">
        <pc:chgData name="Enrique Sousa" userId="d3b756b5-2e0c-4fbe-9d2d-5e9aec049c09" providerId="ADAL" clId="{E7F33602-20D9-4B8A-962D-99B9CD9EB0E4}" dt="2023-08-31T07:58:19.422" v="1006" actId="47"/>
        <pc:sldMkLst>
          <pc:docMk/>
          <pc:sldMk cId="4181867854" sldId="281"/>
        </pc:sldMkLst>
        <pc:spChg chg="del">
          <ac:chgData name="Enrique Sousa" userId="d3b756b5-2e0c-4fbe-9d2d-5e9aec049c09" providerId="ADAL" clId="{E7F33602-20D9-4B8A-962D-99B9CD9EB0E4}" dt="2023-08-29T07:24:14.480" v="656" actId="478"/>
          <ac:spMkLst>
            <pc:docMk/>
            <pc:sldMk cId="4181867854" sldId="281"/>
            <ac:spMk id="2" creationId="{F2885321-6DC3-CD2A-0B6D-AA04C16A1F79}"/>
          </ac:spMkLst>
        </pc:spChg>
        <pc:spChg chg="del">
          <ac:chgData name="Enrique Sousa" userId="d3b756b5-2e0c-4fbe-9d2d-5e9aec049c09" providerId="ADAL" clId="{E7F33602-20D9-4B8A-962D-99B9CD9EB0E4}" dt="2023-08-29T07:24:15.521" v="657" actId="478"/>
          <ac:spMkLst>
            <pc:docMk/>
            <pc:sldMk cId="4181867854" sldId="281"/>
            <ac:spMk id="3" creationId="{1F815C14-EFC5-67CB-FE31-12528B787D90}"/>
          </ac:spMkLst>
        </pc:spChg>
        <pc:picChg chg="add mod">
          <ac:chgData name="Enrique Sousa" userId="d3b756b5-2e0c-4fbe-9d2d-5e9aec049c09" providerId="ADAL" clId="{E7F33602-20D9-4B8A-962D-99B9CD9EB0E4}" dt="2023-08-29T07:28:05.146" v="673" actId="1076"/>
          <ac:picMkLst>
            <pc:docMk/>
            <pc:sldMk cId="4181867854" sldId="281"/>
            <ac:picMk id="4" creationId="{97F7E1F2-BA6C-5A8D-C3A5-01BB3BC249BB}"/>
          </ac:picMkLst>
        </pc:picChg>
        <pc:picChg chg="add mod">
          <ac:chgData name="Enrique Sousa" userId="d3b756b5-2e0c-4fbe-9d2d-5e9aec049c09" providerId="ADAL" clId="{E7F33602-20D9-4B8A-962D-99B9CD9EB0E4}" dt="2023-08-29T07:27:48.788" v="672" actId="1076"/>
          <ac:picMkLst>
            <pc:docMk/>
            <pc:sldMk cId="4181867854" sldId="281"/>
            <ac:picMk id="6" creationId="{A2ED7BE3-7F65-A72B-F2C6-DC1EC05981E2}"/>
          </ac:picMkLst>
        </pc:picChg>
      </pc:sldChg>
      <pc:sldChg chg="addSp delSp modSp new mod modAnim">
        <pc:chgData name="Enrique Sousa" userId="d3b756b5-2e0c-4fbe-9d2d-5e9aec049c09" providerId="ADAL" clId="{E7F33602-20D9-4B8A-962D-99B9CD9EB0E4}" dt="2023-08-31T07:15:42.663" v="756" actId="1076"/>
        <pc:sldMkLst>
          <pc:docMk/>
          <pc:sldMk cId="110577348" sldId="282"/>
        </pc:sldMkLst>
        <pc:spChg chg="del">
          <ac:chgData name="Enrique Sousa" userId="d3b756b5-2e0c-4fbe-9d2d-5e9aec049c09" providerId="ADAL" clId="{E7F33602-20D9-4B8A-962D-99B9CD9EB0E4}" dt="2023-08-31T07:14:54.361" v="747"/>
          <ac:spMkLst>
            <pc:docMk/>
            <pc:sldMk cId="110577348" sldId="282"/>
            <ac:spMk id="3" creationId="{38026FFF-87C9-CEF3-079D-4FFA11771628}"/>
          </ac:spMkLst>
        </pc:spChg>
        <pc:picChg chg="add mod">
          <ac:chgData name="Enrique Sousa" userId="d3b756b5-2e0c-4fbe-9d2d-5e9aec049c09" providerId="ADAL" clId="{E7F33602-20D9-4B8A-962D-99B9CD9EB0E4}" dt="2023-08-31T07:15:42.663" v="756" actId="1076"/>
          <ac:picMkLst>
            <pc:docMk/>
            <pc:sldMk cId="110577348" sldId="282"/>
            <ac:picMk id="4" creationId="{751569A2-1245-73D1-61C7-55A0C1E0F43C}"/>
          </ac:picMkLst>
        </pc:picChg>
      </pc:sldChg>
      <pc:sldChg chg="addSp delSp modSp new mod modAnim">
        <pc:chgData name="Enrique Sousa" userId="d3b756b5-2e0c-4fbe-9d2d-5e9aec049c09" providerId="ADAL" clId="{E7F33602-20D9-4B8A-962D-99B9CD9EB0E4}" dt="2023-08-31T07:26:27.872" v="841"/>
        <pc:sldMkLst>
          <pc:docMk/>
          <pc:sldMk cId="1884836768" sldId="283"/>
        </pc:sldMkLst>
        <pc:spChg chg="del mod">
          <ac:chgData name="Enrique Sousa" userId="d3b756b5-2e0c-4fbe-9d2d-5e9aec049c09" providerId="ADAL" clId="{E7F33602-20D9-4B8A-962D-99B9CD9EB0E4}" dt="2023-08-31T07:16:49.016" v="765" actId="478"/>
          <ac:spMkLst>
            <pc:docMk/>
            <pc:sldMk cId="1884836768" sldId="283"/>
            <ac:spMk id="2" creationId="{5FD2136E-4AC3-EEE7-323F-E1613ED4FF6B}"/>
          </ac:spMkLst>
        </pc:spChg>
        <pc:spChg chg="del mod">
          <ac:chgData name="Enrique Sousa" userId="d3b756b5-2e0c-4fbe-9d2d-5e9aec049c09" providerId="ADAL" clId="{E7F33602-20D9-4B8A-962D-99B9CD9EB0E4}" dt="2023-08-31T07:16:53.001" v="768" actId="478"/>
          <ac:spMkLst>
            <pc:docMk/>
            <pc:sldMk cId="1884836768" sldId="283"/>
            <ac:spMk id="3" creationId="{CFC11763-F9CA-D24A-AF77-129F4BA4A490}"/>
          </ac:spMkLst>
        </pc:spChg>
        <pc:spChg chg="add mod">
          <ac:chgData name="Enrique Sousa" userId="d3b756b5-2e0c-4fbe-9d2d-5e9aec049c09" providerId="ADAL" clId="{E7F33602-20D9-4B8A-962D-99B9CD9EB0E4}" dt="2023-08-31T07:16:49.485" v="766"/>
          <ac:spMkLst>
            <pc:docMk/>
            <pc:sldMk cId="1884836768" sldId="283"/>
            <ac:spMk id="4" creationId="{6E16C63C-0863-2305-F95E-A3CF95AF0909}"/>
          </ac:spMkLst>
        </pc:spChg>
        <pc:spChg chg="add mod">
          <ac:chgData name="Enrique Sousa" userId="d3b756b5-2e0c-4fbe-9d2d-5e9aec049c09" providerId="ADAL" clId="{E7F33602-20D9-4B8A-962D-99B9CD9EB0E4}" dt="2023-08-31T07:20:00.109" v="824" actId="20577"/>
          <ac:spMkLst>
            <pc:docMk/>
            <pc:sldMk cId="1884836768" sldId="283"/>
            <ac:spMk id="5" creationId="{906B27E8-FDCD-507E-DEE6-051D4A480E87}"/>
          </ac:spMkLst>
        </pc:spChg>
        <pc:picChg chg="add del mod">
          <ac:chgData name="Enrique Sousa" userId="d3b756b5-2e0c-4fbe-9d2d-5e9aec049c09" providerId="ADAL" clId="{E7F33602-20D9-4B8A-962D-99B9CD9EB0E4}" dt="2023-08-31T07:26:04.679" v="835" actId="478"/>
          <ac:picMkLst>
            <pc:docMk/>
            <pc:sldMk cId="1884836768" sldId="283"/>
            <ac:picMk id="1026" creationId="{6ED77706-FA3E-F9AF-B239-F80AA0A28902}"/>
          </ac:picMkLst>
        </pc:picChg>
        <pc:picChg chg="add mod">
          <ac:chgData name="Enrique Sousa" userId="d3b756b5-2e0c-4fbe-9d2d-5e9aec049c09" providerId="ADAL" clId="{E7F33602-20D9-4B8A-962D-99B9CD9EB0E4}" dt="2023-08-31T07:26:16.604" v="839" actId="1076"/>
          <ac:picMkLst>
            <pc:docMk/>
            <pc:sldMk cId="1884836768" sldId="283"/>
            <ac:picMk id="1028" creationId="{1D936485-BA08-5909-0AFB-A83D11BE3D7A}"/>
          </ac:picMkLst>
        </pc:picChg>
        <pc:picChg chg="add mod">
          <ac:chgData name="Enrique Sousa" userId="d3b756b5-2e0c-4fbe-9d2d-5e9aec049c09" providerId="ADAL" clId="{E7F33602-20D9-4B8A-962D-99B9CD9EB0E4}" dt="2023-08-31T07:26:14.567" v="838" actId="1076"/>
          <ac:picMkLst>
            <pc:docMk/>
            <pc:sldMk cId="1884836768" sldId="283"/>
            <ac:picMk id="1030" creationId="{F5272D0B-921C-1135-159F-3A34824BA1AD}"/>
          </ac:picMkLst>
        </pc:picChg>
      </pc:sldChg>
      <pc:sldChg chg="addSp delSp modSp new mod">
        <pc:chgData name="Enrique Sousa" userId="d3b756b5-2e0c-4fbe-9d2d-5e9aec049c09" providerId="ADAL" clId="{E7F33602-20D9-4B8A-962D-99B9CD9EB0E4}" dt="2023-09-05T08:02:53.214" v="1069" actId="20577"/>
        <pc:sldMkLst>
          <pc:docMk/>
          <pc:sldMk cId="1792073195" sldId="284"/>
        </pc:sldMkLst>
        <pc:spChg chg="del">
          <ac:chgData name="Enrique Sousa" userId="d3b756b5-2e0c-4fbe-9d2d-5e9aec049c09" providerId="ADAL" clId="{E7F33602-20D9-4B8A-962D-99B9CD9EB0E4}" dt="2023-09-05T07:49:01.488" v="1020" actId="478"/>
          <ac:spMkLst>
            <pc:docMk/>
            <pc:sldMk cId="1792073195" sldId="284"/>
            <ac:spMk id="2" creationId="{EB8EEBFD-116A-1423-1D7A-A6C423B97075}"/>
          </ac:spMkLst>
        </pc:spChg>
        <pc:spChg chg="del">
          <ac:chgData name="Enrique Sousa" userId="d3b756b5-2e0c-4fbe-9d2d-5e9aec049c09" providerId="ADAL" clId="{E7F33602-20D9-4B8A-962D-99B9CD9EB0E4}" dt="2023-09-05T07:49:06.066" v="1021" actId="478"/>
          <ac:spMkLst>
            <pc:docMk/>
            <pc:sldMk cId="1792073195" sldId="284"/>
            <ac:spMk id="3" creationId="{6C5929FB-F35E-7C95-BDE1-7B0ADDC83473}"/>
          </ac:spMkLst>
        </pc:spChg>
        <pc:spChg chg="add mod">
          <ac:chgData name="Enrique Sousa" userId="d3b756b5-2e0c-4fbe-9d2d-5e9aec049c09" providerId="ADAL" clId="{E7F33602-20D9-4B8A-962D-99B9CD9EB0E4}" dt="2023-09-05T07:49:15.191" v="1022"/>
          <ac:spMkLst>
            <pc:docMk/>
            <pc:sldMk cId="1792073195" sldId="284"/>
            <ac:spMk id="4" creationId="{56BA0A01-7F7C-5389-E531-703451C95598}"/>
          </ac:spMkLst>
        </pc:spChg>
        <pc:spChg chg="add mod">
          <ac:chgData name="Enrique Sousa" userId="d3b756b5-2e0c-4fbe-9d2d-5e9aec049c09" providerId="ADAL" clId="{E7F33602-20D9-4B8A-962D-99B9CD9EB0E4}" dt="2023-09-05T07:49:32.316" v="1033" actId="20577"/>
          <ac:spMkLst>
            <pc:docMk/>
            <pc:sldMk cId="1792073195" sldId="284"/>
            <ac:spMk id="5" creationId="{AFC6481C-FF97-99F9-9B0F-9C6540D132B6}"/>
          </ac:spMkLst>
        </pc:spChg>
        <pc:spChg chg="add mod">
          <ac:chgData name="Enrique Sousa" userId="d3b756b5-2e0c-4fbe-9d2d-5e9aec049c09" providerId="ADAL" clId="{E7F33602-20D9-4B8A-962D-99B9CD9EB0E4}" dt="2023-09-05T08:02:53.214" v="1069" actId="20577"/>
          <ac:spMkLst>
            <pc:docMk/>
            <pc:sldMk cId="1792073195" sldId="284"/>
            <ac:spMk id="7" creationId="{81EB3335-978F-41C1-33DC-C248D13B73D1}"/>
          </ac:spMkLst>
        </pc:spChg>
        <pc:picChg chg="add mod">
          <ac:chgData name="Enrique Sousa" userId="d3b756b5-2e0c-4fbe-9d2d-5e9aec049c09" providerId="ADAL" clId="{E7F33602-20D9-4B8A-962D-99B9CD9EB0E4}" dt="2023-09-05T08:00:23.572" v="1068" actId="1076"/>
          <ac:picMkLst>
            <pc:docMk/>
            <pc:sldMk cId="1792073195" sldId="284"/>
            <ac:picMk id="9" creationId="{3711C25E-0426-49E6-8D2D-D101F57014EA}"/>
          </ac:picMkLst>
        </pc:picChg>
      </pc:sldChg>
    </pc:docChg>
  </pc:docChgLst>
  <pc:docChgLst>
    <pc:chgData name="Enrique Sousa" userId="d3b756b5-2e0c-4fbe-9d2d-5e9aec049c09" providerId="ADAL" clId="{1F861ADF-5C39-42E7-88FD-53B55FA429FA}"/>
    <pc:docChg chg="undo custSel modSld">
      <pc:chgData name="Enrique Sousa" userId="d3b756b5-2e0c-4fbe-9d2d-5e9aec049c09" providerId="ADAL" clId="{1F861ADF-5C39-42E7-88FD-53B55FA429FA}" dt="2023-07-20T08:02:29.657" v="126" actId="20577"/>
      <pc:docMkLst>
        <pc:docMk/>
      </pc:docMkLst>
      <pc:sldChg chg="modSp mod">
        <pc:chgData name="Enrique Sousa" userId="d3b756b5-2e0c-4fbe-9d2d-5e9aec049c09" providerId="ADAL" clId="{1F861ADF-5C39-42E7-88FD-53B55FA429FA}" dt="2023-07-20T08:02:29.657" v="126" actId="20577"/>
        <pc:sldMkLst>
          <pc:docMk/>
          <pc:sldMk cId="4076329299" sldId="256"/>
        </pc:sldMkLst>
        <pc:spChg chg="mod">
          <ac:chgData name="Enrique Sousa" userId="d3b756b5-2e0c-4fbe-9d2d-5e9aec049c09" providerId="ADAL" clId="{1F861ADF-5C39-42E7-88FD-53B55FA429FA}" dt="2023-07-20T08:02:29.657" v="126" actId="20577"/>
          <ac:spMkLst>
            <pc:docMk/>
            <pc:sldMk cId="4076329299" sldId="256"/>
            <ac:spMk id="2" creationId="{80423CF5-1BA4-2C85-CCE3-BBCBC0269907}"/>
          </ac:spMkLst>
        </pc:spChg>
      </pc:sldChg>
      <pc:sldChg chg="addSp delSp modSp mod">
        <pc:chgData name="Enrique Sousa" userId="d3b756b5-2e0c-4fbe-9d2d-5e9aec049c09" providerId="ADAL" clId="{1F861ADF-5C39-42E7-88FD-53B55FA429FA}" dt="2023-07-20T07:51:25.653" v="54" actId="14100"/>
        <pc:sldMkLst>
          <pc:docMk/>
          <pc:sldMk cId="1433145518" sldId="259"/>
        </pc:sldMkLst>
        <pc:spChg chg="add del mod">
          <ac:chgData name="Enrique Sousa" userId="d3b756b5-2e0c-4fbe-9d2d-5e9aec049c09" providerId="ADAL" clId="{1F861ADF-5C39-42E7-88FD-53B55FA429FA}" dt="2023-07-20T07:51:17.366" v="53" actId="20577"/>
          <ac:spMkLst>
            <pc:docMk/>
            <pc:sldMk cId="1433145518" sldId="259"/>
            <ac:spMk id="17" creationId="{081877D3-E8A1-C4F9-0F2C-3875955D76C0}"/>
          </ac:spMkLst>
        </pc:spChg>
        <pc:spChg chg="mod">
          <ac:chgData name="Enrique Sousa" userId="d3b756b5-2e0c-4fbe-9d2d-5e9aec049c09" providerId="ADAL" clId="{1F861ADF-5C39-42E7-88FD-53B55FA429FA}" dt="2023-07-20T07:51:25.653" v="54" actId="14100"/>
          <ac:spMkLst>
            <pc:docMk/>
            <pc:sldMk cId="1433145518" sldId="259"/>
            <ac:spMk id="19" creationId="{F7EFCFDB-5438-650A-A29D-469E7FA0E4C4}"/>
          </ac:spMkLst>
        </pc:spChg>
        <pc:spChg chg="mod">
          <ac:chgData name="Enrique Sousa" userId="d3b756b5-2e0c-4fbe-9d2d-5e9aec049c09" providerId="ADAL" clId="{1F861ADF-5C39-42E7-88FD-53B55FA429FA}" dt="2023-07-20T07:50:51.740" v="36"/>
          <ac:spMkLst>
            <pc:docMk/>
            <pc:sldMk cId="1433145518" sldId="259"/>
            <ac:spMk id="20" creationId="{C2BF4646-7D03-C6A8-ECB3-09EA45F6AA63}"/>
          </ac:spMkLst>
        </pc:spChg>
        <pc:picChg chg="add del">
          <ac:chgData name="Enrique Sousa" userId="d3b756b5-2e0c-4fbe-9d2d-5e9aec049c09" providerId="ADAL" clId="{1F861ADF-5C39-42E7-88FD-53B55FA429FA}" dt="2023-07-20T07:50:55.631" v="38"/>
          <ac:picMkLst>
            <pc:docMk/>
            <pc:sldMk cId="1433145518" sldId="259"/>
            <ac:picMk id="2050" creationId="{58BF8162-6DE7-C57D-E34A-D474EE34732D}"/>
          </ac:picMkLst>
        </pc:picChg>
      </pc:sldChg>
      <pc:sldChg chg="addSp delSp modSp mod delAnim modAnim">
        <pc:chgData name="Enrique Sousa" userId="d3b756b5-2e0c-4fbe-9d2d-5e9aec049c09" providerId="ADAL" clId="{1F861ADF-5C39-42E7-88FD-53B55FA429FA}" dt="2023-07-20T07:49:25.094" v="32" actId="1076"/>
        <pc:sldMkLst>
          <pc:docMk/>
          <pc:sldMk cId="176058406" sldId="260"/>
        </pc:sldMkLst>
        <pc:spChg chg="mod">
          <ac:chgData name="Enrique Sousa" userId="d3b756b5-2e0c-4fbe-9d2d-5e9aec049c09" providerId="ADAL" clId="{1F861ADF-5C39-42E7-88FD-53B55FA429FA}" dt="2023-07-20T07:49:17.257" v="29" actId="14100"/>
          <ac:spMkLst>
            <pc:docMk/>
            <pc:sldMk cId="176058406" sldId="260"/>
            <ac:spMk id="10" creationId="{422174AA-A0DC-7EDC-BA7F-CF31EF2766FA}"/>
          </ac:spMkLst>
        </pc:spChg>
        <pc:spChg chg="mod">
          <ac:chgData name="Enrique Sousa" userId="d3b756b5-2e0c-4fbe-9d2d-5e9aec049c09" providerId="ADAL" clId="{1F861ADF-5C39-42E7-88FD-53B55FA429FA}" dt="2023-07-20T07:49:11.592" v="28" actId="14100"/>
          <ac:spMkLst>
            <pc:docMk/>
            <pc:sldMk cId="176058406" sldId="260"/>
            <ac:spMk id="11" creationId="{5ABC5B10-15F4-D45B-0894-64155007035A}"/>
          </ac:spMkLst>
        </pc:spChg>
        <pc:picChg chg="del">
          <ac:chgData name="Enrique Sousa" userId="d3b756b5-2e0c-4fbe-9d2d-5e9aec049c09" providerId="ADAL" clId="{1F861ADF-5C39-42E7-88FD-53B55FA429FA}" dt="2023-07-20T07:48:57.697" v="0" actId="478"/>
          <ac:picMkLst>
            <pc:docMk/>
            <pc:sldMk cId="176058406" sldId="260"/>
            <ac:picMk id="3" creationId="{B90AE149-B925-5963-8144-76310BF5C905}"/>
          </ac:picMkLst>
        </pc:picChg>
        <pc:picChg chg="del">
          <ac:chgData name="Enrique Sousa" userId="d3b756b5-2e0c-4fbe-9d2d-5e9aec049c09" providerId="ADAL" clId="{1F861ADF-5C39-42E7-88FD-53B55FA429FA}" dt="2023-07-20T07:48:59.386" v="1" actId="478"/>
          <ac:picMkLst>
            <pc:docMk/>
            <pc:sldMk cId="176058406" sldId="260"/>
            <ac:picMk id="4" creationId="{75145AAE-D001-A3A2-5D7C-9FAE12A62230}"/>
          </ac:picMkLst>
        </pc:picChg>
        <pc:picChg chg="add mod">
          <ac:chgData name="Enrique Sousa" userId="d3b756b5-2e0c-4fbe-9d2d-5e9aec049c09" providerId="ADAL" clId="{1F861ADF-5C39-42E7-88FD-53B55FA429FA}" dt="2023-07-20T07:49:25.094" v="32" actId="1076"/>
          <ac:picMkLst>
            <pc:docMk/>
            <pc:sldMk cId="176058406" sldId="260"/>
            <ac:picMk id="1026" creationId="{6AC0D430-2BBF-6D10-C973-9008AE521B11}"/>
          </ac:picMkLst>
        </pc:picChg>
      </pc:sldChg>
      <pc:sldChg chg="addSp delSp modSp mod">
        <pc:chgData name="Enrique Sousa" userId="d3b756b5-2e0c-4fbe-9d2d-5e9aec049c09" providerId="ADAL" clId="{1F861ADF-5C39-42E7-88FD-53B55FA429FA}" dt="2023-07-20T07:52:47.662" v="80" actId="1076"/>
        <pc:sldMkLst>
          <pc:docMk/>
          <pc:sldMk cId="2620687045" sldId="262"/>
        </pc:sldMkLst>
        <pc:spChg chg="mod">
          <ac:chgData name="Enrique Sousa" userId="d3b756b5-2e0c-4fbe-9d2d-5e9aec049c09" providerId="ADAL" clId="{1F861ADF-5C39-42E7-88FD-53B55FA429FA}" dt="2023-07-20T07:52:12.415" v="77" actId="20577"/>
          <ac:spMkLst>
            <pc:docMk/>
            <pc:sldMk cId="2620687045" sldId="262"/>
            <ac:spMk id="11" creationId="{5ABC5B10-15F4-D45B-0894-64155007035A}"/>
          </ac:spMkLst>
        </pc:spChg>
        <pc:picChg chg="del">
          <ac:chgData name="Enrique Sousa" userId="d3b756b5-2e0c-4fbe-9d2d-5e9aec049c09" providerId="ADAL" clId="{1F861ADF-5C39-42E7-88FD-53B55FA429FA}" dt="2023-07-20T07:51:31.101" v="55" actId="478"/>
          <ac:picMkLst>
            <pc:docMk/>
            <pc:sldMk cId="2620687045" sldId="262"/>
            <ac:picMk id="3" creationId="{AC80428C-AD0E-63FB-19D8-ACFEB1F87B5F}"/>
          </ac:picMkLst>
        </pc:picChg>
        <pc:picChg chg="add del mod">
          <ac:chgData name="Enrique Sousa" userId="d3b756b5-2e0c-4fbe-9d2d-5e9aec049c09" providerId="ADAL" clId="{1F861ADF-5C39-42E7-88FD-53B55FA429FA}" dt="2023-07-20T07:52:41.541" v="78" actId="478"/>
          <ac:picMkLst>
            <pc:docMk/>
            <pc:sldMk cId="2620687045" sldId="262"/>
            <ac:picMk id="3074" creationId="{60F8226E-68AE-A20F-849D-7EFDBF7889D0}"/>
          </ac:picMkLst>
        </pc:picChg>
        <pc:picChg chg="add mod">
          <ac:chgData name="Enrique Sousa" userId="d3b756b5-2e0c-4fbe-9d2d-5e9aec049c09" providerId="ADAL" clId="{1F861ADF-5C39-42E7-88FD-53B55FA429FA}" dt="2023-07-20T07:52:47.662" v="80" actId="1076"/>
          <ac:picMkLst>
            <pc:docMk/>
            <pc:sldMk cId="2620687045" sldId="262"/>
            <ac:picMk id="3076" creationId="{DA93F43D-5C95-497D-9A3C-87103CB845B6}"/>
          </ac:picMkLst>
        </pc:picChg>
      </pc:sldChg>
      <pc:sldChg chg="addSp delSp modSp mod">
        <pc:chgData name="Enrique Sousa" userId="d3b756b5-2e0c-4fbe-9d2d-5e9aec049c09" providerId="ADAL" clId="{1F861ADF-5C39-42E7-88FD-53B55FA429FA}" dt="2023-07-20T07:56:49.625" v="95" actId="1076"/>
        <pc:sldMkLst>
          <pc:docMk/>
          <pc:sldMk cId="290331400" sldId="263"/>
        </pc:sldMkLst>
        <pc:spChg chg="del">
          <ac:chgData name="Enrique Sousa" userId="d3b756b5-2e0c-4fbe-9d2d-5e9aec049c09" providerId="ADAL" clId="{1F861ADF-5C39-42E7-88FD-53B55FA429FA}" dt="2023-07-20T07:53:39.387" v="87" actId="478"/>
          <ac:spMkLst>
            <pc:docMk/>
            <pc:sldMk cId="290331400" sldId="263"/>
            <ac:spMk id="2" creationId="{13895424-F0AF-D77E-1D70-68D2565A6D9D}"/>
          </ac:spMkLst>
        </pc:spChg>
        <pc:spChg chg="mod">
          <ac:chgData name="Enrique Sousa" userId="d3b756b5-2e0c-4fbe-9d2d-5e9aec049c09" providerId="ADAL" clId="{1F861ADF-5C39-42E7-88FD-53B55FA429FA}" dt="2023-07-20T07:53:35.793" v="86" actId="20577"/>
          <ac:spMkLst>
            <pc:docMk/>
            <pc:sldMk cId="290331400" sldId="263"/>
            <ac:spMk id="11" creationId="{5ABC5B10-15F4-D45B-0894-64155007035A}"/>
          </ac:spMkLst>
        </pc:spChg>
        <pc:picChg chg="add mod">
          <ac:chgData name="Enrique Sousa" userId="d3b756b5-2e0c-4fbe-9d2d-5e9aec049c09" providerId="ADAL" clId="{1F861ADF-5C39-42E7-88FD-53B55FA429FA}" dt="2023-07-20T07:53:45.689" v="89" actId="1076"/>
          <ac:picMkLst>
            <pc:docMk/>
            <pc:sldMk cId="290331400" sldId="263"/>
            <ac:picMk id="4" creationId="{02444AC5-6FB8-FD57-3CFC-2BEC629DCADE}"/>
          </ac:picMkLst>
        </pc:picChg>
        <pc:picChg chg="add mod">
          <ac:chgData name="Enrique Sousa" userId="d3b756b5-2e0c-4fbe-9d2d-5e9aec049c09" providerId="ADAL" clId="{1F861ADF-5C39-42E7-88FD-53B55FA429FA}" dt="2023-07-20T07:54:06.770" v="91" actId="1076"/>
          <ac:picMkLst>
            <pc:docMk/>
            <pc:sldMk cId="290331400" sldId="263"/>
            <ac:picMk id="6" creationId="{21593B7F-BEFA-398F-169E-D8F22EE0FA6A}"/>
          </ac:picMkLst>
        </pc:picChg>
        <pc:picChg chg="add mod">
          <ac:chgData name="Enrique Sousa" userId="d3b756b5-2e0c-4fbe-9d2d-5e9aec049c09" providerId="ADAL" clId="{1F861ADF-5C39-42E7-88FD-53B55FA429FA}" dt="2023-07-20T07:55:55.975" v="93" actId="1076"/>
          <ac:picMkLst>
            <pc:docMk/>
            <pc:sldMk cId="290331400" sldId="263"/>
            <ac:picMk id="8" creationId="{BAE61BD3-4A64-E77C-F050-148A5E581B20}"/>
          </ac:picMkLst>
        </pc:picChg>
        <pc:picChg chg="add mod">
          <ac:chgData name="Enrique Sousa" userId="d3b756b5-2e0c-4fbe-9d2d-5e9aec049c09" providerId="ADAL" clId="{1F861ADF-5C39-42E7-88FD-53B55FA429FA}" dt="2023-07-20T07:56:49.625" v="95" actId="1076"/>
          <ac:picMkLst>
            <pc:docMk/>
            <pc:sldMk cId="290331400" sldId="263"/>
            <ac:picMk id="12" creationId="{4781F482-FCD8-B9EE-C72D-4E0769F16F28}"/>
          </ac:picMkLst>
        </pc:picChg>
      </pc:sldChg>
      <pc:sldChg chg="modSp mod">
        <pc:chgData name="Enrique Sousa" userId="d3b756b5-2e0c-4fbe-9d2d-5e9aec049c09" providerId="ADAL" clId="{1F861ADF-5C39-42E7-88FD-53B55FA429FA}" dt="2023-07-20T08:00:46.668" v="111" actId="20577"/>
        <pc:sldMkLst>
          <pc:docMk/>
          <pc:sldMk cId="2892163763" sldId="265"/>
        </pc:sldMkLst>
        <pc:spChg chg="mod">
          <ac:chgData name="Enrique Sousa" userId="d3b756b5-2e0c-4fbe-9d2d-5e9aec049c09" providerId="ADAL" clId="{1F861ADF-5C39-42E7-88FD-53B55FA429FA}" dt="2023-07-20T08:00:46.668" v="111" actId="20577"/>
          <ac:spMkLst>
            <pc:docMk/>
            <pc:sldMk cId="2892163763" sldId="265"/>
            <ac:spMk id="2" creationId="{13895424-F0AF-D77E-1D70-68D2565A6D9D}"/>
          </ac:spMkLst>
        </pc:spChg>
      </pc:sldChg>
    </pc:docChg>
  </pc:docChgLst>
  <pc:docChgLst>
    <pc:chgData name="Enrique Sousa" userId="d3b756b5-2e0c-4fbe-9d2d-5e9aec049c09" providerId="ADAL" clId="{7251FDFA-8049-4724-87FB-93ADF70462BB}"/>
    <pc:docChg chg="undo custSel addSld delSld modSld">
      <pc:chgData name="Enrique Sousa" userId="d3b756b5-2e0c-4fbe-9d2d-5e9aec049c09" providerId="ADAL" clId="{7251FDFA-8049-4724-87FB-93ADF70462BB}" dt="2023-07-13T10:12:08.401" v="518" actId="1076"/>
      <pc:docMkLst>
        <pc:docMk/>
      </pc:docMkLst>
      <pc:sldChg chg="modSp mod">
        <pc:chgData name="Enrique Sousa" userId="d3b756b5-2e0c-4fbe-9d2d-5e9aec049c09" providerId="ADAL" clId="{7251FDFA-8049-4724-87FB-93ADF70462BB}" dt="2023-07-12T11:27:02.980" v="287" actId="1076"/>
        <pc:sldMkLst>
          <pc:docMk/>
          <pc:sldMk cId="4076329299" sldId="256"/>
        </pc:sldMkLst>
        <pc:spChg chg="mod">
          <ac:chgData name="Enrique Sousa" userId="d3b756b5-2e0c-4fbe-9d2d-5e9aec049c09" providerId="ADAL" clId="{7251FDFA-8049-4724-87FB-93ADF70462BB}" dt="2023-07-12T11:27:02.980" v="287" actId="1076"/>
          <ac:spMkLst>
            <pc:docMk/>
            <pc:sldMk cId="4076329299" sldId="256"/>
            <ac:spMk id="2" creationId="{80423CF5-1BA4-2C85-CCE3-BBCBC0269907}"/>
          </ac:spMkLst>
        </pc:spChg>
      </pc:sldChg>
      <pc:sldChg chg="modSp mod">
        <pc:chgData name="Enrique Sousa" userId="d3b756b5-2e0c-4fbe-9d2d-5e9aec049c09" providerId="ADAL" clId="{7251FDFA-8049-4724-87FB-93ADF70462BB}" dt="2023-07-12T11:28:36.087" v="420" actId="1076"/>
        <pc:sldMkLst>
          <pc:docMk/>
          <pc:sldMk cId="1433145518" sldId="259"/>
        </pc:sldMkLst>
        <pc:spChg chg="mod">
          <ac:chgData name="Enrique Sousa" userId="d3b756b5-2e0c-4fbe-9d2d-5e9aec049c09" providerId="ADAL" clId="{7251FDFA-8049-4724-87FB-93ADF70462BB}" dt="2023-07-12T11:28:30.503" v="419" actId="20577"/>
          <ac:spMkLst>
            <pc:docMk/>
            <pc:sldMk cId="1433145518" sldId="259"/>
            <ac:spMk id="17" creationId="{081877D3-E8A1-C4F9-0F2C-3875955D76C0}"/>
          </ac:spMkLst>
        </pc:spChg>
        <pc:spChg chg="mod">
          <ac:chgData name="Enrique Sousa" userId="d3b756b5-2e0c-4fbe-9d2d-5e9aec049c09" providerId="ADAL" clId="{7251FDFA-8049-4724-87FB-93ADF70462BB}" dt="2023-07-12T11:28:12.006" v="414" actId="14100"/>
          <ac:spMkLst>
            <pc:docMk/>
            <pc:sldMk cId="1433145518" sldId="259"/>
            <ac:spMk id="19" creationId="{F7EFCFDB-5438-650A-A29D-469E7FA0E4C4}"/>
          </ac:spMkLst>
        </pc:spChg>
        <pc:spChg chg="mod">
          <ac:chgData name="Enrique Sousa" userId="d3b756b5-2e0c-4fbe-9d2d-5e9aec049c09" providerId="ADAL" clId="{7251FDFA-8049-4724-87FB-93ADF70462BB}" dt="2023-07-12T11:28:36.087" v="420" actId="1076"/>
          <ac:spMkLst>
            <pc:docMk/>
            <pc:sldMk cId="1433145518" sldId="259"/>
            <ac:spMk id="20" creationId="{C2BF4646-7D03-C6A8-ECB3-09EA45F6AA63}"/>
          </ac:spMkLst>
        </pc:spChg>
      </pc:sldChg>
      <pc:sldChg chg="addSp delSp modSp mod modAnim">
        <pc:chgData name="Enrique Sousa" userId="d3b756b5-2e0c-4fbe-9d2d-5e9aec049c09" providerId="ADAL" clId="{7251FDFA-8049-4724-87FB-93ADF70462BB}" dt="2023-07-13T10:12:08.401" v="518" actId="1076"/>
        <pc:sldMkLst>
          <pc:docMk/>
          <pc:sldMk cId="176058406" sldId="260"/>
        </pc:sldMkLst>
        <pc:spChg chg="add del">
          <ac:chgData name="Enrique Sousa" userId="d3b756b5-2e0c-4fbe-9d2d-5e9aec049c09" providerId="ADAL" clId="{7251FDFA-8049-4724-87FB-93ADF70462BB}" dt="2023-07-12T11:15:27.063" v="35" actId="478"/>
          <ac:spMkLst>
            <pc:docMk/>
            <pc:sldMk cId="176058406" sldId="260"/>
            <ac:spMk id="2" creationId="{EBFE5C4B-B00D-497A-3E20-00ECE3505028}"/>
          </ac:spMkLst>
        </pc:spChg>
        <pc:spChg chg="mod">
          <ac:chgData name="Enrique Sousa" userId="d3b756b5-2e0c-4fbe-9d2d-5e9aec049c09" providerId="ADAL" clId="{7251FDFA-8049-4724-87FB-93ADF70462BB}" dt="2023-07-12T11:17:41.225" v="63" actId="1076"/>
          <ac:spMkLst>
            <pc:docMk/>
            <pc:sldMk cId="176058406" sldId="260"/>
            <ac:spMk id="10" creationId="{422174AA-A0DC-7EDC-BA7F-CF31EF2766FA}"/>
          </ac:spMkLst>
        </pc:spChg>
        <pc:spChg chg="mod">
          <ac:chgData name="Enrique Sousa" userId="d3b756b5-2e0c-4fbe-9d2d-5e9aec049c09" providerId="ADAL" clId="{7251FDFA-8049-4724-87FB-93ADF70462BB}" dt="2023-07-12T11:17:43.095" v="64" actId="1076"/>
          <ac:spMkLst>
            <pc:docMk/>
            <pc:sldMk cId="176058406" sldId="260"/>
            <ac:spMk id="11" creationId="{5ABC5B10-15F4-D45B-0894-64155007035A}"/>
          </ac:spMkLst>
        </pc:spChg>
        <pc:picChg chg="add mod ord">
          <ac:chgData name="Enrique Sousa" userId="d3b756b5-2e0c-4fbe-9d2d-5e9aec049c09" providerId="ADAL" clId="{7251FDFA-8049-4724-87FB-93ADF70462BB}" dt="2023-07-12T11:49:00.987" v="516" actId="166"/>
          <ac:picMkLst>
            <pc:docMk/>
            <pc:sldMk cId="176058406" sldId="260"/>
            <ac:picMk id="3" creationId="{B90AE149-B925-5963-8144-76310BF5C905}"/>
          </ac:picMkLst>
        </pc:picChg>
        <pc:picChg chg="add mod">
          <ac:chgData name="Enrique Sousa" userId="d3b756b5-2e0c-4fbe-9d2d-5e9aec049c09" providerId="ADAL" clId="{7251FDFA-8049-4724-87FB-93ADF70462BB}" dt="2023-07-13T10:12:08.401" v="518" actId="1076"/>
          <ac:picMkLst>
            <pc:docMk/>
            <pc:sldMk cId="176058406" sldId="260"/>
            <ac:picMk id="4" creationId="{75145AAE-D001-A3A2-5D7C-9FAE12A62230}"/>
          </ac:picMkLst>
        </pc:picChg>
        <pc:picChg chg="del">
          <ac:chgData name="Enrique Sousa" userId="d3b756b5-2e0c-4fbe-9d2d-5e9aec049c09" providerId="ADAL" clId="{7251FDFA-8049-4724-87FB-93ADF70462BB}" dt="2023-07-12T11:14:47.521" v="31" actId="478"/>
          <ac:picMkLst>
            <pc:docMk/>
            <pc:sldMk cId="176058406" sldId="260"/>
            <ac:picMk id="1026" creationId="{7D5AD1B6-7652-B4C1-5B77-13EDF84166AB}"/>
          </ac:picMkLst>
        </pc:picChg>
        <pc:picChg chg="del">
          <ac:chgData name="Enrique Sousa" userId="d3b756b5-2e0c-4fbe-9d2d-5e9aec049c09" providerId="ADAL" clId="{7251FDFA-8049-4724-87FB-93ADF70462BB}" dt="2023-07-12T11:14:48.968" v="33" actId="478"/>
          <ac:picMkLst>
            <pc:docMk/>
            <pc:sldMk cId="176058406" sldId="260"/>
            <ac:picMk id="1028" creationId="{FB539D34-06FA-3600-0003-CFAF771DACA2}"/>
          </ac:picMkLst>
        </pc:picChg>
        <pc:picChg chg="del">
          <ac:chgData name="Enrique Sousa" userId="d3b756b5-2e0c-4fbe-9d2d-5e9aec049c09" providerId="ADAL" clId="{7251FDFA-8049-4724-87FB-93ADF70462BB}" dt="2023-07-12T11:14:48.215" v="32" actId="478"/>
          <ac:picMkLst>
            <pc:docMk/>
            <pc:sldMk cId="176058406" sldId="260"/>
            <ac:picMk id="1030" creationId="{CF315A73-FBA4-0953-C397-59567DE35B6C}"/>
          </ac:picMkLst>
        </pc:picChg>
      </pc:sldChg>
      <pc:sldChg chg="addSp delSp modSp mod">
        <pc:chgData name="Enrique Sousa" userId="d3b756b5-2e0c-4fbe-9d2d-5e9aec049c09" providerId="ADAL" clId="{7251FDFA-8049-4724-87FB-93ADF70462BB}" dt="2023-07-12T11:20:04.248" v="105" actId="1076"/>
        <pc:sldMkLst>
          <pc:docMk/>
          <pc:sldMk cId="2620687045" sldId="262"/>
        </pc:sldMkLst>
        <pc:spChg chg="add del">
          <ac:chgData name="Enrique Sousa" userId="d3b756b5-2e0c-4fbe-9d2d-5e9aec049c09" providerId="ADAL" clId="{7251FDFA-8049-4724-87FB-93ADF70462BB}" dt="2023-07-12T11:19:48.559" v="97" actId="478"/>
          <ac:spMkLst>
            <pc:docMk/>
            <pc:sldMk cId="2620687045" sldId="262"/>
            <ac:spMk id="2" creationId="{601D7E24-DACE-DF99-7D9F-859ED045E50D}"/>
          </ac:spMkLst>
        </pc:spChg>
        <pc:spChg chg="mod">
          <ac:chgData name="Enrique Sousa" userId="d3b756b5-2e0c-4fbe-9d2d-5e9aec049c09" providerId="ADAL" clId="{7251FDFA-8049-4724-87FB-93ADF70462BB}" dt="2023-07-12T11:18:31.305" v="74" actId="14100"/>
          <ac:spMkLst>
            <pc:docMk/>
            <pc:sldMk cId="2620687045" sldId="262"/>
            <ac:spMk id="10" creationId="{422174AA-A0DC-7EDC-BA7F-CF31EF2766FA}"/>
          </ac:spMkLst>
        </pc:spChg>
        <pc:spChg chg="mod">
          <ac:chgData name="Enrique Sousa" userId="d3b756b5-2e0c-4fbe-9d2d-5e9aec049c09" providerId="ADAL" clId="{7251FDFA-8049-4724-87FB-93ADF70462BB}" dt="2023-07-12T11:18:46.703" v="95" actId="1076"/>
          <ac:spMkLst>
            <pc:docMk/>
            <pc:sldMk cId="2620687045" sldId="262"/>
            <ac:spMk id="11" creationId="{5ABC5B10-15F4-D45B-0894-64155007035A}"/>
          </ac:spMkLst>
        </pc:spChg>
        <pc:picChg chg="add mod">
          <ac:chgData name="Enrique Sousa" userId="d3b756b5-2e0c-4fbe-9d2d-5e9aec049c09" providerId="ADAL" clId="{7251FDFA-8049-4724-87FB-93ADF70462BB}" dt="2023-07-12T11:20:04.248" v="105" actId="1076"/>
          <ac:picMkLst>
            <pc:docMk/>
            <pc:sldMk cId="2620687045" sldId="262"/>
            <ac:picMk id="3" creationId="{AC80428C-AD0E-63FB-19D8-ACFEB1F87B5F}"/>
          </ac:picMkLst>
        </pc:picChg>
        <pc:picChg chg="del">
          <ac:chgData name="Enrique Sousa" userId="d3b756b5-2e0c-4fbe-9d2d-5e9aec049c09" providerId="ADAL" clId="{7251FDFA-8049-4724-87FB-93ADF70462BB}" dt="2023-07-12T11:18:17.702" v="72" actId="478"/>
          <ac:picMkLst>
            <pc:docMk/>
            <pc:sldMk cId="2620687045" sldId="262"/>
            <ac:picMk id="2050" creationId="{E9B07D9C-969D-7250-2A63-6874E5D52BD8}"/>
          </ac:picMkLst>
        </pc:picChg>
      </pc:sldChg>
      <pc:sldChg chg="modSp mod">
        <pc:chgData name="Enrique Sousa" userId="d3b756b5-2e0c-4fbe-9d2d-5e9aec049c09" providerId="ADAL" clId="{7251FDFA-8049-4724-87FB-93ADF70462BB}" dt="2023-07-12T11:50:05.141" v="517" actId="20577"/>
        <pc:sldMkLst>
          <pc:docMk/>
          <pc:sldMk cId="290331400" sldId="263"/>
        </pc:sldMkLst>
        <pc:spChg chg="mod">
          <ac:chgData name="Enrique Sousa" userId="d3b756b5-2e0c-4fbe-9d2d-5e9aec049c09" providerId="ADAL" clId="{7251FDFA-8049-4724-87FB-93ADF70462BB}" dt="2023-07-12T11:50:05.141" v="517" actId="20577"/>
          <ac:spMkLst>
            <pc:docMk/>
            <pc:sldMk cId="290331400" sldId="263"/>
            <ac:spMk id="2" creationId="{13895424-F0AF-D77E-1D70-68D2565A6D9D}"/>
          </ac:spMkLst>
        </pc:spChg>
        <pc:spChg chg="mod">
          <ac:chgData name="Enrique Sousa" userId="d3b756b5-2e0c-4fbe-9d2d-5e9aec049c09" providerId="ADAL" clId="{7251FDFA-8049-4724-87FB-93ADF70462BB}" dt="2023-07-12T11:25:26.546" v="213" actId="14100"/>
          <ac:spMkLst>
            <pc:docMk/>
            <pc:sldMk cId="290331400" sldId="263"/>
            <ac:spMk id="10" creationId="{422174AA-A0DC-7EDC-BA7F-CF31EF2766FA}"/>
          </ac:spMkLst>
        </pc:spChg>
        <pc:spChg chg="mod">
          <ac:chgData name="Enrique Sousa" userId="d3b756b5-2e0c-4fbe-9d2d-5e9aec049c09" providerId="ADAL" clId="{7251FDFA-8049-4724-87FB-93ADF70462BB}" dt="2023-07-12T11:25:23.063" v="212" actId="14100"/>
          <ac:spMkLst>
            <pc:docMk/>
            <pc:sldMk cId="290331400" sldId="263"/>
            <ac:spMk id="11" creationId="{5ABC5B10-15F4-D45B-0894-64155007035A}"/>
          </ac:spMkLst>
        </pc:spChg>
      </pc:sldChg>
      <pc:sldChg chg="new del">
        <pc:chgData name="Enrique Sousa" userId="d3b756b5-2e0c-4fbe-9d2d-5e9aec049c09" providerId="ADAL" clId="{7251FDFA-8049-4724-87FB-93ADF70462BB}" dt="2023-07-12T11:24:16.638" v="191" actId="47"/>
        <pc:sldMkLst>
          <pc:docMk/>
          <pc:sldMk cId="2026606844" sldId="264"/>
        </pc:sldMkLst>
      </pc:sldChg>
      <pc:sldChg chg="addSp delSp modSp add mod">
        <pc:chgData name="Enrique Sousa" userId="d3b756b5-2e0c-4fbe-9d2d-5e9aec049c09" providerId="ADAL" clId="{7251FDFA-8049-4724-87FB-93ADF70462BB}" dt="2023-07-12T11:30:26.238" v="471" actId="20577"/>
        <pc:sldMkLst>
          <pc:docMk/>
          <pc:sldMk cId="2892163763" sldId="265"/>
        </pc:sldMkLst>
        <pc:spChg chg="mod">
          <ac:chgData name="Enrique Sousa" userId="d3b756b5-2e0c-4fbe-9d2d-5e9aec049c09" providerId="ADAL" clId="{7251FDFA-8049-4724-87FB-93ADF70462BB}" dt="2023-07-12T11:30:26.238" v="471" actId="20577"/>
          <ac:spMkLst>
            <pc:docMk/>
            <pc:sldMk cId="2892163763" sldId="265"/>
            <ac:spMk id="2" creationId="{13895424-F0AF-D77E-1D70-68D2565A6D9D}"/>
          </ac:spMkLst>
        </pc:spChg>
        <pc:spChg chg="add mod">
          <ac:chgData name="Enrique Sousa" userId="d3b756b5-2e0c-4fbe-9d2d-5e9aec049c09" providerId="ADAL" clId="{7251FDFA-8049-4724-87FB-93ADF70462BB}" dt="2023-07-12T11:30:08.223" v="426" actId="1076"/>
          <ac:spMkLst>
            <pc:docMk/>
            <pc:sldMk cId="2892163763" sldId="265"/>
            <ac:spMk id="3" creationId="{5D9F8C56-B251-DE30-097C-CFF16A9F6D31}"/>
          </ac:spMkLst>
        </pc:spChg>
        <pc:spChg chg="add mod">
          <ac:chgData name="Enrique Sousa" userId="d3b756b5-2e0c-4fbe-9d2d-5e9aec049c09" providerId="ADAL" clId="{7251FDFA-8049-4724-87FB-93ADF70462BB}" dt="2023-07-12T11:30:04.178" v="425" actId="20577"/>
          <ac:spMkLst>
            <pc:docMk/>
            <pc:sldMk cId="2892163763" sldId="265"/>
            <ac:spMk id="4" creationId="{66D45257-D424-7006-837A-2B25FE4C608A}"/>
          </ac:spMkLst>
        </pc:spChg>
        <pc:spChg chg="del">
          <ac:chgData name="Enrique Sousa" userId="d3b756b5-2e0c-4fbe-9d2d-5e9aec049c09" providerId="ADAL" clId="{7251FDFA-8049-4724-87FB-93ADF70462BB}" dt="2023-07-12T11:25:35.261" v="215" actId="478"/>
          <ac:spMkLst>
            <pc:docMk/>
            <pc:sldMk cId="2892163763" sldId="265"/>
            <ac:spMk id="10" creationId="{422174AA-A0DC-7EDC-BA7F-CF31EF2766FA}"/>
          </ac:spMkLst>
        </pc:spChg>
        <pc:spChg chg="del mod">
          <ac:chgData name="Enrique Sousa" userId="d3b756b5-2e0c-4fbe-9d2d-5e9aec049c09" providerId="ADAL" clId="{7251FDFA-8049-4724-87FB-93ADF70462BB}" dt="2023-07-12T11:25:37.885" v="216" actId="478"/>
          <ac:spMkLst>
            <pc:docMk/>
            <pc:sldMk cId="2892163763" sldId="265"/>
            <ac:spMk id="11" creationId="{5ABC5B10-15F4-D45B-0894-64155007035A}"/>
          </ac:spMkLst>
        </pc:spChg>
      </pc:sldChg>
      <pc:sldChg chg="modSp add del mod">
        <pc:chgData name="Enrique Sousa" userId="d3b756b5-2e0c-4fbe-9d2d-5e9aec049c09" providerId="ADAL" clId="{7251FDFA-8049-4724-87FB-93ADF70462BB}" dt="2023-07-12T11:30:01.315" v="424" actId="47"/>
        <pc:sldMkLst>
          <pc:docMk/>
          <pc:sldMk cId="2656940649" sldId="266"/>
        </pc:sldMkLst>
        <pc:spChg chg="mod">
          <ac:chgData name="Enrique Sousa" userId="d3b756b5-2e0c-4fbe-9d2d-5e9aec049c09" providerId="ADAL" clId="{7251FDFA-8049-4724-87FB-93ADF70462BB}" dt="2023-07-12T11:26:44.149" v="274" actId="14100"/>
          <ac:spMkLst>
            <pc:docMk/>
            <pc:sldMk cId="2656940649" sldId="266"/>
            <ac:spMk id="3" creationId="{5D9F8C56-B251-DE30-097C-CFF16A9F6D31}"/>
          </ac:spMkLst>
        </pc:spChg>
        <pc:spChg chg="mod">
          <ac:chgData name="Enrique Sousa" userId="d3b756b5-2e0c-4fbe-9d2d-5e9aec049c09" providerId="ADAL" clId="{7251FDFA-8049-4724-87FB-93ADF70462BB}" dt="2023-07-12T11:26:40.140" v="273" actId="14100"/>
          <ac:spMkLst>
            <pc:docMk/>
            <pc:sldMk cId="2656940649" sldId="266"/>
            <ac:spMk id="4" creationId="{66D45257-D424-7006-837A-2B25FE4C608A}"/>
          </ac:spMkLst>
        </pc:spChg>
      </pc:sldChg>
      <pc:sldChg chg="delSp new del mod">
        <pc:chgData name="Enrique Sousa" userId="d3b756b5-2e0c-4fbe-9d2d-5e9aec049c09" providerId="ADAL" clId="{7251FDFA-8049-4724-87FB-93ADF70462BB}" dt="2023-07-12T11:25:57.597" v="221" actId="47"/>
        <pc:sldMkLst>
          <pc:docMk/>
          <pc:sldMk cId="3257109434" sldId="266"/>
        </pc:sldMkLst>
        <pc:spChg chg="del">
          <ac:chgData name="Enrique Sousa" userId="d3b756b5-2e0c-4fbe-9d2d-5e9aec049c09" providerId="ADAL" clId="{7251FDFA-8049-4724-87FB-93ADF70462BB}" dt="2023-07-12T11:25:55.603" v="220" actId="478"/>
          <ac:spMkLst>
            <pc:docMk/>
            <pc:sldMk cId="3257109434" sldId="266"/>
            <ac:spMk id="2" creationId="{735587CD-D958-9970-53B8-7CFCA5DF9125}"/>
          </ac:spMkLst>
        </pc:spChg>
      </pc:sldChg>
    </pc:docChg>
  </pc:docChgLst>
  <pc:docChgLst>
    <pc:chgData name="Enrique Sousa" userId="d3b756b5-2e0c-4fbe-9d2d-5e9aec049c09" providerId="ADAL" clId="{EA0B33C7-2A03-4FFC-A39C-347A93F288FE}"/>
    <pc:docChg chg="undo custSel addSld delSld modSld">
      <pc:chgData name="Enrique Sousa" userId="d3b756b5-2e0c-4fbe-9d2d-5e9aec049c09" providerId="ADAL" clId="{EA0B33C7-2A03-4FFC-A39C-347A93F288FE}" dt="2023-07-24T07:59:32.981" v="740" actId="20577"/>
      <pc:docMkLst>
        <pc:docMk/>
      </pc:docMkLst>
      <pc:sldChg chg="modSp mod">
        <pc:chgData name="Enrique Sousa" userId="d3b756b5-2e0c-4fbe-9d2d-5e9aec049c09" providerId="ADAL" clId="{EA0B33C7-2A03-4FFC-A39C-347A93F288FE}" dt="2023-07-24T07:21:20.463" v="70" actId="14100"/>
        <pc:sldMkLst>
          <pc:docMk/>
          <pc:sldMk cId="4076329299" sldId="256"/>
        </pc:sldMkLst>
        <pc:spChg chg="mod">
          <ac:chgData name="Enrique Sousa" userId="d3b756b5-2e0c-4fbe-9d2d-5e9aec049c09" providerId="ADAL" clId="{EA0B33C7-2A03-4FFC-A39C-347A93F288FE}" dt="2023-07-24T07:21:20.463" v="70" actId="14100"/>
          <ac:spMkLst>
            <pc:docMk/>
            <pc:sldMk cId="4076329299" sldId="256"/>
            <ac:spMk id="2" creationId="{80423CF5-1BA4-2C85-CCE3-BBCBC0269907}"/>
          </ac:spMkLst>
        </pc:spChg>
      </pc:sldChg>
      <pc:sldChg chg="modSp mod">
        <pc:chgData name="Enrique Sousa" userId="d3b756b5-2e0c-4fbe-9d2d-5e9aec049c09" providerId="ADAL" clId="{EA0B33C7-2A03-4FFC-A39C-347A93F288FE}" dt="2023-07-24T07:24:01.929" v="79" actId="14100"/>
        <pc:sldMkLst>
          <pc:docMk/>
          <pc:sldMk cId="1433145518" sldId="259"/>
        </pc:sldMkLst>
        <pc:spChg chg="mod">
          <ac:chgData name="Enrique Sousa" userId="d3b756b5-2e0c-4fbe-9d2d-5e9aec049c09" providerId="ADAL" clId="{EA0B33C7-2A03-4FFC-A39C-347A93F288FE}" dt="2023-07-24T07:21:37.200" v="73" actId="14100"/>
          <ac:spMkLst>
            <pc:docMk/>
            <pc:sldMk cId="1433145518" sldId="259"/>
            <ac:spMk id="3" creationId="{AF9C4E59-BB5A-D083-D83B-11B45BE7A41F}"/>
          </ac:spMkLst>
        </pc:spChg>
        <pc:spChg chg="mod">
          <ac:chgData name="Enrique Sousa" userId="d3b756b5-2e0c-4fbe-9d2d-5e9aec049c09" providerId="ADAL" clId="{EA0B33C7-2A03-4FFC-A39C-347A93F288FE}" dt="2023-07-24T07:23:53.440" v="78" actId="1076"/>
          <ac:spMkLst>
            <pc:docMk/>
            <pc:sldMk cId="1433145518" sldId="259"/>
            <ac:spMk id="17" creationId="{081877D3-E8A1-C4F9-0F2C-3875955D76C0}"/>
          </ac:spMkLst>
        </pc:spChg>
        <pc:spChg chg="mod">
          <ac:chgData name="Enrique Sousa" userId="d3b756b5-2e0c-4fbe-9d2d-5e9aec049c09" providerId="ADAL" clId="{EA0B33C7-2A03-4FFC-A39C-347A93F288FE}" dt="2023-07-24T07:24:01.929" v="79" actId="14100"/>
          <ac:spMkLst>
            <pc:docMk/>
            <pc:sldMk cId="1433145518" sldId="259"/>
            <ac:spMk id="19" creationId="{F7EFCFDB-5438-650A-A29D-469E7FA0E4C4}"/>
          </ac:spMkLst>
        </pc:spChg>
        <pc:spChg chg="mod">
          <ac:chgData name="Enrique Sousa" userId="d3b756b5-2e0c-4fbe-9d2d-5e9aec049c09" providerId="ADAL" clId="{EA0B33C7-2A03-4FFC-A39C-347A93F288FE}" dt="2023-07-24T07:23:46.454" v="77" actId="1076"/>
          <ac:spMkLst>
            <pc:docMk/>
            <pc:sldMk cId="1433145518" sldId="259"/>
            <ac:spMk id="20" creationId="{C2BF4646-7D03-C6A8-ECB3-09EA45F6AA63}"/>
          </ac:spMkLst>
        </pc:spChg>
      </pc:sldChg>
      <pc:sldChg chg="addSp delSp modSp mod modAnim">
        <pc:chgData name="Enrique Sousa" userId="d3b756b5-2e0c-4fbe-9d2d-5e9aec049c09" providerId="ADAL" clId="{EA0B33C7-2A03-4FFC-A39C-347A93F288FE}" dt="2023-07-24T07:33:24.970" v="126"/>
        <pc:sldMkLst>
          <pc:docMk/>
          <pc:sldMk cId="176058406" sldId="260"/>
        </pc:sldMkLst>
        <pc:spChg chg="mod">
          <ac:chgData name="Enrique Sousa" userId="d3b756b5-2e0c-4fbe-9d2d-5e9aec049c09" providerId="ADAL" clId="{EA0B33C7-2A03-4FFC-A39C-347A93F288FE}" dt="2023-07-24T07:31:47.029" v="116" actId="14100"/>
          <ac:spMkLst>
            <pc:docMk/>
            <pc:sldMk cId="176058406" sldId="260"/>
            <ac:spMk id="10" creationId="{422174AA-A0DC-7EDC-BA7F-CF31EF2766FA}"/>
          </ac:spMkLst>
        </pc:spChg>
        <pc:spChg chg="mod">
          <ac:chgData name="Enrique Sousa" userId="d3b756b5-2e0c-4fbe-9d2d-5e9aec049c09" providerId="ADAL" clId="{EA0B33C7-2A03-4FFC-A39C-347A93F288FE}" dt="2023-07-24T07:24:25.379" v="101" actId="14100"/>
          <ac:spMkLst>
            <pc:docMk/>
            <pc:sldMk cId="176058406" sldId="260"/>
            <ac:spMk id="11" creationId="{5ABC5B10-15F4-D45B-0894-64155007035A}"/>
          </ac:spMkLst>
        </pc:spChg>
        <pc:picChg chg="add mod">
          <ac:chgData name="Enrique Sousa" userId="d3b756b5-2e0c-4fbe-9d2d-5e9aec049c09" providerId="ADAL" clId="{EA0B33C7-2A03-4FFC-A39C-347A93F288FE}" dt="2023-07-24T07:33:16.866" v="125" actId="1076"/>
          <ac:picMkLst>
            <pc:docMk/>
            <pc:sldMk cId="176058406" sldId="260"/>
            <ac:picMk id="2" creationId="{60790F08-45B2-A61A-2C43-F2A739A39519}"/>
          </ac:picMkLst>
        </pc:picChg>
        <pc:picChg chg="del">
          <ac:chgData name="Enrique Sousa" userId="d3b756b5-2e0c-4fbe-9d2d-5e9aec049c09" providerId="ADAL" clId="{EA0B33C7-2A03-4FFC-A39C-347A93F288FE}" dt="2023-07-24T07:25:57.802" v="103" actId="478"/>
          <ac:picMkLst>
            <pc:docMk/>
            <pc:sldMk cId="176058406" sldId="260"/>
            <ac:picMk id="1026" creationId="{6AC0D430-2BBF-6D10-C973-9008AE521B11}"/>
          </ac:picMkLst>
        </pc:picChg>
        <pc:picChg chg="add mod">
          <ac:chgData name="Enrique Sousa" userId="d3b756b5-2e0c-4fbe-9d2d-5e9aec049c09" providerId="ADAL" clId="{EA0B33C7-2A03-4FFC-A39C-347A93F288FE}" dt="2023-07-24T07:33:13.452" v="124" actId="1076"/>
          <ac:picMkLst>
            <pc:docMk/>
            <pc:sldMk cId="176058406" sldId="260"/>
            <ac:picMk id="1028" creationId="{FE733B29-0CE3-3018-1051-0E227546A551}"/>
          </ac:picMkLst>
        </pc:picChg>
      </pc:sldChg>
      <pc:sldChg chg="addSp delSp modSp mod">
        <pc:chgData name="Enrique Sousa" userId="d3b756b5-2e0c-4fbe-9d2d-5e9aec049c09" providerId="ADAL" clId="{EA0B33C7-2A03-4FFC-A39C-347A93F288FE}" dt="2023-07-24T07:37:09.239" v="250" actId="478"/>
        <pc:sldMkLst>
          <pc:docMk/>
          <pc:sldMk cId="2620687045" sldId="262"/>
        </pc:sldMkLst>
        <pc:spChg chg="add mod">
          <ac:chgData name="Enrique Sousa" userId="d3b756b5-2e0c-4fbe-9d2d-5e9aec049c09" providerId="ADAL" clId="{EA0B33C7-2A03-4FFC-A39C-347A93F288FE}" dt="2023-07-24T07:37:03.346" v="248" actId="1076"/>
          <ac:spMkLst>
            <pc:docMk/>
            <pc:sldMk cId="2620687045" sldId="262"/>
            <ac:spMk id="2" creationId="{41D77D8A-1D59-BE23-89EE-9200DA52054D}"/>
          </ac:spMkLst>
        </pc:spChg>
        <pc:spChg chg="add del mod">
          <ac:chgData name="Enrique Sousa" userId="d3b756b5-2e0c-4fbe-9d2d-5e9aec049c09" providerId="ADAL" clId="{EA0B33C7-2A03-4FFC-A39C-347A93F288FE}" dt="2023-07-24T07:36:07.177" v="216" actId="478"/>
          <ac:spMkLst>
            <pc:docMk/>
            <pc:sldMk cId="2620687045" sldId="262"/>
            <ac:spMk id="5" creationId="{8124CA71-D30B-1253-EB68-212C0CA200F7}"/>
          </ac:spMkLst>
        </pc:spChg>
        <pc:spChg chg="add mod">
          <ac:chgData name="Enrique Sousa" userId="d3b756b5-2e0c-4fbe-9d2d-5e9aec049c09" providerId="ADAL" clId="{EA0B33C7-2A03-4FFC-A39C-347A93F288FE}" dt="2023-07-24T07:36:57.931" v="247" actId="1076"/>
          <ac:spMkLst>
            <pc:docMk/>
            <pc:sldMk cId="2620687045" sldId="262"/>
            <ac:spMk id="6" creationId="{35DA1B71-2439-2B2C-6647-23E45BF0F6E8}"/>
          </ac:spMkLst>
        </pc:spChg>
        <pc:spChg chg="mod">
          <ac:chgData name="Enrique Sousa" userId="d3b756b5-2e0c-4fbe-9d2d-5e9aec049c09" providerId="ADAL" clId="{EA0B33C7-2A03-4FFC-A39C-347A93F288FE}" dt="2023-07-24T07:33:57.658" v="161" actId="1076"/>
          <ac:spMkLst>
            <pc:docMk/>
            <pc:sldMk cId="2620687045" sldId="262"/>
            <ac:spMk id="10" creationId="{422174AA-A0DC-7EDC-BA7F-CF31EF2766FA}"/>
          </ac:spMkLst>
        </pc:spChg>
        <pc:spChg chg="mod">
          <ac:chgData name="Enrique Sousa" userId="d3b756b5-2e0c-4fbe-9d2d-5e9aec049c09" providerId="ADAL" clId="{EA0B33C7-2A03-4FFC-A39C-347A93F288FE}" dt="2023-07-24T07:34:01.195" v="162" actId="1076"/>
          <ac:spMkLst>
            <pc:docMk/>
            <pc:sldMk cId="2620687045" sldId="262"/>
            <ac:spMk id="11" creationId="{5ABC5B10-15F4-D45B-0894-64155007035A}"/>
          </ac:spMkLst>
        </pc:spChg>
        <pc:picChg chg="add mod">
          <ac:chgData name="Enrique Sousa" userId="d3b756b5-2e0c-4fbe-9d2d-5e9aec049c09" providerId="ADAL" clId="{EA0B33C7-2A03-4FFC-A39C-347A93F288FE}" dt="2023-07-24T07:35:52.709" v="212" actId="1076"/>
          <ac:picMkLst>
            <pc:docMk/>
            <pc:sldMk cId="2620687045" sldId="262"/>
            <ac:picMk id="4" creationId="{67B3EAC9-52F9-3853-2910-9E1B8F54CA80}"/>
          </ac:picMkLst>
        </pc:picChg>
        <pc:picChg chg="add mod">
          <ac:chgData name="Enrique Sousa" userId="d3b756b5-2e0c-4fbe-9d2d-5e9aec049c09" providerId="ADAL" clId="{EA0B33C7-2A03-4FFC-A39C-347A93F288FE}" dt="2023-07-24T07:36:49.432" v="246" actId="1076"/>
          <ac:picMkLst>
            <pc:docMk/>
            <pc:sldMk cId="2620687045" sldId="262"/>
            <ac:picMk id="8" creationId="{C5F05002-8876-5A3C-B75C-95874510CFBB}"/>
          </ac:picMkLst>
        </pc:picChg>
        <pc:picChg chg="add del">
          <ac:chgData name="Enrique Sousa" userId="d3b756b5-2e0c-4fbe-9d2d-5e9aec049c09" providerId="ADAL" clId="{EA0B33C7-2A03-4FFC-A39C-347A93F288FE}" dt="2023-07-24T07:37:09.239" v="250" actId="478"/>
          <ac:picMkLst>
            <pc:docMk/>
            <pc:sldMk cId="2620687045" sldId="262"/>
            <ac:picMk id="12" creationId="{37C86D12-2C4F-78FC-8967-376D34F6D9BF}"/>
          </ac:picMkLst>
        </pc:picChg>
        <pc:picChg chg="del">
          <ac:chgData name="Enrique Sousa" userId="d3b756b5-2e0c-4fbe-9d2d-5e9aec049c09" providerId="ADAL" clId="{EA0B33C7-2A03-4FFC-A39C-347A93F288FE}" dt="2023-07-24T07:33:35.411" v="127" actId="478"/>
          <ac:picMkLst>
            <pc:docMk/>
            <pc:sldMk cId="2620687045" sldId="262"/>
            <ac:picMk id="3076" creationId="{DA93F43D-5C95-497D-9A3C-87103CB845B6}"/>
          </ac:picMkLst>
        </pc:picChg>
      </pc:sldChg>
      <pc:sldChg chg="addSp delSp modSp mod">
        <pc:chgData name="Enrique Sousa" userId="d3b756b5-2e0c-4fbe-9d2d-5e9aec049c09" providerId="ADAL" clId="{EA0B33C7-2A03-4FFC-A39C-347A93F288FE}" dt="2023-07-24T07:52:26.707" v="626" actId="478"/>
        <pc:sldMkLst>
          <pc:docMk/>
          <pc:sldMk cId="290331400" sldId="263"/>
        </pc:sldMkLst>
        <pc:spChg chg="add mod">
          <ac:chgData name="Enrique Sousa" userId="d3b756b5-2e0c-4fbe-9d2d-5e9aec049c09" providerId="ADAL" clId="{EA0B33C7-2A03-4FFC-A39C-347A93F288FE}" dt="2023-07-24T07:51:23.647" v="604" actId="1076"/>
          <ac:spMkLst>
            <pc:docMk/>
            <pc:sldMk cId="290331400" sldId="263"/>
            <ac:spMk id="5" creationId="{2825BA52-6FE3-E4E6-510D-7219918F6666}"/>
          </ac:spMkLst>
        </pc:spChg>
        <pc:spChg chg="add mod">
          <ac:chgData name="Enrique Sousa" userId="d3b756b5-2e0c-4fbe-9d2d-5e9aec049c09" providerId="ADAL" clId="{EA0B33C7-2A03-4FFC-A39C-347A93F288FE}" dt="2023-07-24T07:51:57.251" v="622" actId="20577"/>
          <ac:spMkLst>
            <pc:docMk/>
            <pc:sldMk cId="290331400" sldId="263"/>
            <ac:spMk id="7" creationId="{4F096EDC-DFE8-71AE-1D06-48FFBB7EBF79}"/>
          </ac:spMkLst>
        </pc:spChg>
        <pc:spChg chg="mod">
          <ac:chgData name="Enrique Sousa" userId="d3b756b5-2e0c-4fbe-9d2d-5e9aec049c09" providerId="ADAL" clId="{EA0B33C7-2A03-4FFC-A39C-347A93F288FE}" dt="2023-07-24T07:50:53.117" v="572" actId="14100"/>
          <ac:spMkLst>
            <pc:docMk/>
            <pc:sldMk cId="290331400" sldId="263"/>
            <ac:spMk id="10" creationId="{422174AA-A0DC-7EDC-BA7F-CF31EF2766FA}"/>
          </ac:spMkLst>
        </pc:spChg>
        <pc:spChg chg="mod">
          <ac:chgData name="Enrique Sousa" userId="d3b756b5-2e0c-4fbe-9d2d-5e9aec049c09" providerId="ADAL" clId="{EA0B33C7-2A03-4FFC-A39C-347A93F288FE}" dt="2023-07-24T07:50:48.707" v="571" actId="14100"/>
          <ac:spMkLst>
            <pc:docMk/>
            <pc:sldMk cId="290331400" sldId="263"/>
            <ac:spMk id="11" creationId="{5ABC5B10-15F4-D45B-0894-64155007035A}"/>
          </ac:spMkLst>
        </pc:spChg>
        <pc:picChg chg="add mod">
          <ac:chgData name="Enrique Sousa" userId="d3b756b5-2e0c-4fbe-9d2d-5e9aec049c09" providerId="ADAL" clId="{EA0B33C7-2A03-4FFC-A39C-347A93F288FE}" dt="2023-07-24T07:51:08.484" v="576" actId="1076"/>
          <ac:picMkLst>
            <pc:docMk/>
            <pc:sldMk cId="290331400" sldId="263"/>
            <ac:picMk id="3" creationId="{26A52FEE-AB2B-BBA7-4F74-45BDB511DC38}"/>
          </ac:picMkLst>
        </pc:picChg>
        <pc:picChg chg="del">
          <ac:chgData name="Enrique Sousa" userId="d3b756b5-2e0c-4fbe-9d2d-5e9aec049c09" providerId="ADAL" clId="{EA0B33C7-2A03-4FFC-A39C-347A93F288FE}" dt="2023-07-24T07:49:33.135" v="555" actId="478"/>
          <ac:picMkLst>
            <pc:docMk/>
            <pc:sldMk cId="290331400" sldId="263"/>
            <ac:picMk id="4" creationId="{02444AC5-6FB8-FD57-3CFC-2BEC629DCADE}"/>
          </ac:picMkLst>
        </pc:picChg>
        <pc:picChg chg="del">
          <ac:chgData name="Enrique Sousa" userId="d3b756b5-2e0c-4fbe-9d2d-5e9aec049c09" providerId="ADAL" clId="{EA0B33C7-2A03-4FFC-A39C-347A93F288FE}" dt="2023-07-24T07:49:33.922" v="556" actId="478"/>
          <ac:picMkLst>
            <pc:docMk/>
            <pc:sldMk cId="290331400" sldId="263"/>
            <ac:picMk id="6" creationId="{21593B7F-BEFA-398F-169E-D8F22EE0FA6A}"/>
          </ac:picMkLst>
        </pc:picChg>
        <pc:picChg chg="del">
          <ac:chgData name="Enrique Sousa" userId="d3b756b5-2e0c-4fbe-9d2d-5e9aec049c09" providerId="ADAL" clId="{EA0B33C7-2A03-4FFC-A39C-347A93F288FE}" dt="2023-07-24T07:49:35.891" v="557" actId="478"/>
          <ac:picMkLst>
            <pc:docMk/>
            <pc:sldMk cId="290331400" sldId="263"/>
            <ac:picMk id="8" creationId="{BAE61BD3-4A64-E77C-F050-148A5E581B20}"/>
          </ac:picMkLst>
        </pc:picChg>
        <pc:picChg chg="del">
          <ac:chgData name="Enrique Sousa" userId="d3b756b5-2e0c-4fbe-9d2d-5e9aec049c09" providerId="ADAL" clId="{EA0B33C7-2A03-4FFC-A39C-347A93F288FE}" dt="2023-07-24T07:49:36.813" v="558" actId="478"/>
          <ac:picMkLst>
            <pc:docMk/>
            <pc:sldMk cId="290331400" sldId="263"/>
            <ac:picMk id="12" creationId="{4781F482-FCD8-B9EE-C72D-4E0769F16F28}"/>
          </ac:picMkLst>
        </pc:picChg>
        <pc:picChg chg="add mod">
          <ac:chgData name="Enrique Sousa" userId="d3b756b5-2e0c-4fbe-9d2d-5e9aec049c09" providerId="ADAL" clId="{EA0B33C7-2A03-4FFC-A39C-347A93F288FE}" dt="2023-07-24T07:52:21.352" v="624" actId="1076"/>
          <ac:picMkLst>
            <pc:docMk/>
            <pc:sldMk cId="290331400" sldId="263"/>
            <ac:picMk id="13" creationId="{F7BEDFB5-C82C-E9A8-E267-906E07764106}"/>
          </ac:picMkLst>
        </pc:picChg>
        <pc:picChg chg="add del mod">
          <ac:chgData name="Enrique Sousa" userId="d3b756b5-2e0c-4fbe-9d2d-5e9aec049c09" providerId="ADAL" clId="{EA0B33C7-2A03-4FFC-A39C-347A93F288FE}" dt="2023-07-24T07:52:26.707" v="626" actId="478"/>
          <ac:picMkLst>
            <pc:docMk/>
            <pc:sldMk cId="290331400" sldId="263"/>
            <ac:picMk id="14" creationId="{7ADC467E-B816-76FC-E5BE-7A762D207E8E}"/>
          </ac:picMkLst>
        </pc:picChg>
      </pc:sldChg>
      <pc:sldChg chg="modSp mod">
        <pc:chgData name="Enrique Sousa" userId="d3b756b5-2e0c-4fbe-9d2d-5e9aec049c09" providerId="ADAL" clId="{EA0B33C7-2A03-4FFC-A39C-347A93F288FE}" dt="2023-07-24T07:59:32.981" v="740" actId="20577"/>
        <pc:sldMkLst>
          <pc:docMk/>
          <pc:sldMk cId="2892163763" sldId="265"/>
        </pc:sldMkLst>
        <pc:spChg chg="mod">
          <ac:chgData name="Enrique Sousa" userId="d3b756b5-2e0c-4fbe-9d2d-5e9aec049c09" providerId="ADAL" clId="{EA0B33C7-2A03-4FFC-A39C-347A93F288FE}" dt="2023-07-24T07:59:32.981" v="740" actId="20577"/>
          <ac:spMkLst>
            <pc:docMk/>
            <pc:sldMk cId="2892163763" sldId="265"/>
            <ac:spMk id="2" creationId="{13895424-F0AF-D77E-1D70-68D2565A6D9D}"/>
          </ac:spMkLst>
        </pc:spChg>
      </pc:sldChg>
      <pc:sldChg chg="addSp delSp modSp add mod setBg">
        <pc:chgData name="Enrique Sousa" userId="d3b756b5-2e0c-4fbe-9d2d-5e9aec049c09" providerId="ADAL" clId="{EA0B33C7-2A03-4FFC-A39C-347A93F288FE}" dt="2023-07-24T07:39:12.356" v="309" actId="478"/>
        <pc:sldMkLst>
          <pc:docMk/>
          <pc:sldMk cId="3615910882" sldId="266"/>
        </pc:sldMkLst>
        <pc:spChg chg="mod">
          <ac:chgData name="Enrique Sousa" userId="d3b756b5-2e0c-4fbe-9d2d-5e9aec049c09" providerId="ADAL" clId="{EA0B33C7-2A03-4FFC-A39C-347A93F288FE}" dt="2023-07-24T07:37:36.170" v="275" actId="20577"/>
          <ac:spMkLst>
            <pc:docMk/>
            <pc:sldMk cId="3615910882" sldId="266"/>
            <ac:spMk id="2" creationId="{41D77D8A-1D59-BE23-89EE-9200DA52054D}"/>
          </ac:spMkLst>
        </pc:spChg>
        <pc:spChg chg="mod">
          <ac:chgData name="Enrique Sousa" userId="d3b756b5-2e0c-4fbe-9d2d-5e9aec049c09" providerId="ADAL" clId="{EA0B33C7-2A03-4FFC-A39C-347A93F288FE}" dt="2023-07-24T07:37:48.525" v="300" actId="20577"/>
          <ac:spMkLst>
            <pc:docMk/>
            <pc:sldMk cId="3615910882" sldId="266"/>
            <ac:spMk id="6" creationId="{35DA1B71-2439-2B2C-6647-23E45BF0F6E8}"/>
          </ac:spMkLst>
        </pc:spChg>
        <pc:picChg chg="del">
          <ac:chgData name="Enrique Sousa" userId="d3b756b5-2e0c-4fbe-9d2d-5e9aec049c09" providerId="ADAL" clId="{EA0B33C7-2A03-4FFC-A39C-347A93F288FE}" dt="2023-07-24T07:38:15.135" v="301" actId="478"/>
          <ac:picMkLst>
            <pc:docMk/>
            <pc:sldMk cId="3615910882" sldId="266"/>
            <ac:picMk id="4" creationId="{67B3EAC9-52F9-3853-2910-9E1B8F54CA80}"/>
          </ac:picMkLst>
        </pc:picChg>
        <pc:picChg chg="add mod">
          <ac:chgData name="Enrique Sousa" userId="d3b756b5-2e0c-4fbe-9d2d-5e9aec049c09" providerId="ADAL" clId="{EA0B33C7-2A03-4FFC-A39C-347A93F288FE}" dt="2023-07-24T07:38:19.933" v="303" actId="1076"/>
          <ac:picMkLst>
            <pc:docMk/>
            <pc:sldMk cId="3615910882" sldId="266"/>
            <ac:picMk id="5" creationId="{F5C9FAD8-6170-CDE4-D438-F1EB784F19C2}"/>
          </ac:picMkLst>
        </pc:picChg>
        <pc:picChg chg="del">
          <ac:chgData name="Enrique Sousa" userId="d3b756b5-2e0c-4fbe-9d2d-5e9aec049c09" providerId="ADAL" clId="{EA0B33C7-2A03-4FFC-A39C-347A93F288FE}" dt="2023-07-24T07:38:37.558" v="304" actId="478"/>
          <ac:picMkLst>
            <pc:docMk/>
            <pc:sldMk cId="3615910882" sldId="266"/>
            <ac:picMk id="8" creationId="{C5F05002-8876-5A3C-B75C-95874510CFBB}"/>
          </ac:picMkLst>
        </pc:picChg>
        <pc:picChg chg="add mod">
          <ac:chgData name="Enrique Sousa" userId="d3b756b5-2e0c-4fbe-9d2d-5e9aec049c09" providerId="ADAL" clId="{EA0B33C7-2A03-4FFC-A39C-347A93F288FE}" dt="2023-07-24T07:38:44.737" v="306" actId="1076"/>
          <ac:picMkLst>
            <pc:docMk/>
            <pc:sldMk cId="3615910882" sldId="266"/>
            <ac:picMk id="9" creationId="{9B835B12-32ED-F601-EAB8-EE341EC2EA7B}"/>
          </ac:picMkLst>
        </pc:picChg>
        <pc:picChg chg="add del mod">
          <ac:chgData name="Enrique Sousa" userId="d3b756b5-2e0c-4fbe-9d2d-5e9aec049c09" providerId="ADAL" clId="{EA0B33C7-2A03-4FFC-A39C-347A93F288FE}" dt="2023-07-24T07:39:12.356" v="309" actId="478"/>
          <ac:picMkLst>
            <pc:docMk/>
            <pc:sldMk cId="3615910882" sldId="266"/>
            <ac:picMk id="13" creationId="{92647D72-C43A-43E3-B10A-37E41E47BF7A}"/>
          </ac:picMkLst>
        </pc:picChg>
      </pc:sldChg>
      <pc:sldChg chg="addSp delSp modSp add mod">
        <pc:chgData name="Enrique Sousa" userId="d3b756b5-2e0c-4fbe-9d2d-5e9aec049c09" providerId="ADAL" clId="{EA0B33C7-2A03-4FFC-A39C-347A93F288FE}" dt="2023-07-24T07:41:17.756" v="425" actId="1076"/>
        <pc:sldMkLst>
          <pc:docMk/>
          <pc:sldMk cId="3252117138" sldId="267"/>
        </pc:sldMkLst>
        <pc:spChg chg="mod">
          <ac:chgData name="Enrique Sousa" userId="d3b756b5-2e0c-4fbe-9d2d-5e9aec049c09" providerId="ADAL" clId="{EA0B33C7-2A03-4FFC-A39C-347A93F288FE}" dt="2023-07-24T07:40:01.703" v="382" actId="20577"/>
          <ac:spMkLst>
            <pc:docMk/>
            <pc:sldMk cId="3252117138" sldId="267"/>
            <ac:spMk id="2" creationId="{41D77D8A-1D59-BE23-89EE-9200DA52054D}"/>
          </ac:spMkLst>
        </pc:spChg>
        <pc:spChg chg="mod">
          <ac:chgData name="Enrique Sousa" userId="d3b756b5-2e0c-4fbe-9d2d-5e9aec049c09" providerId="ADAL" clId="{EA0B33C7-2A03-4FFC-A39C-347A93F288FE}" dt="2023-07-24T07:41:17.756" v="425" actId="1076"/>
          <ac:spMkLst>
            <pc:docMk/>
            <pc:sldMk cId="3252117138" sldId="267"/>
            <ac:spMk id="6" creationId="{35DA1B71-2439-2B2C-6647-23E45BF0F6E8}"/>
          </ac:spMkLst>
        </pc:spChg>
        <pc:spChg chg="mod">
          <ac:chgData name="Enrique Sousa" userId="d3b756b5-2e0c-4fbe-9d2d-5e9aec049c09" providerId="ADAL" clId="{EA0B33C7-2A03-4FFC-A39C-347A93F288FE}" dt="2023-07-24T07:39:37.751" v="334" actId="14100"/>
          <ac:spMkLst>
            <pc:docMk/>
            <pc:sldMk cId="3252117138" sldId="267"/>
            <ac:spMk id="10" creationId="{422174AA-A0DC-7EDC-BA7F-CF31EF2766FA}"/>
          </ac:spMkLst>
        </pc:spChg>
        <pc:spChg chg="mod">
          <ac:chgData name="Enrique Sousa" userId="d3b756b5-2e0c-4fbe-9d2d-5e9aec049c09" providerId="ADAL" clId="{EA0B33C7-2A03-4FFC-A39C-347A93F288FE}" dt="2023-07-24T07:39:33.524" v="333" actId="14100"/>
          <ac:spMkLst>
            <pc:docMk/>
            <pc:sldMk cId="3252117138" sldId="267"/>
            <ac:spMk id="11" creationId="{5ABC5B10-15F4-D45B-0894-64155007035A}"/>
          </ac:spMkLst>
        </pc:spChg>
        <pc:picChg chg="add mod">
          <ac:chgData name="Enrique Sousa" userId="d3b756b5-2e0c-4fbe-9d2d-5e9aec049c09" providerId="ADAL" clId="{EA0B33C7-2A03-4FFC-A39C-347A93F288FE}" dt="2023-07-24T07:40:19.713" v="384" actId="1076"/>
          <ac:picMkLst>
            <pc:docMk/>
            <pc:sldMk cId="3252117138" sldId="267"/>
            <ac:picMk id="4" creationId="{BF29EF5A-D516-FC74-5CDD-7A1C769506CC}"/>
          </ac:picMkLst>
        </pc:picChg>
        <pc:picChg chg="del">
          <ac:chgData name="Enrique Sousa" userId="d3b756b5-2e0c-4fbe-9d2d-5e9aec049c09" providerId="ADAL" clId="{EA0B33C7-2A03-4FFC-A39C-347A93F288FE}" dt="2023-07-24T07:39:41.826" v="335" actId="478"/>
          <ac:picMkLst>
            <pc:docMk/>
            <pc:sldMk cId="3252117138" sldId="267"/>
            <ac:picMk id="5" creationId="{F5C9FAD8-6170-CDE4-D438-F1EB784F19C2}"/>
          </ac:picMkLst>
        </pc:picChg>
        <pc:picChg chg="add mod">
          <ac:chgData name="Enrique Sousa" userId="d3b756b5-2e0c-4fbe-9d2d-5e9aec049c09" providerId="ADAL" clId="{EA0B33C7-2A03-4FFC-A39C-347A93F288FE}" dt="2023-07-24T07:41:13.915" v="424" actId="1076"/>
          <ac:picMkLst>
            <pc:docMk/>
            <pc:sldMk cId="3252117138" sldId="267"/>
            <ac:picMk id="8" creationId="{A8D130A3-5E82-5334-A0C3-0B06E9F0169B}"/>
          </ac:picMkLst>
        </pc:picChg>
        <pc:picChg chg="del">
          <ac:chgData name="Enrique Sousa" userId="d3b756b5-2e0c-4fbe-9d2d-5e9aec049c09" providerId="ADAL" clId="{EA0B33C7-2A03-4FFC-A39C-347A93F288FE}" dt="2023-07-24T07:40:51.813" v="422" actId="478"/>
          <ac:picMkLst>
            <pc:docMk/>
            <pc:sldMk cId="3252117138" sldId="267"/>
            <ac:picMk id="9" creationId="{9B835B12-32ED-F601-EAB8-EE341EC2EA7B}"/>
          </ac:picMkLst>
        </pc:picChg>
      </pc:sldChg>
      <pc:sldChg chg="modSp add del mod">
        <pc:chgData name="Enrique Sousa" userId="d3b756b5-2e0c-4fbe-9d2d-5e9aec049c09" providerId="ADAL" clId="{EA0B33C7-2A03-4FFC-A39C-347A93F288FE}" dt="2023-07-24T07:42:06.160" v="429"/>
        <pc:sldMkLst>
          <pc:docMk/>
          <pc:sldMk cId="637375391" sldId="268"/>
        </pc:sldMkLst>
        <pc:spChg chg="mod">
          <ac:chgData name="Enrique Sousa" userId="d3b756b5-2e0c-4fbe-9d2d-5e9aec049c09" providerId="ADAL" clId="{EA0B33C7-2A03-4FFC-A39C-347A93F288FE}" dt="2023-07-24T07:42:05.816" v="428"/>
          <ac:spMkLst>
            <pc:docMk/>
            <pc:sldMk cId="637375391" sldId="268"/>
            <ac:spMk id="2" creationId="{41D77D8A-1D59-BE23-89EE-9200DA52054D}"/>
          </ac:spMkLst>
        </pc:spChg>
      </pc:sldChg>
      <pc:sldChg chg="addSp delSp modSp add mod">
        <pc:chgData name="Enrique Sousa" userId="d3b756b5-2e0c-4fbe-9d2d-5e9aec049c09" providerId="ADAL" clId="{EA0B33C7-2A03-4FFC-A39C-347A93F288FE}" dt="2023-07-24T07:44:19.602" v="503" actId="20577"/>
        <pc:sldMkLst>
          <pc:docMk/>
          <pc:sldMk cId="4259283099" sldId="268"/>
        </pc:sldMkLst>
        <pc:spChg chg="mod">
          <ac:chgData name="Enrique Sousa" userId="d3b756b5-2e0c-4fbe-9d2d-5e9aec049c09" providerId="ADAL" clId="{EA0B33C7-2A03-4FFC-A39C-347A93F288FE}" dt="2023-07-24T07:43:38.790" v="481" actId="14100"/>
          <ac:spMkLst>
            <pc:docMk/>
            <pc:sldMk cId="4259283099" sldId="268"/>
            <ac:spMk id="2" creationId="{41D77D8A-1D59-BE23-89EE-9200DA52054D}"/>
          </ac:spMkLst>
        </pc:spChg>
        <pc:spChg chg="mod">
          <ac:chgData name="Enrique Sousa" userId="d3b756b5-2e0c-4fbe-9d2d-5e9aec049c09" providerId="ADAL" clId="{EA0B33C7-2A03-4FFC-A39C-347A93F288FE}" dt="2023-07-24T07:44:19.602" v="503" actId="20577"/>
          <ac:spMkLst>
            <pc:docMk/>
            <pc:sldMk cId="4259283099" sldId="268"/>
            <ac:spMk id="6" creationId="{35DA1B71-2439-2B2C-6647-23E45BF0F6E8}"/>
          </ac:spMkLst>
        </pc:spChg>
        <pc:picChg chg="add mod">
          <ac:chgData name="Enrique Sousa" userId="d3b756b5-2e0c-4fbe-9d2d-5e9aec049c09" providerId="ADAL" clId="{EA0B33C7-2A03-4FFC-A39C-347A93F288FE}" dt="2023-07-24T07:43:34.502" v="480" actId="1076"/>
          <ac:picMkLst>
            <pc:docMk/>
            <pc:sldMk cId="4259283099" sldId="268"/>
            <ac:picMk id="4" creationId="{2799BD9E-E9C6-FDCD-B3BB-7B4D61E166F9}"/>
          </ac:picMkLst>
        </pc:picChg>
        <pc:picChg chg="del">
          <ac:chgData name="Enrique Sousa" userId="d3b756b5-2e0c-4fbe-9d2d-5e9aec049c09" providerId="ADAL" clId="{EA0B33C7-2A03-4FFC-A39C-347A93F288FE}" dt="2023-07-24T07:42:40.739" v="453" actId="478"/>
          <ac:picMkLst>
            <pc:docMk/>
            <pc:sldMk cId="4259283099" sldId="268"/>
            <ac:picMk id="5" creationId="{F5C9FAD8-6170-CDE4-D438-F1EB784F19C2}"/>
          </ac:picMkLst>
        </pc:picChg>
        <pc:picChg chg="add mod">
          <ac:chgData name="Enrique Sousa" userId="d3b756b5-2e0c-4fbe-9d2d-5e9aec049c09" providerId="ADAL" clId="{EA0B33C7-2A03-4FFC-A39C-347A93F288FE}" dt="2023-07-24T07:44:09.544" v="483" actId="1076"/>
          <ac:picMkLst>
            <pc:docMk/>
            <pc:sldMk cId="4259283099" sldId="268"/>
            <ac:picMk id="8" creationId="{7155DB03-E3FE-3E4C-8056-89ECE1566475}"/>
          </ac:picMkLst>
        </pc:picChg>
        <pc:picChg chg="del mod">
          <ac:chgData name="Enrique Sousa" userId="d3b756b5-2e0c-4fbe-9d2d-5e9aec049c09" providerId="ADAL" clId="{EA0B33C7-2A03-4FFC-A39C-347A93F288FE}" dt="2023-07-24T07:43:07.990" v="462" actId="478"/>
          <ac:picMkLst>
            <pc:docMk/>
            <pc:sldMk cId="4259283099" sldId="268"/>
            <ac:picMk id="9" creationId="{9B835B12-32ED-F601-EAB8-EE341EC2EA7B}"/>
          </ac:picMkLst>
        </pc:picChg>
      </pc:sldChg>
      <pc:sldChg chg="addSp delSp modSp add mod">
        <pc:chgData name="Enrique Sousa" userId="d3b756b5-2e0c-4fbe-9d2d-5e9aec049c09" providerId="ADAL" clId="{EA0B33C7-2A03-4FFC-A39C-347A93F288FE}" dt="2023-07-24T07:47:31.610" v="549" actId="1076"/>
        <pc:sldMkLst>
          <pc:docMk/>
          <pc:sldMk cId="165029465" sldId="269"/>
        </pc:sldMkLst>
        <pc:spChg chg="mod">
          <ac:chgData name="Enrique Sousa" userId="d3b756b5-2e0c-4fbe-9d2d-5e9aec049c09" providerId="ADAL" clId="{EA0B33C7-2A03-4FFC-A39C-347A93F288FE}" dt="2023-07-24T07:45:20.369" v="522" actId="20577"/>
          <ac:spMkLst>
            <pc:docMk/>
            <pc:sldMk cId="165029465" sldId="269"/>
            <ac:spMk id="2" creationId="{41D77D8A-1D59-BE23-89EE-9200DA52054D}"/>
          </ac:spMkLst>
        </pc:spChg>
        <pc:spChg chg="mod">
          <ac:chgData name="Enrique Sousa" userId="d3b756b5-2e0c-4fbe-9d2d-5e9aec049c09" providerId="ADAL" clId="{EA0B33C7-2A03-4FFC-A39C-347A93F288FE}" dt="2023-07-24T07:45:38.526" v="542" actId="20577"/>
          <ac:spMkLst>
            <pc:docMk/>
            <pc:sldMk cId="165029465" sldId="269"/>
            <ac:spMk id="6" creationId="{35DA1B71-2439-2B2C-6647-23E45BF0F6E8}"/>
          </ac:spMkLst>
        </pc:spChg>
        <pc:picChg chg="del">
          <ac:chgData name="Enrique Sousa" userId="d3b756b5-2e0c-4fbe-9d2d-5e9aec049c09" providerId="ADAL" clId="{EA0B33C7-2A03-4FFC-A39C-347A93F288FE}" dt="2023-07-24T07:45:40.448" v="543" actId="478"/>
          <ac:picMkLst>
            <pc:docMk/>
            <pc:sldMk cId="165029465" sldId="269"/>
            <ac:picMk id="4" creationId="{2799BD9E-E9C6-FDCD-B3BB-7B4D61E166F9}"/>
          </ac:picMkLst>
        </pc:picChg>
        <pc:picChg chg="add mod">
          <ac:chgData name="Enrique Sousa" userId="d3b756b5-2e0c-4fbe-9d2d-5e9aec049c09" providerId="ADAL" clId="{EA0B33C7-2A03-4FFC-A39C-347A93F288FE}" dt="2023-07-24T07:46:06.592" v="545" actId="1076"/>
          <ac:picMkLst>
            <pc:docMk/>
            <pc:sldMk cId="165029465" sldId="269"/>
            <ac:picMk id="5" creationId="{94BB4CE9-2A44-6562-4FE8-087C9113DC84}"/>
          </ac:picMkLst>
        </pc:picChg>
        <pc:picChg chg="del mod">
          <ac:chgData name="Enrique Sousa" userId="d3b756b5-2e0c-4fbe-9d2d-5e9aec049c09" providerId="ADAL" clId="{EA0B33C7-2A03-4FFC-A39C-347A93F288FE}" dt="2023-07-24T07:46:44.637" v="547" actId="478"/>
          <ac:picMkLst>
            <pc:docMk/>
            <pc:sldMk cId="165029465" sldId="269"/>
            <ac:picMk id="8" creationId="{7155DB03-E3FE-3E4C-8056-89ECE1566475}"/>
          </ac:picMkLst>
        </pc:picChg>
        <pc:picChg chg="add mod">
          <ac:chgData name="Enrique Sousa" userId="d3b756b5-2e0c-4fbe-9d2d-5e9aec049c09" providerId="ADAL" clId="{EA0B33C7-2A03-4FFC-A39C-347A93F288FE}" dt="2023-07-24T07:47:31.610" v="549" actId="1076"/>
          <ac:picMkLst>
            <pc:docMk/>
            <pc:sldMk cId="165029465" sldId="269"/>
            <ac:picMk id="9" creationId="{9816CFBE-96DA-9F35-73A1-48461C2FD3AA}"/>
          </ac:picMkLst>
        </pc:picChg>
      </pc:sldChg>
      <pc:sldChg chg="addSp delSp modSp add mod">
        <pc:chgData name="Enrique Sousa" userId="d3b756b5-2e0c-4fbe-9d2d-5e9aec049c09" providerId="ADAL" clId="{EA0B33C7-2A03-4FFC-A39C-347A93F288FE}" dt="2023-07-24T07:56:35.330" v="727" actId="20577"/>
        <pc:sldMkLst>
          <pc:docMk/>
          <pc:sldMk cId="3463377199" sldId="270"/>
        </pc:sldMkLst>
        <pc:spChg chg="mod">
          <ac:chgData name="Enrique Sousa" userId="d3b756b5-2e0c-4fbe-9d2d-5e9aec049c09" providerId="ADAL" clId="{EA0B33C7-2A03-4FFC-A39C-347A93F288FE}" dt="2023-07-24T07:56:07.881" v="686" actId="1076"/>
          <ac:spMkLst>
            <pc:docMk/>
            <pc:sldMk cId="3463377199" sldId="270"/>
            <ac:spMk id="5" creationId="{2825BA52-6FE3-E4E6-510D-7219918F6666}"/>
          </ac:spMkLst>
        </pc:spChg>
        <pc:spChg chg="mod">
          <ac:chgData name="Enrique Sousa" userId="d3b756b5-2e0c-4fbe-9d2d-5e9aec049c09" providerId="ADAL" clId="{EA0B33C7-2A03-4FFC-A39C-347A93F288FE}" dt="2023-07-24T07:56:35.330" v="727" actId="20577"/>
          <ac:spMkLst>
            <pc:docMk/>
            <pc:sldMk cId="3463377199" sldId="270"/>
            <ac:spMk id="7" creationId="{4F096EDC-DFE8-71AE-1D06-48FFBB7EBF79}"/>
          </ac:spMkLst>
        </pc:spChg>
        <pc:picChg chg="del">
          <ac:chgData name="Enrique Sousa" userId="d3b756b5-2e0c-4fbe-9d2d-5e9aec049c09" providerId="ADAL" clId="{EA0B33C7-2A03-4FFC-A39C-347A93F288FE}" dt="2023-07-24T07:53:23.411" v="647" actId="478"/>
          <ac:picMkLst>
            <pc:docMk/>
            <pc:sldMk cId="3463377199" sldId="270"/>
            <ac:picMk id="3" creationId="{26A52FEE-AB2B-BBA7-4F74-45BDB511DC38}"/>
          </ac:picMkLst>
        </pc:picChg>
        <pc:picChg chg="add del mod">
          <ac:chgData name="Enrique Sousa" userId="d3b756b5-2e0c-4fbe-9d2d-5e9aec049c09" providerId="ADAL" clId="{EA0B33C7-2A03-4FFC-A39C-347A93F288FE}" dt="2023-07-24T07:54:52.899" v="650" actId="478"/>
          <ac:picMkLst>
            <pc:docMk/>
            <pc:sldMk cId="3463377199" sldId="270"/>
            <ac:picMk id="4" creationId="{C66A4159-2B2B-AD09-18AA-5C01F6458A7D}"/>
          </ac:picMkLst>
        </pc:picChg>
        <pc:picChg chg="add mod">
          <ac:chgData name="Enrique Sousa" userId="d3b756b5-2e0c-4fbe-9d2d-5e9aec049c09" providerId="ADAL" clId="{EA0B33C7-2A03-4FFC-A39C-347A93F288FE}" dt="2023-07-24T07:56:15.501" v="690" actId="1076"/>
          <ac:picMkLst>
            <pc:docMk/>
            <pc:sldMk cId="3463377199" sldId="270"/>
            <ac:picMk id="8" creationId="{7B1BA1C2-108A-2DA5-25DF-BC169311E6F4}"/>
          </ac:picMkLst>
        </pc:picChg>
        <pc:picChg chg="add mod">
          <ac:chgData name="Enrique Sousa" userId="d3b756b5-2e0c-4fbe-9d2d-5e9aec049c09" providerId="ADAL" clId="{EA0B33C7-2A03-4FFC-A39C-347A93F288FE}" dt="2023-07-24T07:56:17.810" v="691" actId="1076"/>
          <ac:picMkLst>
            <pc:docMk/>
            <pc:sldMk cId="3463377199" sldId="270"/>
            <ac:picMk id="12" creationId="{FF542EA1-BF83-8579-74C7-F2FE7BD6DE96}"/>
          </ac:picMkLst>
        </pc:picChg>
        <pc:picChg chg="del mod">
          <ac:chgData name="Enrique Sousa" userId="d3b756b5-2e0c-4fbe-9d2d-5e9aec049c09" providerId="ADAL" clId="{EA0B33C7-2A03-4FFC-A39C-347A93F288FE}" dt="2023-07-24T07:56:09.434" v="687" actId="478"/>
          <ac:picMkLst>
            <pc:docMk/>
            <pc:sldMk cId="3463377199" sldId="270"/>
            <ac:picMk id="13" creationId="{F7BEDFB5-C82C-E9A8-E267-906E07764106}"/>
          </ac:picMkLst>
        </pc:picChg>
      </pc:sldChg>
      <pc:sldChg chg="add del">
        <pc:chgData name="Enrique Sousa" userId="d3b756b5-2e0c-4fbe-9d2d-5e9aec049c09" providerId="ADAL" clId="{EA0B33C7-2A03-4FFC-A39C-347A93F288FE}" dt="2023-07-24T07:52:56.582" v="630" actId="47"/>
        <pc:sldMkLst>
          <pc:docMk/>
          <pc:sldMk cId="1851364043" sldId="27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8DF4EF-FF34-9818-DC1B-EEC6C1844C9C}"/>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DE5CB5E6-4E86-C24E-E743-0E69684C86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042FCA69-294D-0A4A-3EC8-0163DA2333C4}"/>
              </a:ext>
            </a:extLst>
          </p:cNvPr>
          <p:cNvSpPr>
            <a:spLocks noGrp="1"/>
          </p:cNvSpPr>
          <p:nvPr>
            <p:ph type="dt" sz="half" idx="10"/>
          </p:nvPr>
        </p:nvSpPr>
        <p:spPr/>
        <p:txBody>
          <a:bodyPr/>
          <a:lstStyle/>
          <a:p>
            <a:fld id="{E240E1F0-4799-4EB7-BF4C-B2B4D434ACF7}" type="datetimeFigureOut">
              <a:rPr lang="pt-BR" smtClean="0"/>
              <a:t>05/09/2023</a:t>
            </a:fld>
            <a:endParaRPr lang="pt-BR"/>
          </a:p>
        </p:txBody>
      </p:sp>
      <p:sp>
        <p:nvSpPr>
          <p:cNvPr id="5" name="Espaço Reservado para Rodapé 4">
            <a:extLst>
              <a:ext uri="{FF2B5EF4-FFF2-40B4-BE49-F238E27FC236}">
                <a16:creationId xmlns:a16="http://schemas.microsoft.com/office/drawing/2014/main" id="{BA4FD215-C294-FD0A-1F74-4EEFB2A5CB0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C5F3CC59-C1D2-7E7C-3E34-8DFE964EE003}"/>
              </a:ext>
            </a:extLst>
          </p:cNvPr>
          <p:cNvSpPr>
            <a:spLocks noGrp="1"/>
          </p:cNvSpPr>
          <p:nvPr>
            <p:ph type="sldNum" sz="quarter" idx="12"/>
          </p:nvPr>
        </p:nvSpPr>
        <p:spPr/>
        <p:txBody>
          <a:bodyPr/>
          <a:lstStyle/>
          <a:p>
            <a:fld id="{76C373D0-63BE-4A03-B669-27E3F17AF238}" type="slidenum">
              <a:rPr lang="pt-BR" smtClean="0"/>
              <a:t>‹#›</a:t>
            </a:fld>
            <a:endParaRPr lang="pt-BR"/>
          </a:p>
        </p:txBody>
      </p:sp>
    </p:spTree>
    <p:extLst>
      <p:ext uri="{BB962C8B-B14F-4D97-AF65-F5344CB8AC3E}">
        <p14:creationId xmlns:p14="http://schemas.microsoft.com/office/powerpoint/2010/main" val="3748018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368974-2989-D1D7-8983-F234704F97A0}"/>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42820154-B32B-63B8-32C8-075294B1408D}"/>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FB0EB6E-5125-5AB4-18E9-FF7BF4E9F443}"/>
              </a:ext>
            </a:extLst>
          </p:cNvPr>
          <p:cNvSpPr>
            <a:spLocks noGrp="1"/>
          </p:cNvSpPr>
          <p:nvPr>
            <p:ph type="dt" sz="half" idx="10"/>
          </p:nvPr>
        </p:nvSpPr>
        <p:spPr/>
        <p:txBody>
          <a:bodyPr/>
          <a:lstStyle/>
          <a:p>
            <a:fld id="{E240E1F0-4799-4EB7-BF4C-B2B4D434ACF7}" type="datetimeFigureOut">
              <a:rPr lang="pt-BR" smtClean="0"/>
              <a:t>05/09/2023</a:t>
            </a:fld>
            <a:endParaRPr lang="pt-BR"/>
          </a:p>
        </p:txBody>
      </p:sp>
      <p:sp>
        <p:nvSpPr>
          <p:cNvPr id="5" name="Espaço Reservado para Rodapé 4">
            <a:extLst>
              <a:ext uri="{FF2B5EF4-FFF2-40B4-BE49-F238E27FC236}">
                <a16:creationId xmlns:a16="http://schemas.microsoft.com/office/drawing/2014/main" id="{FD557117-D44A-5C5F-BBD3-F66DE3B3ABB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410ECD6-9D6B-BCE4-B949-623F1DC13615}"/>
              </a:ext>
            </a:extLst>
          </p:cNvPr>
          <p:cNvSpPr>
            <a:spLocks noGrp="1"/>
          </p:cNvSpPr>
          <p:nvPr>
            <p:ph type="sldNum" sz="quarter" idx="12"/>
          </p:nvPr>
        </p:nvSpPr>
        <p:spPr/>
        <p:txBody>
          <a:bodyPr/>
          <a:lstStyle/>
          <a:p>
            <a:fld id="{76C373D0-63BE-4A03-B669-27E3F17AF238}" type="slidenum">
              <a:rPr lang="pt-BR" smtClean="0"/>
              <a:t>‹#›</a:t>
            </a:fld>
            <a:endParaRPr lang="pt-BR"/>
          </a:p>
        </p:txBody>
      </p:sp>
    </p:spTree>
    <p:extLst>
      <p:ext uri="{BB962C8B-B14F-4D97-AF65-F5344CB8AC3E}">
        <p14:creationId xmlns:p14="http://schemas.microsoft.com/office/powerpoint/2010/main" val="1752633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D93373C-3AEC-9028-F767-EB4006897997}"/>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4C8346BD-D8B7-57E3-B8AD-9F137BAB74EB}"/>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B50B19E-FAB3-510D-ED19-DA25ED415F70}"/>
              </a:ext>
            </a:extLst>
          </p:cNvPr>
          <p:cNvSpPr>
            <a:spLocks noGrp="1"/>
          </p:cNvSpPr>
          <p:nvPr>
            <p:ph type="dt" sz="half" idx="10"/>
          </p:nvPr>
        </p:nvSpPr>
        <p:spPr/>
        <p:txBody>
          <a:bodyPr/>
          <a:lstStyle/>
          <a:p>
            <a:fld id="{E240E1F0-4799-4EB7-BF4C-B2B4D434ACF7}" type="datetimeFigureOut">
              <a:rPr lang="pt-BR" smtClean="0"/>
              <a:t>05/09/2023</a:t>
            </a:fld>
            <a:endParaRPr lang="pt-BR"/>
          </a:p>
        </p:txBody>
      </p:sp>
      <p:sp>
        <p:nvSpPr>
          <p:cNvPr id="5" name="Espaço Reservado para Rodapé 4">
            <a:extLst>
              <a:ext uri="{FF2B5EF4-FFF2-40B4-BE49-F238E27FC236}">
                <a16:creationId xmlns:a16="http://schemas.microsoft.com/office/drawing/2014/main" id="{A53332A5-3659-EEFB-BC53-BC9AE86054D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DF6486B-DF1E-23EB-5401-89D95C20826F}"/>
              </a:ext>
            </a:extLst>
          </p:cNvPr>
          <p:cNvSpPr>
            <a:spLocks noGrp="1"/>
          </p:cNvSpPr>
          <p:nvPr>
            <p:ph type="sldNum" sz="quarter" idx="12"/>
          </p:nvPr>
        </p:nvSpPr>
        <p:spPr/>
        <p:txBody>
          <a:bodyPr/>
          <a:lstStyle/>
          <a:p>
            <a:fld id="{76C373D0-63BE-4A03-B669-27E3F17AF238}" type="slidenum">
              <a:rPr lang="pt-BR" smtClean="0"/>
              <a:t>‹#›</a:t>
            </a:fld>
            <a:endParaRPr lang="pt-BR"/>
          </a:p>
        </p:txBody>
      </p:sp>
    </p:spTree>
    <p:extLst>
      <p:ext uri="{BB962C8B-B14F-4D97-AF65-F5344CB8AC3E}">
        <p14:creationId xmlns:p14="http://schemas.microsoft.com/office/powerpoint/2010/main" val="1991470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EC4D2A-BB41-1661-A07D-316A6246957E}"/>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606A0720-1DE3-8339-F78A-2113B90E4FD2}"/>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B1EB7FDB-BE75-176C-07E9-C3FA91C10EDA}"/>
              </a:ext>
            </a:extLst>
          </p:cNvPr>
          <p:cNvSpPr>
            <a:spLocks noGrp="1"/>
          </p:cNvSpPr>
          <p:nvPr>
            <p:ph type="dt" sz="half" idx="10"/>
          </p:nvPr>
        </p:nvSpPr>
        <p:spPr/>
        <p:txBody>
          <a:bodyPr/>
          <a:lstStyle/>
          <a:p>
            <a:fld id="{E240E1F0-4799-4EB7-BF4C-B2B4D434ACF7}" type="datetimeFigureOut">
              <a:rPr lang="pt-BR" smtClean="0"/>
              <a:t>05/09/2023</a:t>
            </a:fld>
            <a:endParaRPr lang="pt-BR"/>
          </a:p>
        </p:txBody>
      </p:sp>
      <p:sp>
        <p:nvSpPr>
          <p:cNvPr id="5" name="Espaço Reservado para Rodapé 4">
            <a:extLst>
              <a:ext uri="{FF2B5EF4-FFF2-40B4-BE49-F238E27FC236}">
                <a16:creationId xmlns:a16="http://schemas.microsoft.com/office/drawing/2014/main" id="{E15C343D-5145-95AE-46C4-0485DAB8B0C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03909C0-88F8-84A1-EC2A-1C68F1941B45}"/>
              </a:ext>
            </a:extLst>
          </p:cNvPr>
          <p:cNvSpPr>
            <a:spLocks noGrp="1"/>
          </p:cNvSpPr>
          <p:nvPr>
            <p:ph type="sldNum" sz="quarter" idx="12"/>
          </p:nvPr>
        </p:nvSpPr>
        <p:spPr/>
        <p:txBody>
          <a:bodyPr/>
          <a:lstStyle/>
          <a:p>
            <a:fld id="{76C373D0-63BE-4A03-B669-27E3F17AF238}" type="slidenum">
              <a:rPr lang="pt-BR" smtClean="0"/>
              <a:t>‹#›</a:t>
            </a:fld>
            <a:endParaRPr lang="pt-BR"/>
          </a:p>
        </p:txBody>
      </p:sp>
    </p:spTree>
    <p:extLst>
      <p:ext uri="{BB962C8B-B14F-4D97-AF65-F5344CB8AC3E}">
        <p14:creationId xmlns:p14="http://schemas.microsoft.com/office/powerpoint/2010/main" val="2774956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04D22E-0722-4B0C-05D1-89652F35F189}"/>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092DC388-4C69-585E-12C1-4FDF516294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F0AF876F-9E95-8187-EB56-8D4FF7A7A3D1}"/>
              </a:ext>
            </a:extLst>
          </p:cNvPr>
          <p:cNvSpPr>
            <a:spLocks noGrp="1"/>
          </p:cNvSpPr>
          <p:nvPr>
            <p:ph type="dt" sz="half" idx="10"/>
          </p:nvPr>
        </p:nvSpPr>
        <p:spPr/>
        <p:txBody>
          <a:bodyPr/>
          <a:lstStyle/>
          <a:p>
            <a:fld id="{E240E1F0-4799-4EB7-BF4C-B2B4D434ACF7}" type="datetimeFigureOut">
              <a:rPr lang="pt-BR" smtClean="0"/>
              <a:t>05/09/2023</a:t>
            </a:fld>
            <a:endParaRPr lang="pt-BR"/>
          </a:p>
        </p:txBody>
      </p:sp>
      <p:sp>
        <p:nvSpPr>
          <p:cNvPr id="5" name="Espaço Reservado para Rodapé 4">
            <a:extLst>
              <a:ext uri="{FF2B5EF4-FFF2-40B4-BE49-F238E27FC236}">
                <a16:creationId xmlns:a16="http://schemas.microsoft.com/office/drawing/2014/main" id="{D39706F1-5F4E-EB6D-C054-9FB16AF26DEC}"/>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4319B95-1D64-1DB6-76F7-23E118226F56}"/>
              </a:ext>
            </a:extLst>
          </p:cNvPr>
          <p:cNvSpPr>
            <a:spLocks noGrp="1"/>
          </p:cNvSpPr>
          <p:nvPr>
            <p:ph type="sldNum" sz="quarter" idx="12"/>
          </p:nvPr>
        </p:nvSpPr>
        <p:spPr/>
        <p:txBody>
          <a:bodyPr/>
          <a:lstStyle/>
          <a:p>
            <a:fld id="{76C373D0-63BE-4A03-B669-27E3F17AF238}" type="slidenum">
              <a:rPr lang="pt-BR" smtClean="0"/>
              <a:t>‹#›</a:t>
            </a:fld>
            <a:endParaRPr lang="pt-BR"/>
          </a:p>
        </p:txBody>
      </p:sp>
    </p:spTree>
    <p:extLst>
      <p:ext uri="{BB962C8B-B14F-4D97-AF65-F5344CB8AC3E}">
        <p14:creationId xmlns:p14="http://schemas.microsoft.com/office/powerpoint/2010/main" val="838222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015C4D-A0B4-4D81-80C8-CA96E9877F8B}"/>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D10BECED-06CD-7865-6389-BB129ADB6659}"/>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340344AC-BAEF-7C67-24E2-AFAAC6E4F79F}"/>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17F81A2F-7F70-F517-D0F9-A33C62784FA2}"/>
              </a:ext>
            </a:extLst>
          </p:cNvPr>
          <p:cNvSpPr>
            <a:spLocks noGrp="1"/>
          </p:cNvSpPr>
          <p:nvPr>
            <p:ph type="dt" sz="half" idx="10"/>
          </p:nvPr>
        </p:nvSpPr>
        <p:spPr/>
        <p:txBody>
          <a:bodyPr/>
          <a:lstStyle/>
          <a:p>
            <a:fld id="{E240E1F0-4799-4EB7-BF4C-B2B4D434ACF7}" type="datetimeFigureOut">
              <a:rPr lang="pt-BR" smtClean="0"/>
              <a:t>05/09/2023</a:t>
            </a:fld>
            <a:endParaRPr lang="pt-BR"/>
          </a:p>
        </p:txBody>
      </p:sp>
      <p:sp>
        <p:nvSpPr>
          <p:cNvPr id="6" name="Espaço Reservado para Rodapé 5">
            <a:extLst>
              <a:ext uri="{FF2B5EF4-FFF2-40B4-BE49-F238E27FC236}">
                <a16:creationId xmlns:a16="http://schemas.microsoft.com/office/drawing/2014/main" id="{7672465A-787F-5501-8672-3A55134571B6}"/>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F84F7ADB-06EB-8304-52D3-5586D189D9F9}"/>
              </a:ext>
            </a:extLst>
          </p:cNvPr>
          <p:cNvSpPr>
            <a:spLocks noGrp="1"/>
          </p:cNvSpPr>
          <p:nvPr>
            <p:ph type="sldNum" sz="quarter" idx="12"/>
          </p:nvPr>
        </p:nvSpPr>
        <p:spPr/>
        <p:txBody>
          <a:bodyPr/>
          <a:lstStyle/>
          <a:p>
            <a:fld id="{76C373D0-63BE-4A03-B669-27E3F17AF238}" type="slidenum">
              <a:rPr lang="pt-BR" smtClean="0"/>
              <a:t>‹#›</a:t>
            </a:fld>
            <a:endParaRPr lang="pt-BR"/>
          </a:p>
        </p:txBody>
      </p:sp>
    </p:spTree>
    <p:extLst>
      <p:ext uri="{BB962C8B-B14F-4D97-AF65-F5344CB8AC3E}">
        <p14:creationId xmlns:p14="http://schemas.microsoft.com/office/powerpoint/2010/main" val="204759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23E3FD-45AA-434C-EC7F-A4766670DA1D}"/>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337E346D-803A-F6E2-CBD6-BB2D800720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BAAF4567-CF88-AB90-F9C5-4CB90CAF2068}"/>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F7D1EDA1-865D-1919-B9ED-D7E00E9156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88C25A0C-7EA0-6642-75AF-0F6F70A629BD}"/>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CDD52CA0-4A70-E128-6A6C-C5918B4031DE}"/>
              </a:ext>
            </a:extLst>
          </p:cNvPr>
          <p:cNvSpPr>
            <a:spLocks noGrp="1"/>
          </p:cNvSpPr>
          <p:nvPr>
            <p:ph type="dt" sz="half" idx="10"/>
          </p:nvPr>
        </p:nvSpPr>
        <p:spPr/>
        <p:txBody>
          <a:bodyPr/>
          <a:lstStyle/>
          <a:p>
            <a:fld id="{E240E1F0-4799-4EB7-BF4C-B2B4D434ACF7}" type="datetimeFigureOut">
              <a:rPr lang="pt-BR" smtClean="0"/>
              <a:t>05/09/2023</a:t>
            </a:fld>
            <a:endParaRPr lang="pt-BR"/>
          </a:p>
        </p:txBody>
      </p:sp>
      <p:sp>
        <p:nvSpPr>
          <p:cNvPr id="8" name="Espaço Reservado para Rodapé 7">
            <a:extLst>
              <a:ext uri="{FF2B5EF4-FFF2-40B4-BE49-F238E27FC236}">
                <a16:creationId xmlns:a16="http://schemas.microsoft.com/office/drawing/2014/main" id="{53824132-B365-970D-2FD0-02A82DD82BCD}"/>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B399B133-64A2-8503-ACEF-DEC30CE8131E}"/>
              </a:ext>
            </a:extLst>
          </p:cNvPr>
          <p:cNvSpPr>
            <a:spLocks noGrp="1"/>
          </p:cNvSpPr>
          <p:nvPr>
            <p:ph type="sldNum" sz="quarter" idx="12"/>
          </p:nvPr>
        </p:nvSpPr>
        <p:spPr/>
        <p:txBody>
          <a:bodyPr/>
          <a:lstStyle/>
          <a:p>
            <a:fld id="{76C373D0-63BE-4A03-B669-27E3F17AF238}" type="slidenum">
              <a:rPr lang="pt-BR" smtClean="0"/>
              <a:t>‹#›</a:t>
            </a:fld>
            <a:endParaRPr lang="pt-BR"/>
          </a:p>
        </p:txBody>
      </p:sp>
    </p:spTree>
    <p:extLst>
      <p:ext uri="{BB962C8B-B14F-4D97-AF65-F5344CB8AC3E}">
        <p14:creationId xmlns:p14="http://schemas.microsoft.com/office/powerpoint/2010/main" val="1423333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D4F471-6D39-DBF0-04CA-166900C15F30}"/>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C66A08FD-741C-3DE1-14F8-FCE769618DC6}"/>
              </a:ext>
            </a:extLst>
          </p:cNvPr>
          <p:cNvSpPr>
            <a:spLocks noGrp="1"/>
          </p:cNvSpPr>
          <p:nvPr>
            <p:ph type="dt" sz="half" idx="10"/>
          </p:nvPr>
        </p:nvSpPr>
        <p:spPr/>
        <p:txBody>
          <a:bodyPr/>
          <a:lstStyle/>
          <a:p>
            <a:fld id="{E240E1F0-4799-4EB7-BF4C-B2B4D434ACF7}" type="datetimeFigureOut">
              <a:rPr lang="pt-BR" smtClean="0"/>
              <a:t>05/09/2023</a:t>
            </a:fld>
            <a:endParaRPr lang="pt-BR"/>
          </a:p>
        </p:txBody>
      </p:sp>
      <p:sp>
        <p:nvSpPr>
          <p:cNvPr id="4" name="Espaço Reservado para Rodapé 3">
            <a:extLst>
              <a:ext uri="{FF2B5EF4-FFF2-40B4-BE49-F238E27FC236}">
                <a16:creationId xmlns:a16="http://schemas.microsoft.com/office/drawing/2014/main" id="{4DA257B3-D9D0-4DCE-A143-3669CE6B5D30}"/>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2FF74879-CCE7-067F-0604-176FE8C6EAF7}"/>
              </a:ext>
            </a:extLst>
          </p:cNvPr>
          <p:cNvSpPr>
            <a:spLocks noGrp="1"/>
          </p:cNvSpPr>
          <p:nvPr>
            <p:ph type="sldNum" sz="quarter" idx="12"/>
          </p:nvPr>
        </p:nvSpPr>
        <p:spPr/>
        <p:txBody>
          <a:bodyPr/>
          <a:lstStyle/>
          <a:p>
            <a:fld id="{76C373D0-63BE-4A03-B669-27E3F17AF238}" type="slidenum">
              <a:rPr lang="pt-BR" smtClean="0"/>
              <a:t>‹#›</a:t>
            </a:fld>
            <a:endParaRPr lang="pt-BR"/>
          </a:p>
        </p:txBody>
      </p:sp>
    </p:spTree>
    <p:extLst>
      <p:ext uri="{BB962C8B-B14F-4D97-AF65-F5344CB8AC3E}">
        <p14:creationId xmlns:p14="http://schemas.microsoft.com/office/powerpoint/2010/main" val="4109365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F84A58EB-BAA2-B184-D8DB-07CD1D1F27AD}"/>
              </a:ext>
            </a:extLst>
          </p:cNvPr>
          <p:cNvSpPr>
            <a:spLocks noGrp="1"/>
          </p:cNvSpPr>
          <p:nvPr>
            <p:ph type="dt" sz="half" idx="10"/>
          </p:nvPr>
        </p:nvSpPr>
        <p:spPr/>
        <p:txBody>
          <a:bodyPr/>
          <a:lstStyle/>
          <a:p>
            <a:fld id="{E240E1F0-4799-4EB7-BF4C-B2B4D434ACF7}" type="datetimeFigureOut">
              <a:rPr lang="pt-BR" smtClean="0"/>
              <a:t>05/09/2023</a:t>
            </a:fld>
            <a:endParaRPr lang="pt-BR"/>
          </a:p>
        </p:txBody>
      </p:sp>
      <p:sp>
        <p:nvSpPr>
          <p:cNvPr id="3" name="Espaço Reservado para Rodapé 2">
            <a:extLst>
              <a:ext uri="{FF2B5EF4-FFF2-40B4-BE49-F238E27FC236}">
                <a16:creationId xmlns:a16="http://schemas.microsoft.com/office/drawing/2014/main" id="{56E0670D-BB0E-9E03-CC19-34DD1E0CD11C}"/>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89EE96C4-7CC6-7179-910C-3B9CA617EFBC}"/>
              </a:ext>
            </a:extLst>
          </p:cNvPr>
          <p:cNvSpPr>
            <a:spLocks noGrp="1"/>
          </p:cNvSpPr>
          <p:nvPr>
            <p:ph type="sldNum" sz="quarter" idx="12"/>
          </p:nvPr>
        </p:nvSpPr>
        <p:spPr/>
        <p:txBody>
          <a:bodyPr/>
          <a:lstStyle/>
          <a:p>
            <a:fld id="{76C373D0-63BE-4A03-B669-27E3F17AF238}" type="slidenum">
              <a:rPr lang="pt-BR" smtClean="0"/>
              <a:t>‹#›</a:t>
            </a:fld>
            <a:endParaRPr lang="pt-BR"/>
          </a:p>
        </p:txBody>
      </p:sp>
    </p:spTree>
    <p:extLst>
      <p:ext uri="{BB962C8B-B14F-4D97-AF65-F5344CB8AC3E}">
        <p14:creationId xmlns:p14="http://schemas.microsoft.com/office/powerpoint/2010/main" val="2595958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9EC1C5-9C3F-9143-5550-0CE616029743}"/>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30E16E51-99CE-FAF0-057D-56350CBF72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EE45A81C-0BAA-05AE-C00C-ED341CEAB4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C4DD1A14-B829-0E43-AA85-5C7A7B0B08C2}"/>
              </a:ext>
            </a:extLst>
          </p:cNvPr>
          <p:cNvSpPr>
            <a:spLocks noGrp="1"/>
          </p:cNvSpPr>
          <p:nvPr>
            <p:ph type="dt" sz="half" idx="10"/>
          </p:nvPr>
        </p:nvSpPr>
        <p:spPr/>
        <p:txBody>
          <a:bodyPr/>
          <a:lstStyle/>
          <a:p>
            <a:fld id="{E240E1F0-4799-4EB7-BF4C-B2B4D434ACF7}" type="datetimeFigureOut">
              <a:rPr lang="pt-BR" smtClean="0"/>
              <a:t>05/09/2023</a:t>
            </a:fld>
            <a:endParaRPr lang="pt-BR"/>
          </a:p>
        </p:txBody>
      </p:sp>
      <p:sp>
        <p:nvSpPr>
          <p:cNvPr id="6" name="Espaço Reservado para Rodapé 5">
            <a:extLst>
              <a:ext uri="{FF2B5EF4-FFF2-40B4-BE49-F238E27FC236}">
                <a16:creationId xmlns:a16="http://schemas.microsoft.com/office/drawing/2014/main" id="{AD290088-E837-4D60-991B-25E1033F13F4}"/>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1355496-0949-53C5-FF65-6969C52F5EDB}"/>
              </a:ext>
            </a:extLst>
          </p:cNvPr>
          <p:cNvSpPr>
            <a:spLocks noGrp="1"/>
          </p:cNvSpPr>
          <p:nvPr>
            <p:ph type="sldNum" sz="quarter" idx="12"/>
          </p:nvPr>
        </p:nvSpPr>
        <p:spPr/>
        <p:txBody>
          <a:bodyPr/>
          <a:lstStyle/>
          <a:p>
            <a:fld id="{76C373D0-63BE-4A03-B669-27E3F17AF238}" type="slidenum">
              <a:rPr lang="pt-BR" smtClean="0"/>
              <a:t>‹#›</a:t>
            </a:fld>
            <a:endParaRPr lang="pt-BR"/>
          </a:p>
        </p:txBody>
      </p:sp>
    </p:spTree>
    <p:extLst>
      <p:ext uri="{BB962C8B-B14F-4D97-AF65-F5344CB8AC3E}">
        <p14:creationId xmlns:p14="http://schemas.microsoft.com/office/powerpoint/2010/main" val="1962870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B5C3E9-1A46-867E-A544-3547904E71FD}"/>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BD188525-9CAA-B86B-23BA-01D72B5FB8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5CEC75C7-9C61-C0C6-0EB2-BD9C73E161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62FFDAF1-B015-6E8E-68F5-235DF0A14EA6}"/>
              </a:ext>
            </a:extLst>
          </p:cNvPr>
          <p:cNvSpPr>
            <a:spLocks noGrp="1"/>
          </p:cNvSpPr>
          <p:nvPr>
            <p:ph type="dt" sz="half" idx="10"/>
          </p:nvPr>
        </p:nvSpPr>
        <p:spPr/>
        <p:txBody>
          <a:bodyPr/>
          <a:lstStyle/>
          <a:p>
            <a:fld id="{E240E1F0-4799-4EB7-BF4C-B2B4D434ACF7}" type="datetimeFigureOut">
              <a:rPr lang="pt-BR" smtClean="0"/>
              <a:t>05/09/2023</a:t>
            </a:fld>
            <a:endParaRPr lang="pt-BR"/>
          </a:p>
        </p:txBody>
      </p:sp>
      <p:sp>
        <p:nvSpPr>
          <p:cNvPr id="6" name="Espaço Reservado para Rodapé 5">
            <a:extLst>
              <a:ext uri="{FF2B5EF4-FFF2-40B4-BE49-F238E27FC236}">
                <a16:creationId xmlns:a16="http://schemas.microsoft.com/office/drawing/2014/main" id="{4BFD3D4C-84BC-101E-83FD-83180549AA5B}"/>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90402E9-DD2B-5D4C-0F60-2FDDF6B976F4}"/>
              </a:ext>
            </a:extLst>
          </p:cNvPr>
          <p:cNvSpPr>
            <a:spLocks noGrp="1"/>
          </p:cNvSpPr>
          <p:nvPr>
            <p:ph type="sldNum" sz="quarter" idx="12"/>
          </p:nvPr>
        </p:nvSpPr>
        <p:spPr/>
        <p:txBody>
          <a:bodyPr/>
          <a:lstStyle/>
          <a:p>
            <a:fld id="{76C373D0-63BE-4A03-B669-27E3F17AF238}" type="slidenum">
              <a:rPr lang="pt-BR" smtClean="0"/>
              <a:t>‹#›</a:t>
            </a:fld>
            <a:endParaRPr lang="pt-BR"/>
          </a:p>
        </p:txBody>
      </p:sp>
    </p:spTree>
    <p:extLst>
      <p:ext uri="{BB962C8B-B14F-4D97-AF65-F5344CB8AC3E}">
        <p14:creationId xmlns:p14="http://schemas.microsoft.com/office/powerpoint/2010/main" val="735092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22438"/>
        </a:solidFill>
        <a:effectLst/>
      </p:bgPr>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DAC7BAE3-ABF7-5EA3-9AA3-7BD3AB65BA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6BDF49BC-2172-CB57-3E7C-D7E83D9554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EE2FBE7A-E4A3-F7E5-A1E8-D18687282B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40E1F0-4799-4EB7-BF4C-B2B4D434ACF7}" type="datetimeFigureOut">
              <a:rPr lang="pt-BR" smtClean="0"/>
              <a:t>05/09/2023</a:t>
            </a:fld>
            <a:endParaRPr lang="pt-BR"/>
          </a:p>
        </p:txBody>
      </p:sp>
      <p:sp>
        <p:nvSpPr>
          <p:cNvPr id="5" name="Espaço Reservado para Rodapé 4">
            <a:extLst>
              <a:ext uri="{FF2B5EF4-FFF2-40B4-BE49-F238E27FC236}">
                <a16:creationId xmlns:a16="http://schemas.microsoft.com/office/drawing/2014/main" id="{0FD35A94-84FA-974E-D9BD-AB712E2F71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4C3C7F6B-A65A-1E34-4D71-4EBBC675CE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C373D0-63BE-4A03-B669-27E3F17AF238}" type="slidenum">
              <a:rPr lang="pt-BR" smtClean="0"/>
              <a:t>‹#›</a:t>
            </a:fld>
            <a:endParaRPr lang="pt-BR"/>
          </a:p>
        </p:txBody>
      </p:sp>
    </p:spTree>
    <p:extLst>
      <p:ext uri="{BB962C8B-B14F-4D97-AF65-F5344CB8AC3E}">
        <p14:creationId xmlns:p14="http://schemas.microsoft.com/office/powerpoint/2010/main" val="6072842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video" Target="https://www.youtube.com/embed/H0JriItTqn8?feature=oembed"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Imagem 15" descr="Palco com luzes azuis&#10;&#10;Descrição gerada automaticamente com confiança média">
            <a:extLst>
              <a:ext uri="{FF2B5EF4-FFF2-40B4-BE49-F238E27FC236}">
                <a16:creationId xmlns:a16="http://schemas.microsoft.com/office/drawing/2014/main" id="{58147429-B010-94F6-BF9E-97D239CA52FD}"/>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17063"/>
            <a:ext cx="12192000" cy="6858001"/>
          </a:xfrm>
          <a:prstGeom prst="rect">
            <a:avLst/>
          </a:prstGeom>
          <a:ln>
            <a:noFill/>
          </a:ln>
        </p:spPr>
      </p:pic>
      <p:sp>
        <p:nvSpPr>
          <p:cNvPr id="2" name="Título 1">
            <a:extLst>
              <a:ext uri="{FF2B5EF4-FFF2-40B4-BE49-F238E27FC236}">
                <a16:creationId xmlns:a16="http://schemas.microsoft.com/office/drawing/2014/main" id="{80423CF5-1BA4-2C85-CCE3-BBCBC0269907}"/>
              </a:ext>
            </a:extLst>
          </p:cNvPr>
          <p:cNvSpPr>
            <a:spLocks noGrp="1"/>
          </p:cNvSpPr>
          <p:nvPr>
            <p:ph type="ctrTitle"/>
          </p:nvPr>
        </p:nvSpPr>
        <p:spPr>
          <a:xfrm>
            <a:off x="447676" y="3370084"/>
            <a:ext cx="11220450" cy="1520906"/>
          </a:xfrm>
        </p:spPr>
        <p:txBody>
          <a:bodyPr>
            <a:noAutofit/>
          </a:bodyPr>
          <a:lstStyle/>
          <a:p>
            <a:pPr>
              <a:lnSpc>
                <a:spcPts val="7000"/>
              </a:lnSpc>
            </a:pPr>
            <a:r>
              <a:rPr lang="en-US" sz="4800" b="1" dirty="0">
                <a:latin typeface="Roboto" panose="020B0604020202020204" pitchFamily="2" charset="0"/>
                <a:ea typeface="Roboto" panose="020B0604020202020204" pitchFamily="2" charset="0"/>
                <a:cs typeface="Roboto" panose="020B0604020202020204" pitchFamily="2" charset="0"/>
              </a:rPr>
              <a:t>Python Coding Session</a:t>
            </a:r>
            <a:br>
              <a:rPr lang="pt-BR" sz="4800" b="1">
                <a:solidFill>
                  <a:srgbClr val="00B050"/>
                </a:solidFill>
                <a:latin typeface="Roboto" panose="020B0604020202020204" pitchFamily="2" charset="0"/>
                <a:ea typeface="Roboto" panose="020B0604020202020204" pitchFamily="2" charset="0"/>
                <a:cs typeface="Roboto" panose="020B0604020202020204" pitchFamily="2" charset="0"/>
              </a:rPr>
            </a:br>
            <a:r>
              <a:rPr lang="pt-BR" sz="4800" b="1">
                <a:solidFill>
                  <a:srgbClr val="00B050"/>
                </a:solidFill>
                <a:latin typeface="Roboto" panose="020B0604020202020204" pitchFamily="2" charset="0"/>
                <a:ea typeface="Roboto" panose="020B0604020202020204" pitchFamily="2" charset="0"/>
                <a:cs typeface="Roboto" panose="020B0604020202020204" pitchFamily="2" charset="0"/>
              </a:rPr>
              <a:t>Pandas</a:t>
            </a:r>
            <a:endParaRPr lang="pt-BR" sz="4800" b="1" dirty="0">
              <a:solidFill>
                <a:srgbClr val="3ACD82"/>
              </a:solidFill>
              <a:latin typeface="Roboto" panose="020B0604020202020204" pitchFamily="2" charset="0"/>
              <a:ea typeface="Roboto" panose="020B0604020202020204" pitchFamily="2" charset="0"/>
              <a:cs typeface="Roboto" panose="020B0604020202020204" pitchFamily="2" charset="0"/>
            </a:endParaRPr>
          </a:p>
        </p:txBody>
      </p:sp>
      <p:sp>
        <p:nvSpPr>
          <p:cNvPr id="19" name="Título 1">
            <a:extLst>
              <a:ext uri="{FF2B5EF4-FFF2-40B4-BE49-F238E27FC236}">
                <a16:creationId xmlns:a16="http://schemas.microsoft.com/office/drawing/2014/main" id="{C150364A-F6DF-6920-2B82-E590EFEE7683}"/>
              </a:ext>
            </a:extLst>
          </p:cNvPr>
          <p:cNvSpPr txBox="1">
            <a:spLocks/>
          </p:cNvSpPr>
          <p:nvPr/>
        </p:nvSpPr>
        <p:spPr>
          <a:xfrm>
            <a:off x="951772" y="5166429"/>
            <a:ext cx="10288453" cy="74597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70000"/>
              </a:lnSpc>
            </a:pPr>
            <a:r>
              <a:rPr lang="pt-BR" sz="3200" b="1" dirty="0">
                <a:solidFill>
                  <a:srgbClr val="FFFFFF"/>
                </a:solidFill>
                <a:latin typeface="Roboto" panose="02000000000000000000" pitchFamily="2" charset="0"/>
                <a:ea typeface="Roboto" panose="02000000000000000000" pitchFamily="2" charset="0"/>
                <a:cs typeface="Roboto" panose="02000000000000000000" pitchFamily="2" charset="0"/>
              </a:rPr>
              <a:t>Introduction </a:t>
            </a:r>
            <a:r>
              <a:rPr lang="pt-BR" sz="3200" b="1" dirty="0" err="1">
                <a:solidFill>
                  <a:srgbClr val="FFFFFF"/>
                </a:solidFill>
                <a:latin typeface="Roboto" panose="02000000000000000000" pitchFamily="2" charset="0"/>
                <a:ea typeface="Roboto" panose="02000000000000000000" pitchFamily="2" charset="0"/>
                <a:cs typeface="Roboto" panose="02000000000000000000" pitchFamily="2" charset="0"/>
              </a:rPr>
              <a:t>to</a:t>
            </a:r>
            <a:r>
              <a:rPr lang="pt-BR" sz="3200" b="1" dirty="0">
                <a:solidFill>
                  <a:srgbClr val="FFFFFF"/>
                </a:solidFill>
                <a:latin typeface="Roboto" panose="02000000000000000000" pitchFamily="2" charset="0"/>
                <a:ea typeface="Roboto" panose="02000000000000000000" pitchFamily="2" charset="0"/>
                <a:cs typeface="Roboto" panose="02000000000000000000" pitchFamily="2" charset="0"/>
              </a:rPr>
              <a:t> Implementation Details </a:t>
            </a:r>
            <a:r>
              <a:rPr lang="pt-BR" sz="3200" b="1" dirty="0" err="1">
                <a:solidFill>
                  <a:srgbClr val="FFFFFF"/>
                </a:solidFill>
                <a:latin typeface="Roboto" panose="02000000000000000000" pitchFamily="2" charset="0"/>
                <a:ea typeface="Roboto" panose="02000000000000000000" pitchFamily="2" charset="0"/>
                <a:cs typeface="Roboto" panose="02000000000000000000" pitchFamily="2" charset="0"/>
              </a:rPr>
              <a:t>and</a:t>
            </a:r>
            <a:r>
              <a:rPr lang="pt-BR" sz="3200" b="1" dirty="0">
                <a:solidFill>
                  <a:srgbClr val="FFFFFF"/>
                </a:solidFill>
                <a:latin typeface="Roboto" panose="02000000000000000000" pitchFamily="2" charset="0"/>
                <a:ea typeface="Roboto" panose="02000000000000000000" pitchFamily="2" charset="0"/>
                <a:cs typeface="Roboto" panose="02000000000000000000" pitchFamily="2" charset="0"/>
              </a:rPr>
              <a:t> Usage</a:t>
            </a:r>
            <a:endParaRPr lang="pt-BR" sz="3200" b="1" dirty="0">
              <a:solidFill>
                <a:srgbClr val="3ACD82"/>
              </a:solidFill>
              <a:latin typeface="Roboto" panose="02000000000000000000" pitchFamily="2" charset="0"/>
              <a:ea typeface="Roboto" panose="02000000000000000000" pitchFamily="2" charset="0"/>
              <a:cs typeface="Roboto" panose="02000000000000000000" pitchFamily="2" charset="0"/>
            </a:endParaRPr>
          </a:p>
        </p:txBody>
      </p:sp>
      <p:pic>
        <p:nvPicPr>
          <p:cNvPr id="9" name="Picture 8">
            <a:extLst>
              <a:ext uri="{FF2B5EF4-FFF2-40B4-BE49-F238E27FC236}">
                <a16:creationId xmlns:a16="http://schemas.microsoft.com/office/drawing/2014/main" id="{0807F83A-F94F-0D71-C80C-F5F1DAFBD8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4090" y="-150395"/>
            <a:ext cx="5043819" cy="3362546"/>
          </a:xfrm>
          <a:prstGeom prst="rect">
            <a:avLst/>
          </a:prstGeom>
        </p:spPr>
      </p:pic>
    </p:spTree>
    <p:extLst>
      <p:ext uri="{BB962C8B-B14F-4D97-AF65-F5344CB8AC3E}">
        <p14:creationId xmlns:p14="http://schemas.microsoft.com/office/powerpoint/2010/main" val="407632929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ângulo: Cantos Superiores Arredondados 9">
            <a:extLst>
              <a:ext uri="{FF2B5EF4-FFF2-40B4-BE49-F238E27FC236}">
                <a16:creationId xmlns:a16="http://schemas.microsoft.com/office/drawing/2014/main" id="{422174AA-A0DC-7EDC-BA7F-CF31EF2766FA}"/>
              </a:ext>
            </a:extLst>
          </p:cNvPr>
          <p:cNvSpPr/>
          <p:nvPr/>
        </p:nvSpPr>
        <p:spPr>
          <a:xfrm rot="10800000">
            <a:off x="-2" y="0"/>
            <a:ext cx="6096001" cy="712292"/>
          </a:xfrm>
          <a:prstGeom prst="round2SameRect">
            <a:avLst>
              <a:gd name="adj1" fmla="val 50000"/>
              <a:gd name="adj2" fmla="val 0"/>
            </a:avLst>
          </a:prstGeom>
          <a:solidFill>
            <a:srgbClr val="3ACD82"/>
          </a:solidFill>
          <a:ln>
            <a:solidFill>
              <a:srgbClr val="3ACD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1" name="Título 1">
            <a:extLst>
              <a:ext uri="{FF2B5EF4-FFF2-40B4-BE49-F238E27FC236}">
                <a16:creationId xmlns:a16="http://schemas.microsoft.com/office/drawing/2014/main" id="{5ABC5B10-15F4-D45B-0894-64155007035A}"/>
              </a:ext>
            </a:extLst>
          </p:cNvPr>
          <p:cNvSpPr txBox="1">
            <a:spLocks/>
          </p:cNvSpPr>
          <p:nvPr/>
        </p:nvSpPr>
        <p:spPr>
          <a:xfrm>
            <a:off x="0" y="-1"/>
            <a:ext cx="6095999" cy="670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3600" b="1" dirty="0" err="1">
                <a:solidFill>
                  <a:srgbClr val="1D1E2F"/>
                </a:solidFill>
                <a:latin typeface="+mn-lt"/>
              </a:rPr>
              <a:t>Operations</a:t>
            </a:r>
            <a:r>
              <a:rPr lang="pt-BR" sz="3600" b="1" dirty="0">
                <a:solidFill>
                  <a:srgbClr val="1D1E2F"/>
                </a:solidFill>
                <a:latin typeface="+mn-lt"/>
              </a:rPr>
              <a:t> </a:t>
            </a:r>
            <a:r>
              <a:rPr lang="pt-BR" sz="3600" b="1" dirty="0" err="1">
                <a:solidFill>
                  <a:srgbClr val="1D1E2F"/>
                </a:solidFill>
                <a:latin typeface="+mn-lt"/>
              </a:rPr>
              <a:t>with</a:t>
            </a:r>
            <a:r>
              <a:rPr lang="pt-BR" sz="3600" b="1" dirty="0">
                <a:solidFill>
                  <a:srgbClr val="1D1E2F"/>
                </a:solidFill>
                <a:latin typeface="+mn-lt"/>
              </a:rPr>
              <a:t> </a:t>
            </a:r>
            <a:r>
              <a:rPr lang="pt-BR" sz="3600" b="1" dirty="0" err="1">
                <a:solidFill>
                  <a:srgbClr val="1D1E2F"/>
                </a:solidFill>
                <a:latin typeface="+mn-lt"/>
              </a:rPr>
              <a:t>Numpy</a:t>
            </a:r>
            <a:endParaRPr lang="pt-BR" sz="3600" b="1" dirty="0">
              <a:solidFill>
                <a:srgbClr val="1D1E2F"/>
              </a:solidFill>
              <a:latin typeface="+mn-lt"/>
            </a:endParaRPr>
          </a:p>
        </p:txBody>
      </p:sp>
      <p:pic>
        <p:nvPicPr>
          <p:cNvPr id="3" name="Picture 2">
            <a:extLst>
              <a:ext uri="{FF2B5EF4-FFF2-40B4-BE49-F238E27FC236}">
                <a16:creationId xmlns:a16="http://schemas.microsoft.com/office/drawing/2014/main" id="{2C276D72-6BB2-613C-22F4-9E966E1BB731}"/>
              </a:ext>
            </a:extLst>
          </p:cNvPr>
          <p:cNvPicPr>
            <a:picLocks noChangeAspect="1"/>
          </p:cNvPicPr>
          <p:nvPr/>
        </p:nvPicPr>
        <p:blipFill>
          <a:blip r:embed="rId2"/>
          <a:stretch>
            <a:fillRect/>
          </a:stretch>
        </p:blipFill>
        <p:spPr>
          <a:xfrm>
            <a:off x="423862" y="2995612"/>
            <a:ext cx="8467725" cy="1914525"/>
          </a:xfrm>
          <a:prstGeom prst="rect">
            <a:avLst/>
          </a:prstGeom>
        </p:spPr>
      </p:pic>
      <p:sp>
        <p:nvSpPr>
          <p:cNvPr id="6" name="TextBox 5">
            <a:extLst>
              <a:ext uri="{FF2B5EF4-FFF2-40B4-BE49-F238E27FC236}">
                <a16:creationId xmlns:a16="http://schemas.microsoft.com/office/drawing/2014/main" id="{1E736D60-24D1-F3B5-7BC8-11447E5186C8}"/>
              </a:ext>
            </a:extLst>
          </p:cNvPr>
          <p:cNvSpPr txBox="1"/>
          <p:nvPr/>
        </p:nvSpPr>
        <p:spPr>
          <a:xfrm>
            <a:off x="357187" y="2082111"/>
            <a:ext cx="9163051" cy="589072"/>
          </a:xfrm>
          <a:prstGeom prst="rect">
            <a:avLst/>
          </a:prstGeom>
          <a:noFill/>
        </p:spPr>
        <p:txBody>
          <a:bodyPr wrap="square">
            <a:spAutoFit/>
          </a:bodyPr>
          <a:lstStyle/>
          <a:p>
            <a:pPr algn="l">
              <a:lnSpc>
                <a:spcPct val="150000"/>
              </a:lnSpc>
            </a:pPr>
            <a:r>
              <a:rPr lang="pl-PL" sz="2400" b="1" i="0" dirty="0">
                <a:solidFill>
                  <a:schemeClr val="bg1"/>
                </a:solidFill>
                <a:effectLst/>
                <a:latin typeface="Söhne"/>
              </a:rPr>
              <a:t>Merging and Joining Data</a:t>
            </a:r>
            <a:r>
              <a:rPr lang="pl-PL" sz="2400" b="0" i="0" dirty="0">
                <a:solidFill>
                  <a:schemeClr val="bg1"/>
                </a:solidFill>
                <a:effectLst/>
                <a:latin typeface="Söhne"/>
              </a:rPr>
              <a:t>:</a:t>
            </a:r>
          </a:p>
        </p:txBody>
      </p:sp>
    </p:spTree>
    <p:extLst>
      <p:ext uri="{BB962C8B-B14F-4D97-AF65-F5344CB8AC3E}">
        <p14:creationId xmlns:p14="http://schemas.microsoft.com/office/powerpoint/2010/main" val="4252182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ângulo: Cantos Superiores Arredondados 9">
            <a:extLst>
              <a:ext uri="{FF2B5EF4-FFF2-40B4-BE49-F238E27FC236}">
                <a16:creationId xmlns:a16="http://schemas.microsoft.com/office/drawing/2014/main" id="{422174AA-A0DC-7EDC-BA7F-CF31EF2766FA}"/>
              </a:ext>
            </a:extLst>
          </p:cNvPr>
          <p:cNvSpPr/>
          <p:nvPr/>
        </p:nvSpPr>
        <p:spPr>
          <a:xfrm rot="10800000">
            <a:off x="0" y="0"/>
            <a:ext cx="5505450" cy="712292"/>
          </a:xfrm>
          <a:prstGeom prst="round2SameRect">
            <a:avLst>
              <a:gd name="adj1" fmla="val 50000"/>
              <a:gd name="adj2" fmla="val 0"/>
            </a:avLst>
          </a:prstGeom>
          <a:solidFill>
            <a:srgbClr val="3ACD82"/>
          </a:solidFill>
          <a:ln>
            <a:solidFill>
              <a:srgbClr val="3ACD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1" name="Título 1">
            <a:extLst>
              <a:ext uri="{FF2B5EF4-FFF2-40B4-BE49-F238E27FC236}">
                <a16:creationId xmlns:a16="http://schemas.microsoft.com/office/drawing/2014/main" id="{5ABC5B10-15F4-D45B-0894-64155007035A}"/>
              </a:ext>
            </a:extLst>
          </p:cNvPr>
          <p:cNvSpPr txBox="1">
            <a:spLocks/>
          </p:cNvSpPr>
          <p:nvPr/>
        </p:nvSpPr>
        <p:spPr>
          <a:xfrm>
            <a:off x="264350" y="-1"/>
            <a:ext cx="5012500" cy="670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4000" b="1" dirty="0" err="1">
                <a:solidFill>
                  <a:srgbClr val="1D1E2F"/>
                </a:solidFill>
                <a:latin typeface="+mn-lt"/>
              </a:rPr>
              <a:t>Example</a:t>
            </a:r>
            <a:endParaRPr lang="pt-BR" sz="4000" b="1" dirty="0">
              <a:solidFill>
                <a:srgbClr val="1D1E2F"/>
              </a:solidFill>
              <a:latin typeface="+mn-lt"/>
            </a:endParaRPr>
          </a:p>
        </p:txBody>
      </p:sp>
      <p:pic>
        <p:nvPicPr>
          <p:cNvPr id="3" name="Picture 2">
            <a:extLst>
              <a:ext uri="{FF2B5EF4-FFF2-40B4-BE49-F238E27FC236}">
                <a16:creationId xmlns:a16="http://schemas.microsoft.com/office/drawing/2014/main" id="{0209AE66-8073-A7E9-D96E-F047900924A0}"/>
              </a:ext>
            </a:extLst>
          </p:cNvPr>
          <p:cNvPicPr>
            <a:picLocks noChangeAspect="1"/>
          </p:cNvPicPr>
          <p:nvPr/>
        </p:nvPicPr>
        <p:blipFill>
          <a:blip r:embed="rId2"/>
          <a:stretch>
            <a:fillRect/>
          </a:stretch>
        </p:blipFill>
        <p:spPr>
          <a:xfrm>
            <a:off x="264350" y="2747662"/>
            <a:ext cx="11813008" cy="1443038"/>
          </a:xfrm>
          <a:prstGeom prst="rect">
            <a:avLst/>
          </a:prstGeom>
        </p:spPr>
      </p:pic>
      <p:sp>
        <p:nvSpPr>
          <p:cNvPr id="6" name="TextBox 5">
            <a:extLst>
              <a:ext uri="{FF2B5EF4-FFF2-40B4-BE49-F238E27FC236}">
                <a16:creationId xmlns:a16="http://schemas.microsoft.com/office/drawing/2014/main" id="{3EB77C8F-2404-E490-F41E-81E9F200F7C5}"/>
              </a:ext>
            </a:extLst>
          </p:cNvPr>
          <p:cNvSpPr txBox="1"/>
          <p:nvPr/>
        </p:nvSpPr>
        <p:spPr>
          <a:xfrm>
            <a:off x="264350" y="1891611"/>
            <a:ext cx="9163051" cy="589072"/>
          </a:xfrm>
          <a:prstGeom prst="rect">
            <a:avLst/>
          </a:prstGeom>
          <a:noFill/>
        </p:spPr>
        <p:txBody>
          <a:bodyPr wrap="square">
            <a:spAutoFit/>
          </a:bodyPr>
          <a:lstStyle/>
          <a:p>
            <a:pPr algn="l">
              <a:lnSpc>
                <a:spcPct val="150000"/>
              </a:lnSpc>
            </a:pPr>
            <a:r>
              <a:rPr lang="en-US" sz="2400" b="1" i="0" dirty="0">
                <a:solidFill>
                  <a:schemeClr val="bg1"/>
                </a:solidFill>
                <a:effectLst/>
                <a:latin typeface="Söhne"/>
              </a:rPr>
              <a:t>Reshaping data:</a:t>
            </a:r>
            <a:endParaRPr lang="pl-PL" sz="2400" b="0" i="0" dirty="0">
              <a:solidFill>
                <a:schemeClr val="bg1"/>
              </a:solidFill>
              <a:effectLst/>
              <a:latin typeface="Söhne"/>
            </a:endParaRPr>
          </a:p>
        </p:txBody>
      </p:sp>
    </p:spTree>
    <p:extLst>
      <p:ext uri="{BB962C8B-B14F-4D97-AF65-F5344CB8AC3E}">
        <p14:creationId xmlns:p14="http://schemas.microsoft.com/office/powerpoint/2010/main" val="3728312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ângulo: Cantos Superiores Arredondados 9">
            <a:extLst>
              <a:ext uri="{FF2B5EF4-FFF2-40B4-BE49-F238E27FC236}">
                <a16:creationId xmlns:a16="http://schemas.microsoft.com/office/drawing/2014/main" id="{422174AA-A0DC-7EDC-BA7F-CF31EF2766FA}"/>
              </a:ext>
            </a:extLst>
          </p:cNvPr>
          <p:cNvSpPr/>
          <p:nvPr/>
        </p:nvSpPr>
        <p:spPr>
          <a:xfrm rot="10800000">
            <a:off x="0" y="0"/>
            <a:ext cx="5505450" cy="712292"/>
          </a:xfrm>
          <a:prstGeom prst="round2SameRect">
            <a:avLst>
              <a:gd name="adj1" fmla="val 50000"/>
              <a:gd name="adj2" fmla="val 0"/>
            </a:avLst>
          </a:prstGeom>
          <a:solidFill>
            <a:srgbClr val="3ACD82"/>
          </a:solidFill>
          <a:ln>
            <a:solidFill>
              <a:srgbClr val="3ACD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1" name="Título 1">
            <a:extLst>
              <a:ext uri="{FF2B5EF4-FFF2-40B4-BE49-F238E27FC236}">
                <a16:creationId xmlns:a16="http://schemas.microsoft.com/office/drawing/2014/main" id="{5ABC5B10-15F4-D45B-0894-64155007035A}"/>
              </a:ext>
            </a:extLst>
          </p:cNvPr>
          <p:cNvSpPr txBox="1">
            <a:spLocks/>
          </p:cNvSpPr>
          <p:nvPr/>
        </p:nvSpPr>
        <p:spPr>
          <a:xfrm>
            <a:off x="264350" y="-1"/>
            <a:ext cx="5012500" cy="670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4000" b="1" dirty="0" err="1">
                <a:solidFill>
                  <a:srgbClr val="1D1E2F"/>
                </a:solidFill>
                <a:latin typeface="+mn-lt"/>
              </a:rPr>
              <a:t>Example</a:t>
            </a:r>
            <a:endParaRPr lang="pt-BR" sz="4000" b="1" dirty="0">
              <a:solidFill>
                <a:srgbClr val="1D1E2F"/>
              </a:solidFill>
              <a:latin typeface="+mn-lt"/>
            </a:endParaRPr>
          </a:p>
        </p:txBody>
      </p:sp>
      <p:sp>
        <p:nvSpPr>
          <p:cNvPr id="5" name="TextBox 4">
            <a:extLst>
              <a:ext uri="{FF2B5EF4-FFF2-40B4-BE49-F238E27FC236}">
                <a16:creationId xmlns:a16="http://schemas.microsoft.com/office/drawing/2014/main" id="{EEFEEF8E-07E5-152B-4AF4-8EC94EEC5E53}"/>
              </a:ext>
            </a:extLst>
          </p:cNvPr>
          <p:cNvSpPr txBox="1"/>
          <p:nvPr/>
        </p:nvSpPr>
        <p:spPr>
          <a:xfrm>
            <a:off x="264350" y="1775941"/>
            <a:ext cx="5876925" cy="523220"/>
          </a:xfrm>
          <a:prstGeom prst="rect">
            <a:avLst/>
          </a:prstGeom>
          <a:noFill/>
        </p:spPr>
        <p:txBody>
          <a:bodyPr wrap="square" rtlCol="0">
            <a:spAutoFit/>
          </a:bodyPr>
          <a:lstStyle/>
          <a:p>
            <a:pPr algn="ctr"/>
            <a:r>
              <a:rPr lang="pl-PL" sz="2800" b="1" i="0" dirty="0">
                <a:solidFill>
                  <a:schemeClr val="bg1"/>
                </a:solidFill>
                <a:effectLst/>
                <a:latin typeface="Söhne"/>
              </a:rPr>
              <a:t>Time Series Operations</a:t>
            </a:r>
            <a:r>
              <a:rPr lang="pl-PL" sz="2800" b="0" i="0" dirty="0">
                <a:solidFill>
                  <a:schemeClr val="bg1"/>
                </a:solidFill>
                <a:effectLst/>
                <a:latin typeface="Söhne"/>
              </a:rPr>
              <a:t>:</a:t>
            </a:r>
            <a:endParaRPr lang="pl-PL" sz="2800" dirty="0">
              <a:solidFill>
                <a:schemeClr val="bg1"/>
              </a:solidFill>
            </a:endParaRPr>
          </a:p>
        </p:txBody>
      </p:sp>
      <p:pic>
        <p:nvPicPr>
          <p:cNvPr id="3" name="Picture 2">
            <a:extLst>
              <a:ext uri="{FF2B5EF4-FFF2-40B4-BE49-F238E27FC236}">
                <a16:creationId xmlns:a16="http://schemas.microsoft.com/office/drawing/2014/main" id="{893C202B-FB46-2455-8393-0986F5252BFA}"/>
              </a:ext>
            </a:extLst>
          </p:cNvPr>
          <p:cNvPicPr>
            <a:picLocks noChangeAspect="1"/>
          </p:cNvPicPr>
          <p:nvPr/>
        </p:nvPicPr>
        <p:blipFill>
          <a:blip r:embed="rId2"/>
          <a:stretch>
            <a:fillRect/>
          </a:stretch>
        </p:blipFill>
        <p:spPr>
          <a:xfrm>
            <a:off x="285750" y="2566987"/>
            <a:ext cx="6639516" cy="3450371"/>
          </a:xfrm>
          <a:prstGeom prst="rect">
            <a:avLst/>
          </a:prstGeom>
        </p:spPr>
      </p:pic>
    </p:spTree>
    <p:extLst>
      <p:ext uri="{BB962C8B-B14F-4D97-AF65-F5344CB8AC3E}">
        <p14:creationId xmlns:p14="http://schemas.microsoft.com/office/powerpoint/2010/main" val="2145661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Cantos Superiores Arredondados 9">
            <a:extLst>
              <a:ext uri="{FF2B5EF4-FFF2-40B4-BE49-F238E27FC236}">
                <a16:creationId xmlns:a16="http://schemas.microsoft.com/office/drawing/2014/main" id="{56BA0A01-7F7C-5389-E531-703451C95598}"/>
              </a:ext>
            </a:extLst>
          </p:cNvPr>
          <p:cNvSpPr/>
          <p:nvPr/>
        </p:nvSpPr>
        <p:spPr>
          <a:xfrm rot="10800000">
            <a:off x="0" y="0"/>
            <a:ext cx="5505450" cy="712292"/>
          </a:xfrm>
          <a:prstGeom prst="round2SameRect">
            <a:avLst>
              <a:gd name="adj1" fmla="val 50000"/>
              <a:gd name="adj2" fmla="val 0"/>
            </a:avLst>
          </a:prstGeom>
          <a:solidFill>
            <a:srgbClr val="3ACD82"/>
          </a:solidFill>
          <a:ln>
            <a:solidFill>
              <a:srgbClr val="3ACD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 name="Título 1">
            <a:extLst>
              <a:ext uri="{FF2B5EF4-FFF2-40B4-BE49-F238E27FC236}">
                <a16:creationId xmlns:a16="http://schemas.microsoft.com/office/drawing/2014/main" id="{AFC6481C-FF97-99F9-9B0F-9C6540D132B6}"/>
              </a:ext>
            </a:extLst>
          </p:cNvPr>
          <p:cNvSpPr txBox="1">
            <a:spLocks/>
          </p:cNvSpPr>
          <p:nvPr/>
        </p:nvSpPr>
        <p:spPr>
          <a:xfrm>
            <a:off x="264350" y="-1"/>
            <a:ext cx="5012500" cy="670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4000" b="1" dirty="0" err="1">
                <a:solidFill>
                  <a:srgbClr val="1D1E2F"/>
                </a:solidFill>
                <a:latin typeface="+mn-lt"/>
              </a:rPr>
              <a:t>Exercises</a:t>
            </a:r>
            <a:endParaRPr lang="pt-BR" sz="4000" b="1" dirty="0">
              <a:solidFill>
                <a:srgbClr val="1D1E2F"/>
              </a:solidFill>
              <a:latin typeface="+mn-lt"/>
            </a:endParaRPr>
          </a:p>
        </p:txBody>
      </p:sp>
      <p:sp>
        <p:nvSpPr>
          <p:cNvPr id="7" name="TextBox 6">
            <a:extLst>
              <a:ext uri="{FF2B5EF4-FFF2-40B4-BE49-F238E27FC236}">
                <a16:creationId xmlns:a16="http://schemas.microsoft.com/office/drawing/2014/main" id="{81EB3335-978F-41C1-33DC-C248D13B73D1}"/>
              </a:ext>
            </a:extLst>
          </p:cNvPr>
          <p:cNvSpPr txBox="1"/>
          <p:nvPr/>
        </p:nvSpPr>
        <p:spPr>
          <a:xfrm>
            <a:off x="235680" y="813138"/>
            <a:ext cx="11720640" cy="5693866"/>
          </a:xfrm>
          <a:prstGeom prst="rect">
            <a:avLst/>
          </a:prstGeom>
          <a:noFill/>
        </p:spPr>
        <p:txBody>
          <a:bodyPr wrap="square">
            <a:spAutoFit/>
          </a:bodyPr>
          <a:lstStyle/>
          <a:p>
            <a:pPr algn="l"/>
            <a:r>
              <a:rPr lang="en-US" sz="1600" b="1" i="0" dirty="0">
                <a:solidFill>
                  <a:schemeClr val="bg1"/>
                </a:solidFill>
                <a:effectLst/>
                <a:latin typeface="Arial" panose="020B0604020202020204" pitchFamily="34" charset="0"/>
                <a:cs typeface="Arial" panose="020B0604020202020204" pitchFamily="34" charset="0"/>
              </a:rPr>
              <a:t>Exercise 1: Creating a </a:t>
            </a:r>
            <a:r>
              <a:rPr lang="en-US" sz="1600" b="1" i="0" dirty="0" err="1">
                <a:solidFill>
                  <a:schemeClr val="bg1"/>
                </a:solidFill>
                <a:effectLst/>
                <a:latin typeface="Arial" panose="020B0604020202020204" pitchFamily="34" charset="0"/>
                <a:cs typeface="Arial" panose="020B0604020202020204" pitchFamily="34" charset="0"/>
              </a:rPr>
              <a:t>DataFrame</a:t>
            </a:r>
            <a:br>
              <a:rPr lang="en-US" sz="1600" b="1" i="0" dirty="0">
                <a:solidFill>
                  <a:schemeClr val="bg1"/>
                </a:solidFill>
                <a:effectLst/>
                <a:latin typeface="Arial" panose="020B0604020202020204" pitchFamily="34" charset="0"/>
                <a:cs typeface="Arial" panose="020B0604020202020204" pitchFamily="34" charset="0"/>
              </a:rPr>
            </a:br>
            <a:endParaRPr lang="en-US" sz="1600" b="1" i="0" dirty="0">
              <a:solidFill>
                <a:schemeClr val="bg1"/>
              </a:solidFill>
              <a:effectLst/>
              <a:latin typeface="Arial" panose="020B0604020202020204" pitchFamily="34" charset="0"/>
              <a:cs typeface="Arial" panose="020B0604020202020204" pitchFamily="34" charset="0"/>
            </a:endParaRPr>
          </a:p>
          <a:p>
            <a:pPr algn="l"/>
            <a:r>
              <a:rPr lang="en-US" sz="1600" b="1" i="0" dirty="0">
                <a:solidFill>
                  <a:schemeClr val="bg1"/>
                </a:solidFill>
                <a:effectLst/>
                <a:latin typeface="Arial" panose="020B0604020202020204" pitchFamily="34" charset="0"/>
                <a:cs typeface="Arial" panose="020B0604020202020204" pitchFamily="34" charset="0"/>
              </a:rPr>
              <a:t>Task:</a:t>
            </a:r>
            <a:r>
              <a:rPr lang="en-US" sz="1600" b="0" i="0" dirty="0">
                <a:solidFill>
                  <a:schemeClr val="bg1"/>
                </a:solidFill>
                <a:effectLst/>
                <a:latin typeface="Arial" panose="020B0604020202020204" pitchFamily="34" charset="0"/>
                <a:cs typeface="Arial" panose="020B0604020202020204" pitchFamily="34" charset="0"/>
              </a:rPr>
              <a:t> Create a Pandas </a:t>
            </a:r>
            <a:r>
              <a:rPr lang="en-US" sz="1600" b="0" i="0" dirty="0" err="1">
                <a:solidFill>
                  <a:schemeClr val="bg1"/>
                </a:solidFill>
                <a:effectLst/>
                <a:latin typeface="Arial" panose="020B0604020202020204" pitchFamily="34" charset="0"/>
                <a:cs typeface="Arial" panose="020B0604020202020204" pitchFamily="34" charset="0"/>
              </a:rPr>
              <a:t>DataFrame</a:t>
            </a:r>
            <a:r>
              <a:rPr lang="en-US" sz="1600" b="0" i="0" dirty="0">
                <a:solidFill>
                  <a:schemeClr val="bg1"/>
                </a:solidFill>
                <a:effectLst/>
                <a:latin typeface="Arial" panose="020B0604020202020204" pitchFamily="34" charset="0"/>
                <a:cs typeface="Arial" panose="020B0604020202020204" pitchFamily="34" charset="0"/>
              </a:rPr>
              <a:t> containing information about fruits. The </a:t>
            </a:r>
            <a:r>
              <a:rPr lang="en-US" sz="1600" b="0" i="0" dirty="0" err="1">
                <a:solidFill>
                  <a:schemeClr val="bg1"/>
                </a:solidFill>
                <a:effectLst/>
                <a:latin typeface="Arial" panose="020B0604020202020204" pitchFamily="34" charset="0"/>
                <a:cs typeface="Arial" panose="020B0604020202020204" pitchFamily="34" charset="0"/>
              </a:rPr>
              <a:t>DataFrame</a:t>
            </a:r>
            <a:r>
              <a:rPr lang="en-US" sz="1600" b="0" i="0" dirty="0">
                <a:solidFill>
                  <a:schemeClr val="bg1"/>
                </a:solidFill>
                <a:effectLst/>
                <a:latin typeface="Arial" panose="020B0604020202020204" pitchFamily="34" charset="0"/>
                <a:cs typeface="Arial" panose="020B0604020202020204" pitchFamily="34" charset="0"/>
              </a:rPr>
              <a:t> should have two columns: "Fruit" and "Quantity". Populate it with the following data:</a:t>
            </a:r>
            <a:br>
              <a:rPr lang="en-US" sz="1600" b="0" i="0" dirty="0">
                <a:solidFill>
                  <a:schemeClr val="bg1"/>
                </a:solidFill>
                <a:effectLst/>
                <a:latin typeface="Arial" panose="020B0604020202020204" pitchFamily="34" charset="0"/>
                <a:cs typeface="Arial" panose="020B0604020202020204" pitchFamily="34" charset="0"/>
              </a:rPr>
            </a:br>
            <a:endParaRPr lang="en-US" sz="1600" b="0" i="0" dirty="0">
              <a:solidFill>
                <a:schemeClr val="bg1"/>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1600" b="0" i="0" dirty="0">
                <a:solidFill>
                  <a:schemeClr val="bg1"/>
                </a:solidFill>
                <a:effectLst/>
                <a:latin typeface="Arial" panose="020B0604020202020204" pitchFamily="34" charset="0"/>
                <a:cs typeface="Arial" panose="020B0604020202020204" pitchFamily="34" charset="0"/>
              </a:rPr>
              <a:t>Apple: 5</a:t>
            </a:r>
          </a:p>
          <a:p>
            <a:pPr algn="l">
              <a:buFont typeface="Arial" panose="020B0604020202020204" pitchFamily="34" charset="0"/>
              <a:buChar char="•"/>
            </a:pPr>
            <a:r>
              <a:rPr lang="en-US" sz="1600" b="0" i="0" dirty="0">
                <a:solidFill>
                  <a:schemeClr val="bg1"/>
                </a:solidFill>
                <a:effectLst/>
                <a:latin typeface="Arial" panose="020B0604020202020204" pitchFamily="34" charset="0"/>
                <a:cs typeface="Arial" panose="020B0604020202020204" pitchFamily="34" charset="0"/>
              </a:rPr>
              <a:t>Banana: 10</a:t>
            </a:r>
          </a:p>
          <a:p>
            <a:pPr algn="l">
              <a:buFont typeface="Arial" panose="020B0604020202020204" pitchFamily="34" charset="0"/>
              <a:buChar char="•"/>
            </a:pPr>
            <a:r>
              <a:rPr lang="en-US" sz="1600" b="0" i="0" dirty="0">
                <a:solidFill>
                  <a:schemeClr val="bg1"/>
                </a:solidFill>
                <a:effectLst/>
                <a:latin typeface="Arial" panose="020B0604020202020204" pitchFamily="34" charset="0"/>
                <a:cs typeface="Arial" panose="020B0604020202020204" pitchFamily="34" charset="0"/>
              </a:rPr>
              <a:t>Cherry: 15</a:t>
            </a:r>
          </a:p>
          <a:p>
            <a:pPr algn="l">
              <a:buFont typeface="Arial" panose="020B0604020202020204" pitchFamily="34" charset="0"/>
              <a:buChar char="•"/>
            </a:pPr>
            <a:endParaRPr lang="en-US" sz="1400" dirty="0">
              <a:solidFill>
                <a:schemeClr val="bg1"/>
              </a:solidFill>
              <a:latin typeface="Arial" panose="020B0604020202020204" pitchFamily="34" charset="0"/>
              <a:cs typeface="Arial" panose="020B0604020202020204" pitchFamily="34" charset="0"/>
            </a:endParaRPr>
          </a:p>
          <a:p>
            <a:pPr algn="l"/>
            <a:r>
              <a:rPr lang="en-US" sz="1600" b="1" i="0" dirty="0">
                <a:solidFill>
                  <a:schemeClr val="bg1"/>
                </a:solidFill>
                <a:effectLst/>
                <a:latin typeface="Arial" panose="020B0604020202020204" pitchFamily="34" charset="0"/>
                <a:cs typeface="Arial" panose="020B0604020202020204" pitchFamily="34" charset="0"/>
              </a:rPr>
              <a:t>Exercise 2: Filtering Data</a:t>
            </a:r>
          </a:p>
          <a:p>
            <a:pPr algn="l"/>
            <a:endParaRPr lang="en-US" sz="1600" b="1" i="0" dirty="0">
              <a:solidFill>
                <a:schemeClr val="bg1"/>
              </a:solidFill>
              <a:effectLst/>
              <a:latin typeface="Arial" panose="020B0604020202020204" pitchFamily="34" charset="0"/>
              <a:cs typeface="Arial" panose="020B0604020202020204" pitchFamily="34" charset="0"/>
            </a:endParaRPr>
          </a:p>
          <a:p>
            <a:pPr algn="l"/>
            <a:r>
              <a:rPr lang="en-US" sz="1600" b="1" i="0" dirty="0">
                <a:solidFill>
                  <a:schemeClr val="bg1"/>
                </a:solidFill>
                <a:effectLst/>
                <a:latin typeface="Arial" panose="020B0604020202020204" pitchFamily="34" charset="0"/>
                <a:cs typeface="Arial" panose="020B0604020202020204" pitchFamily="34" charset="0"/>
              </a:rPr>
              <a:t>Task:</a:t>
            </a:r>
            <a:r>
              <a:rPr lang="en-US" sz="1600" b="0" i="0" dirty="0">
                <a:solidFill>
                  <a:schemeClr val="bg1"/>
                </a:solidFill>
                <a:effectLst/>
                <a:latin typeface="Arial" panose="020B0604020202020204" pitchFamily="34" charset="0"/>
                <a:cs typeface="Arial" panose="020B0604020202020204" pitchFamily="34" charset="0"/>
              </a:rPr>
              <a:t> Given a </a:t>
            </a:r>
            <a:r>
              <a:rPr lang="en-US" sz="1600" b="0" i="0" dirty="0" err="1">
                <a:solidFill>
                  <a:schemeClr val="bg1"/>
                </a:solidFill>
                <a:effectLst/>
                <a:latin typeface="Arial" panose="020B0604020202020204" pitchFamily="34" charset="0"/>
                <a:cs typeface="Arial" panose="020B0604020202020204" pitchFamily="34" charset="0"/>
              </a:rPr>
              <a:t>DataFrame</a:t>
            </a:r>
            <a:r>
              <a:rPr lang="en-US" sz="1600" b="0" i="0" dirty="0">
                <a:solidFill>
                  <a:schemeClr val="bg1"/>
                </a:solidFill>
                <a:effectLst/>
                <a:latin typeface="Arial" panose="020B0604020202020204" pitchFamily="34" charset="0"/>
                <a:cs typeface="Arial" panose="020B0604020202020204" pitchFamily="34" charset="0"/>
              </a:rPr>
              <a:t> containing information about students' grades, filter and display only the rows where the grade is greater than or equal to 90.</a:t>
            </a:r>
          </a:p>
          <a:p>
            <a:pPr algn="l"/>
            <a:endParaRPr lang="en-US" sz="1600" dirty="0">
              <a:solidFill>
                <a:schemeClr val="bg1"/>
              </a:solidFill>
              <a:latin typeface="Arial" panose="020B0604020202020204" pitchFamily="34" charset="0"/>
              <a:cs typeface="Arial" panose="020B0604020202020204" pitchFamily="34" charset="0"/>
            </a:endParaRPr>
          </a:p>
          <a:p>
            <a:pPr algn="l"/>
            <a:r>
              <a:rPr lang="en-US" sz="1600" b="1" i="0" dirty="0">
                <a:solidFill>
                  <a:schemeClr val="bg1"/>
                </a:solidFill>
                <a:effectLst/>
                <a:latin typeface="Arial" panose="020B0604020202020204" pitchFamily="34" charset="0"/>
                <a:cs typeface="Arial" panose="020B0604020202020204" pitchFamily="34" charset="0"/>
              </a:rPr>
              <a:t>Exercise 3: Grouping and Aggregating Data</a:t>
            </a:r>
          </a:p>
          <a:p>
            <a:pPr algn="l"/>
            <a:endParaRPr lang="en-US" sz="1600" b="1" i="0" dirty="0">
              <a:solidFill>
                <a:schemeClr val="bg1"/>
              </a:solidFill>
              <a:effectLst/>
              <a:latin typeface="Arial" panose="020B0604020202020204" pitchFamily="34" charset="0"/>
              <a:cs typeface="Arial" panose="020B0604020202020204" pitchFamily="34" charset="0"/>
            </a:endParaRPr>
          </a:p>
          <a:p>
            <a:pPr algn="l"/>
            <a:r>
              <a:rPr lang="en-US" sz="1600" b="1" i="0" dirty="0">
                <a:solidFill>
                  <a:schemeClr val="bg1"/>
                </a:solidFill>
                <a:effectLst/>
                <a:latin typeface="Arial" panose="020B0604020202020204" pitchFamily="34" charset="0"/>
                <a:cs typeface="Arial" panose="020B0604020202020204" pitchFamily="34" charset="0"/>
              </a:rPr>
              <a:t>Task:</a:t>
            </a:r>
            <a:r>
              <a:rPr lang="en-US" sz="1600" b="0" i="0" dirty="0">
                <a:solidFill>
                  <a:schemeClr val="bg1"/>
                </a:solidFill>
                <a:effectLst/>
                <a:latin typeface="Arial" panose="020B0604020202020204" pitchFamily="34" charset="0"/>
                <a:cs typeface="Arial" panose="020B0604020202020204" pitchFamily="34" charset="0"/>
              </a:rPr>
              <a:t> Given a </a:t>
            </a:r>
            <a:r>
              <a:rPr lang="en-US" sz="1600" b="0" i="0" dirty="0" err="1">
                <a:solidFill>
                  <a:schemeClr val="bg1"/>
                </a:solidFill>
                <a:effectLst/>
                <a:latin typeface="Arial" panose="020B0604020202020204" pitchFamily="34" charset="0"/>
                <a:cs typeface="Arial" panose="020B0604020202020204" pitchFamily="34" charset="0"/>
              </a:rPr>
              <a:t>DataFrame</a:t>
            </a:r>
            <a:r>
              <a:rPr lang="en-US" sz="1600" b="0" i="0" dirty="0">
                <a:solidFill>
                  <a:schemeClr val="bg1"/>
                </a:solidFill>
                <a:effectLst/>
                <a:latin typeface="Arial" panose="020B0604020202020204" pitchFamily="34" charset="0"/>
                <a:cs typeface="Arial" panose="020B0604020202020204" pitchFamily="34" charset="0"/>
              </a:rPr>
              <a:t> containing sales data, calculate the total sales revenue for each product category.</a:t>
            </a:r>
          </a:p>
          <a:p>
            <a:pPr algn="l"/>
            <a:endParaRPr lang="en-US" dirty="0">
              <a:solidFill>
                <a:schemeClr val="bg1"/>
              </a:solidFill>
              <a:latin typeface="Arial" panose="020B0604020202020204" pitchFamily="34" charset="0"/>
              <a:cs typeface="Arial" panose="020B0604020202020204" pitchFamily="34" charset="0"/>
            </a:endParaRPr>
          </a:p>
          <a:p>
            <a:pPr algn="l"/>
            <a:endParaRPr lang="en-US" b="0" i="0" dirty="0">
              <a:solidFill>
                <a:schemeClr val="bg1"/>
              </a:solidFill>
              <a:effectLst/>
              <a:latin typeface="Arial" panose="020B0604020202020204" pitchFamily="34" charset="0"/>
              <a:cs typeface="Arial" panose="020B0604020202020204" pitchFamily="34" charset="0"/>
            </a:endParaRPr>
          </a:p>
          <a:p>
            <a:pPr algn="l"/>
            <a:endParaRPr lang="en-US" sz="2000" b="0" i="0" dirty="0">
              <a:solidFill>
                <a:schemeClr val="bg1"/>
              </a:solidFill>
              <a:effectLst/>
              <a:latin typeface="Arial" panose="020B0604020202020204" pitchFamily="34" charset="0"/>
              <a:cs typeface="Arial" panose="020B0604020202020204" pitchFamily="34" charset="0"/>
            </a:endParaRPr>
          </a:p>
          <a:p>
            <a:r>
              <a:rPr lang="en-US" dirty="0"/>
              <a:t>	</a:t>
            </a:r>
            <a:br>
              <a:rPr lang="en-US" dirty="0"/>
            </a:br>
            <a:endParaRPr lang="en-US" b="0" i="0" dirty="0">
              <a:solidFill>
                <a:schemeClr val="bg1"/>
              </a:solidFill>
              <a:effectLst/>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3711C25E-0426-49E6-8D2D-D101F57014EA}"/>
              </a:ext>
            </a:extLst>
          </p:cNvPr>
          <p:cNvPicPr>
            <a:picLocks noChangeAspect="1"/>
          </p:cNvPicPr>
          <p:nvPr/>
        </p:nvPicPr>
        <p:blipFill>
          <a:blip r:embed="rId2"/>
          <a:stretch>
            <a:fillRect/>
          </a:stretch>
        </p:blipFill>
        <p:spPr>
          <a:xfrm>
            <a:off x="345440" y="5073075"/>
            <a:ext cx="2396490" cy="1698882"/>
          </a:xfrm>
          <a:prstGeom prst="rect">
            <a:avLst/>
          </a:prstGeom>
        </p:spPr>
      </p:pic>
    </p:spTree>
    <p:extLst>
      <p:ext uri="{BB962C8B-B14F-4D97-AF65-F5344CB8AC3E}">
        <p14:creationId xmlns:p14="http://schemas.microsoft.com/office/powerpoint/2010/main" val="1792073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0" name="Retângulo 19">
            <a:extLst>
              <a:ext uri="{FF2B5EF4-FFF2-40B4-BE49-F238E27FC236}">
                <a16:creationId xmlns:a16="http://schemas.microsoft.com/office/drawing/2014/main" id="{C2BF4646-7D03-C6A8-ECB3-09EA45F6AA63}"/>
              </a:ext>
            </a:extLst>
          </p:cNvPr>
          <p:cNvSpPr/>
          <p:nvPr/>
        </p:nvSpPr>
        <p:spPr>
          <a:xfrm>
            <a:off x="-29632" y="0"/>
            <a:ext cx="12192000" cy="685800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7" name="CaixaDeTexto 16">
            <a:extLst>
              <a:ext uri="{FF2B5EF4-FFF2-40B4-BE49-F238E27FC236}">
                <a16:creationId xmlns:a16="http://schemas.microsoft.com/office/drawing/2014/main" id="{081877D3-E8A1-C4F9-0F2C-3875955D76C0}"/>
              </a:ext>
            </a:extLst>
          </p:cNvPr>
          <p:cNvSpPr txBox="1"/>
          <p:nvPr/>
        </p:nvSpPr>
        <p:spPr>
          <a:xfrm>
            <a:off x="1537902" y="1710635"/>
            <a:ext cx="7324090" cy="3108543"/>
          </a:xfrm>
          <a:prstGeom prst="rect">
            <a:avLst/>
          </a:prstGeom>
          <a:noFill/>
        </p:spPr>
        <p:txBody>
          <a:bodyPr wrap="square" rtlCol="0">
            <a:spAutoFit/>
          </a:bodyPr>
          <a:lstStyle/>
          <a:p>
            <a:pPr algn="just"/>
            <a:r>
              <a:rPr lang="en-US" sz="2800" b="0" i="0" dirty="0">
                <a:solidFill>
                  <a:srgbClr val="D1D5DB"/>
                </a:solidFill>
                <a:effectLst/>
                <a:latin typeface="Söhne"/>
              </a:rPr>
              <a:t>Pandas is open-source Python library designed for data manipulation and analysis. It provides data structures and functions that make it easier to work with structured data like tables, spreadsheets, and databases. The two primary data structures in Pandas are the Series and </a:t>
            </a:r>
            <a:r>
              <a:rPr lang="en-US" sz="2800" b="0" i="0" dirty="0" err="1">
                <a:solidFill>
                  <a:srgbClr val="D1D5DB"/>
                </a:solidFill>
                <a:effectLst/>
                <a:latin typeface="Söhne"/>
              </a:rPr>
              <a:t>DataFrame</a:t>
            </a:r>
            <a:r>
              <a:rPr lang="en-US" sz="2800" b="0" i="0" dirty="0">
                <a:solidFill>
                  <a:srgbClr val="D1D5DB"/>
                </a:solidFill>
                <a:effectLst/>
                <a:latin typeface="Söhne"/>
              </a:rPr>
              <a:t>. </a:t>
            </a:r>
            <a:endParaRPr lang="en-US" sz="280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p:txBody>
      </p:sp>
      <p:sp>
        <p:nvSpPr>
          <p:cNvPr id="19" name="Retângulo: Cantos Arredondados 18">
            <a:extLst>
              <a:ext uri="{FF2B5EF4-FFF2-40B4-BE49-F238E27FC236}">
                <a16:creationId xmlns:a16="http://schemas.microsoft.com/office/drawing/2014/main" id="{F7EFCFDB-5438-650A-A29D-469E7FA0E4C4}"/>
              </a:ext>
            </a:extLst>
          </p:cNvPr>
          <p:cNvSpPr/>
          <p:nvPr/>
        </p:nvSpPr>
        <p:spPr>
          <a:xfrm>
            <a:off x="1219748" y="1464682"/>
            <a:ext cx="7960399" cy="3600450"/>
          </a:xfrm>
          <a:prstGeom prst="roundRect">
            <a:avLst>
              <a:gd name="adj" fmla="val 7935"/>
            </a:avLst>
          </a:prstGeom>
          <a:noFill/>
          <a:ln w="28575">
            <a:solidFill>
              <a:srgbClr val="3ACD82"/>
            </a:solidFill>
          </a:ln>
          <a:effectLst>
            <a:glow rad="63500">
              <a:srgbClr val="3ACD82">
                <a:alpha val="22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3" name="Retângulo: Cantos Superiores Arredondados 2">
            <a:extLst>
              <a:ext uri="{FF2B5EF4-FFF2-40B4-BE49-F238E27FC236}">
                <a16:creationId xmlns:a16="http://schemas.microsoft.com/office/drawing/2014/main" id="{AF9C4E59-BB5A-D083-D83B-11B45BE7A41F}"/>
              </a:ext>
            </a:extLst>
          </p:cNvPr>
          <p:cNvSpPr/>
          <p:nvPr/>
        </p:nvSpPr>
        <p:spPr>
          <a:xfrm rot="10800000">
            <a:off x="-29632" y="-1"/>
            <a:ext cx="4397095" cy="776181"/>
          </a:xfrm>
          <a:prstGeom prst="round2SameRect">
            <a:avLst>
              <a:gd name="adj1" fmla="val 50000"/>
              <a:gd name="adj2" fmla="val 0"/>
            </a:avLst>
          </a:prstGeom>
          <a:solidFill>
            <a:srgbClr val="3ACD82"/>
          </a:solidFill>
          <a:ln>
            <a:solidFill>
              <a:srgbClr val="3ACD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0" name="Título 1">
            <a:extLst>
              <a:ext uri="{FF2B5EF4-FFF2-40B4-BE49-F238E27FC236}">
                <a16:creationId xmlns:a16="http://schemas.microsoft.com/office/drawing/2014/main" id="{DF663007-87A1-A7E4-8402-C11FE47CB951}"/>
              </a:ext>
            </a:extLst>
          </p:cNvPr>
          <p:cNvSpPr txBox="1">
            <a:spLocks/>
          </p:cNvSpPr>
          <p:nvPr/>
        </p:nvSpPr>
        <p:spPr>
          <a:xfrm>
            <a:off x="29631" y="52806"/>
            <a:ext cx="4376178" cy="670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b="1" dirty="0">
                <a:solidFill>
                  <a:srgbClr val="1D1E2F"/>
                </a:solidFill>
                <a:latin typeface="+mn-lt"/>
              </a:rPr>
              <a:t>Introduction</a:t>
            </a:r>
          </a:p>
        </p:txBody>
      </p:sp>
    </p:spTree>
    <p:extLst>
      <p:ext uri="{BB962C8B-B14F-4D97-AF65-F5344CB8AC3E}">
        <p14:creationId xmlns:p14="http://schemas.microsoft.com/office/powerpoint/2010/main" val="1433145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Cantos Superiores Arredondados 2">
            <a:extLst>
              <a:ext uri="{FF2B5EF4-FFF2-40B4-BE49-F238E27FC236}">
                <a16:creationId xmlns:a16="http://schemas.microsoft.com/office/drawing/2014/main" id="{AB484ED9-1489-F23D-185A-E60A04658A55}"/>
              </a:ext>
            </a:extLst>
          </p:cNvPr>
          <p:cNvSpPr/>
          <p:nvPr/>
        </p:nvSpPr>
        <p:spPr>
          <a:xfrm rot="10800000">
            <a:off x="0" y="0"/>
            <a:ext cx="4397095" cy="776181"/>
          </a:xfrm>
          <a:prstGeom prst="round2SameRect">
            <a:avLst>
              <a:gd name="adj1" fmla="val 50000"/>
              <a:gd name="adj2" fmla="val 0"/>
            </a:avLst>
          </a:prstGeom>
          <a:solidFill>
            <a:srgbClr val="3ACD82"/>
          </a:solidFill>
          <a:ln>
            <a:solidFill>
              <a:srgbClr val="3ACD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 name="Título 1">
            <a:extLst>
              <a:ext uri="{FF2B5EF4-FFF2-40B4-BE49-F238E27FC236}">
                <a16:creationId xmlns:a16="http://schemas.microsoft.com/office/drawing/2014/main" id="{505F6E14-71B7-FC4C-0626-43D7FCFD25DA}"/>
              </a:ext>
            </a:extLst>
          </p:cNvPr>
          <p:cNvSpPr txBox="1">
            <a:spLocks/>
          </p:cNvSpPr>
          <p:nvPr/>
        </p:nvSpPr>
        <p:spPr>
          <a:xfrm>
            <a:off x="29631" y="52806"/>
            <a:ext cx="4376178" cy="670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b="1" dirty="0" err="1">
                <a:solidFill>
                  <a:srgbClr val="1D1E2F"/>
                </a:solidFill>
                <a:latin typeface="+mn-lt"/>
              </a:rPr>
              <a:t>Topics</a:t>
            </a:r>
            <a:endParaRPr lang="pt-BR" b="1" dirty="0">
              <a:solidFill>
                <a:srgbClr val="1D1E2F"/>
              </a:solidFill>
              <a:latin typeface="+mn-lt"/>
            </a:endParaRPr>
          </a:p>
        </p:txBody>
      </p:sp>
      <p:sp>
        <p:nvSpPr>
          <p:cNvPr id="9" name="TextBox 8">
            <a:extLst>
              <a:ext uri="{FF2B5EF4-FFF2-40B4-BE49-F238E27FC236}">
                <a16:creationId xmlns:a16="http://schemas.microsoft.com/office/drawing/2014/main" id="{1CD46388-FC30-A907-E3E8-50493ECE0C16}"/>
              </a:ext>
            </a:extLst>
          </p:cNvPr>
          <p:cNvSpPr txBox="1"/>
          <p:nvPr/>
        </p:nvSpPr>
        <p:spPr>
          <a:xfrm>
            <a:off x="453743" y="1472470"/>
            <a:ext cx="9163051" cy="3913059"/>
          </a:xfrm>
          <a:prstGeom prst="rect">
            <a:avLst/>
          </a:prstGeom>
          <a:noFill/>
        </p:spPr>
        <p:txBody>
          <a:bodyPr wrap="square">
            <a:spAutoFit/>
          </a:bodyPr>
          <a:lstStyle/>
          <a:p>
            <a:pPr marL="457200" indent="-457200" algn="l">
              <a:lnSpc>
                <a:spcPct val="150000"/>
              </a:lnSpc>
              <a:buFont typeface="+mj-lt"/>
              <a:buAutoNum type="arabicPeriod"/>
            </a:pPr>
            <a:r>
              <a:rPr lang="en-US" sz="2400" b="1" i="0" dirty="0">
                <a:solidFill>
                  <a:schemeClr val="bg1"/>
                </a:solidFill>
                <a:effectLst/>
                <a:latin typeface="Söhne"/>
              </a:rPr>
              <a:t>Load and Exploring Data</a:t>
            </a:r>
            <a:endParaRPr lang="pl-PL" sz="2400" b="0" i="0" dirty="0">
              <a:solidFill>
                <a:schemeClr val="bg1"/>
              </a:solidFill>
              <a:effectLst/>
              <a:latin typeface="Söhne"/>
            </a:endParaRPr>
          </a:p>
          <a:p>
            <a:pPr marL="457200" indent="-457200" algn="l">
              <a:lnSpc>
                <a:spcPct val="150000"/>
              </a:lnSpc>
              <a:buFont typeface="+mj-lt"/>
              <a:buAutoNum type="arabicPeriod"/>
            </a:pPr>
            <a:r>
              <a:rPr lang="en-US" sz="2400" b="1" i="0" dirty="0">
                <a:solidFill>
                  <a:schemeClr val="bg1"/>
                </a:solidFill>
                <a:effectLst/>
                <a:latin typeface="Söhne"/>
              </a:rPr>
              <a:t>Data Selection and Filtering</a:t>
            </a:r>
          </a:p>
          <a:p>
            <a:pPr marL="457200" indent="-457200">
              <a:lnSpc>
                <a:spcPct val="150000"/>
              </a:lnSpc>
              <a:buFont typeface="+mj-lt"/>
              <a:buAutoNum type="arabicPeriod"/>
            </a:pPr>
            <a:r>
              <a:rPr lang="pl-PL" sz="2400" b="1" i="0" dirty="0">
                <a:solidFill>
                  <a:schemeClr val="bg1"/>
                </a:solidFill>
                <a:effectLst/>
                <a:latin typeface="Söhne"/>
              </a:rPr>
              <a:t>Grouping and Aggregation</a:t>
            </a:r>
            <a:endParaRPr lang="en-US" sz="2400" dirty="0">
              <a:solidFill>
                <a:schemeClr val="bg1"/>
              </a:solidFill>
              <a:latin typeface="Söhne"/>
            </a:endParaRPr>
          </a:p>
          <a:p>
            <a:pPr marL="457200" indent="-457200">
              <a:lnSpc>
                <a:spcPct val="150000"/>
              </a:lnSpc>
              <a:buFont typeface="+mj-lt"/>
              <a:buAutoNum type="arabicPeriod"/>
            </a:pPr>
            <a:r>
              <a:rPr lang="pl-PL" sz="2400" b="1" i="0" dirty="0">
                <a:solidFill>
                  <a:schemeClr val="bg1"/>
                </a:solidFill>
                <a:effectLst/>
                <a:latin typeface="Söhne"/>
              </a:rPr>
              <a:t>Data Cleaning</a:t>
            </a:r>
            <a:endParaRPr lang="en-US" sz="2400" b="1" i="0" dirty="0">
              <a:solidFill>
                <a:schemeClr val="bg1"/>
              </a:solidFill>
              <a:effectLst/>
              <a:latin typeface="Söhne"/>
            </a:endParaRPr>
          </a:p>
          <a:p>
            <a:pPr marL="457200" indent="-457200">
              <a:lnSpc>
                <a:spcPct val="150000"/>
              </a:lnSpc>
              <a:buFont typeface="+mj-lt"/>
              <a:buAutoNum type="arabicPeriod"/>
            </a:pPr>
            <a:r>
              <a:rPr lang="pl-PL" sz="2400" b="1" i="0" dirty="0">
                <a:solidFill>
                  <a:schemeClr val="bg1"/>
                </a:solidFill>
                <a:effectLst/>
                <a:latin typeface="Söhne"/>
              </a:rPr>
              <a:t>Merging and Joining Data</a:t>
            </a:r>
            <a:endParaRPr lang="en-US" sz="2400" b="1" i="0" dirty="0">
              <a:solidFill>
                <a:schemeClr val="bg1"/>
              </a:solidFill>
              <a:effectLst/>
              <a:latin typeface="Söhne"/>
            </a:endParaRPr>
          </a:p>
          <a:p>
            <a:pPr marL="457200" indent="-457200">
              <a:lnSpc>
                <a:spcPct val="150000"/>
              </a:lnSpc>
              <a:buFont typeface="+mj-lt"/>
              <a:buAutoNum type="arabicPeriod"/>
            </a:pPr>
            <a:r>
              <a:rPr lang="en-US" sz="2400" b="1" i="0" dirty="0">
                <a:solidFill>
                  <a:schemeClr val="bg1"/>
                </a:solidFill>
                <a:effectLst/>
                <a:latin typeface="Söhne"/>
              </a:rPr>
              <a:t>Reshaping data</a:t>
            </a:r>
          </a:p>
          <a:p>
            <a:pPr marL="457200" indent="-457200">
              <a:lnSpc>
                <a:spcPct val="150000"/>
              </a:lnSpc>
              <a:buFont typeface="+mj-lt"/>
              <a:buAutoNum type="arabicPeriod"/>
            </a:pPr>
            <a:r>
              <a:rPr lang="pl-PL" sz="2400" b="1" i="0" dirty="0">
                <a:solidFill>
                  <a:schemeClr val="bg1"/>
                </a:solidFill>
                <a:effectLst/>
                <a:latin typeface="Söhne"/>
              </a:rPr>
              <a:t>Time Series Operations</a:t>
            </a:r>
            <a:endParaRPr lang="pl-PL" sz="2400" b="0" i="0" dirty="0">
              <a:solidFill>
                <a:schemeClr val="bg1"/>
              </a:solidFill>
              <a:effectLst/>
              <a:latin typeface="Söhne"/>
            </a:endParaRPr>
          </a:p>
        </p:txBody>
      </p:sp>
    </p:spTree>
    <p:extLst>
      <p:ext uri="{BB962C8B-B14F-4D97-AF65-F5344CB8AC3E}">
        <p14:creationId xmlns:p14="http://schemas.microsoft.com/office/powerpoint/2010/main" val="1776703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Cantos Superiores Arredondados 2">
            <a:extLst>
              <a:ext uri="{FF2B5EF4-FFF2-40B4-BE49-F238E27FC236}">
                <a16:creationId xmlns:a16="http://schemas.microsoft.com/office/drawing/2014/main" id="{6E16C63C-0863-2305-F95E-A3CF95AF0909}"/>
              </a:ext>
            </a:extLst>
          </p:cNvPr>
          <p:cNvSpPr/>
          <p:nvPr/>
        </p:nvSpPr>
        <p:spPr>
          <a:xfrm rot="10800000">
            <a:off x="0" y="0"/>
            <a:ext cx="4397095" cy="776181"/>
          </a:xfrm>
          <a:prstGeom prst="round2SameRect">
            <a:avLst>
              <a:gd name="adj1" fmla="val 50000"/>
              <a:gd name="adj2" fmla="val 0"/>
            </a:avLst>
          </a:prstGeom>
          <a:solidFill>
            <a:srgbClr val="3ACD82"/>
          </a:solidFill>
          <a:ln>
            <a:solidFill>
              <a:srgbClr val="3ACD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 name="Título 1">
            <a:extLst>
              <a:ext uri="{FF2B5EF4-FFF2-40B4-BE49-F238E27FC236}">
                <a16:creationId xmlns:a16="http://schemas.microsoft.com/office/drawing/2014/main" id="{906B27E8-FDCD-507E-DEE6-051D4A480E87}"/>
              </a:ext>
            </a:extLst>
          </p:cNvPr>
          <p:cNvSpPr txBox="1">
            <a:spLocks/>
          </p:cNvSpPr>
          <p:nvPr/>
        </p:nvSpPr>
        <p:spPr>
          <a:xfrm>
            <a:off x="29631" y="52806"/>
            <a:ext cx="4376178" cy="670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b="1" dirty="0" err="1">
                <a:solidFill>
                  <a:srgbClr val="1D1E2F"/>
                </a:solidFill>
                <a:latin typeface="+mn-lt"/>
              </a:rPr>
              <a:t>How</a:t>
            </a:r>
            <a:r>
              <a:rPr lang="pt-BR" b="1" dirty="0">
                <a:solidFill>
                  <a:srgbClr val="1D1E2F"/>
                </a:solidFill>
                <a:latin typeface="+mn-lt"/>
              </a:rPr>
              <a:t> Pandas </a:t>
            </a:r>
            <a:r>
              <a:rPr lang="pt-BR" b="1" dirty="0" err="1">
                <a:solidFill>
                  <a:srgbClr val="1D1E2F"/>
                </a:solidFill>
                <a:latin typeface="+mn-lt"/>
              </a:rPr>
              <a:t>work</a:t>
            </a:r>
            <a:endParaRPr lang="pt-BR" b="1" dirty="0">
              <a:solidFill>
                <a:srgbClr val="1D1E2F"/>
              </a:solidFill>
              <a:latin typeface="+mn-lt"/>
            </a:endParaRPr>
          </a:p>
        </p:txBody>
      </p:sp>
      <p:pic>
        <p:nvPicPr>
          <p:cNvPr id="1028" name="Picture 4" descr="Python Pandas Tutorial: A Complete Introduction for Beginners – LearnDataSci">
            <a:extLst>
              <a:ext uri="{FF2B5EF4-FFF2-40B4-BE49-F238E27FC236}">
                <a16:creationId xmlns:a16="http://schemas.microsoft.com/office/drawing/2014/main" id="{1D936485-BA08-5909-0AFB-A83D11BE3D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422" y="1985544"/>
            <a:ext cx="9525000" cy="36480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etting started with data analysis">
            <a:extLst>
              <a:ext uri="{FF2B5EF4-FFF2-40B4-BE49-F238E27FC236}">
                <a16:creationId xmlns:a16="http://schemas.microsoft.com/office/drawing/2014/main" id="{F5272D0B-921C-1135-159F-3A34824BA1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772" y="1085850"/>
            <a:ext cx="9010650" cy="5068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4836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028"/>
                                        </p:tgtEl>
                                      </p:cBhvr>
                                    </p:animEffect>
                                    <p:set>
                                      <p:cBhvr>
                                        <p:cTn id="7" dur="1" fill="hold">
                                          <p:stCondLst>
                                            <p:cond delay="499"/>
                                          </p:stCondLst>
                                        </p:cTn>
                                        <p:tgtEl>
                                          <p:spTgt spid="1028"/>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1030"/>
                                        </p:tgtEl>
                                        <p:attrNameLst>
                                          <p:attrName>style.visibility</p:attrName>
                                        </p:attrNameLst>
                                      </p:cBhvr>
                                      <p:to>
                                        <p:strVal val="visible"/>
                                      </p:to>
                                    </p:set>
                                    <p:animEffect transition="in" filter="fade">
                                      <p:cBhvr>
                                        <p:cTn id="10"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B826D-D92F-FEAD-04F3-773166F0229A}"/>
              </a:ext>
            </a:extLst>
          </p:cNvPr>
          <p:cNvSpPr>
            <a:spLocks noGrp="1"/>
          </p:cNvSpPr>
          <p:nvPr>
            <p:ph type="title"/>
          </p:nvPr>
        </p:nvSpPr>
        <p:spPr/>
        <p:txBody>
          <a:bodyPr/>
          <a:lstStyle/>
          <a:p>
            <a:endParaRPr lang="pl-PL"/>
          </a:p>
        </p:txBody>
      </p:sp>
      <p:pic>
        <p:nvPicPr>
          <p:cNvPr id="4" name="Online Media 3" title="Pandas DataFrame In Python Explained... #python #programming #coding">
            <a:hlinkClick r:id="" action="ppaction://media"/>
            <a:extLst>
              <a:ext uri="{FF2B5EF4-FFF2-40B4-BE49-F238E27FC236}">
                <a16:creationId xmlns:a16="http://schemas.microsoft.com/office/drawing/2014/main" id="{751569A2-1245-73D1-61C7-55A0C1E0F43C}"/>
              </a:ext>
            </a:extLst>
          </p:cNvPr>
          <p:cNvPicPr>
            <a:picLocks noGrp="1" noRot="1" noChangeAspect="1"/>
          </p:cNvPicPr>
          <p:nvPr>
            <p:ph idx="1"/>
            <a:videoFile r:link="rId1"/>
          </p:nvPr>
        </p:nvPicPr>
        <p:blipFill>
          <a:blip r:embed="rId3"/>
          <a:stretch>
            <a:fillRect/>
          </a:stretch>
        </p:blipFill>
        <p:spPr>
          <a:xfrm>
            <a:off x="4000500" y="146140"/>
            <a:ext cx="4038600" cy="6565720"/>
          </a:xfrm>
          <a:prstGeom prst="rect">
            <a:avLst/>
          </a:prstGeom>
        </p:spPr>
      </p:pic>
    </p:spTree>
    <p:extLst>
      <p:ext uri="{BB962C8B-B14F-4D97-AF65-F5344CB8AC3E}">
        <p14:creationId xmlns:p14="http://schemas.microsoft.com/office/powerpoint/2010/main" val="110577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Cantos Superiores Arredondados 2">
            <a:extLst>
              <a:ext uri="{FF2B5EF4-FFF2-40B4-BE49-F238E27FC236}">
                <a16:creationId xmlns:a16="http://schemas.microsoft.com/office/drawing/2014/main" id="{AB484ED9-1489-F23D-185A-E60A04658A55}"/>
              </a:ext>
            </a:extLst>
          </p:cNvPr>
          <p:cNvSpPr/>
          <p:nvPr/>
        </p:nvSpPr>
        <p:spPr>
          <a:xfrm rot="10800000">
            <a:off x="0" y="0"/>
            <a:ext cx="4397095" cy="776181"/>
          </a:xfrm>
          <a:prstGeom prst="round2SameRect">
            <a:avLst>
              <a:gd name="adj1" fmla="val 50000"/>
              <a:gd name="adj2" fmla="val 0"/>
            </a:avLst>
          </a:prstGeom>
          <a:solidFill>
            <a:srgbClr val="3ACD82"/>
          </a:solidFill>
          <a:ln>
            <a:solidFill>
              <a:srgbClr val="3ACD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 name="Título 1">
            <a:extLst>
              <a:ext uri="{FF2B5EF4-FFF2-40B4-BE49-F238E27FC236}">
                <a16:creationId xmlns:a16="http://schemas.microsoft.com/office/drawing/2014/main" id="{505F6E14-71B7-FC4C-0626-43D7FCFD25DA}"/>
              </a:ext>
            </a:extLst>
          </p:cNvPr>
          <p:cNvSpPr txBox="1">
            <a:spLocks/>
          </p:cNvSpPr>
          <p:nvPr/>
        </p:nvSpPr>
        <p:spPr>
          <a:xfrm>
            <a:off x="29631" y="52806"/>
            <a:ext cx="4376178" cy="670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b="1" dirty="0">
                <a:solidFill>
                  <a:srgbClr val="1D1E2F"/>
                </a:solidFill>
                <a:latin typeface="+mn-lt"/>
              </a:rPr>
              <a:t>Introduction</a:t>
            </a:r>
          </a:p>
        </p:txBody>
      </p:sp>
      <p:pic>
        <p:nvPicPr>
          <p:cNvPr id="3" name="Picture 2">
            <a:extLst>
              <a:ext uri="{FF2B5EF4-FFF2-40B4-BE49-F238E27FC236}">
                <a16:creationId xmlns:a16="http://schemas.microsoft.com/office/drawing/2014/main" id="{F5A159B9-1B9B-7F6E-7F6B-1BF17165E37D}"/>
              </a:ext>
            </a:extLst>
          </p:cNvPr>
          <p:cNvPicPr>
            <a:picLocks noChangeAspect="1"/>
          </p:cNvPicPr>
          <p:nvPr/>
        </p:nvPicPr>
        <p:blipFill>
          <a:blip r:embed="rId2"/>
          <a:stretch>
            <a:fillRect/>
          </a:stretch>
        </p:blipFill>
        <p:spPr>
          <a:xfrm>
            <a:off x="171450" y="1877275"/>
            <a:ext cx="5924550" cy="4552950"/>
          </a:xfrm>
          <a:prstGeom prst="rect">
            <a:avLst/>
          </a:prstGeom>
        </p:spPr>
      </p:pic>
      <p:sp>
        <p:nvSpPr>
          <p:cNvPr id="4" name="TextBox 3">
            <a:extLst>
              <a:ext uri="{FF2B5EF4-FFF2-40B4-BE49-F238E27FC236}">
                <a16:creationId xmlns:a16="http://schemas.microsoft.com/office/drawing/2014/main" id="{93AE0538-1455-796F-9B35-DFD0FAEDFE56}"/>
              </a:ext>
            </a:extLst>
          </p:cNvPr>
          <p:cNvSpPr txBox="1"/>
          <p:nvPr/>
        </p:nvSpPr>
        <p:spPr>
          <a:xfrm>
            <a:off x="381000" y="1005786"/>
            <a:ext cx="9163051" cy="589072"/>
          </a:xfrm>
          <a:prstGeom prst="rect">
            <a:avLst/>
          </a:prstGeom>
          <a:noFill/>
        </p:spPr>
        <p:txBody>
          <a:bodyPr wrap="square">
            <a:spAutoFit/>
          </a:bodyPr>
          <a:lstStyle/>
          <a:p>
            <a:pPr algn="l">
              <a:lnSpc>
                <a:spcPct val="150000"/>
              </a:lnSpc>
            </a:pPr>
            <a:r>
              <a:rPr lang="en-US" sz="2400" b="1" i="0" dirty="0">
                <a:solidFill>
                  <a:srgbClr val="D1D5DB"/>
                </a:solidFill>
                <a:effectLst/>
                <a:latin typeface="Söhne"/>
              </a:rPr>
              <a:t>Load and Exploring Data</a:t>
            </a:r>
            <a:endParaRPr lang="pl-PL" sz="2400" b="0" i="0" dirty="0">
              <a:solidFill>
                <a:srgbClr val="D1D5DB"/>
              </a:solidFill>
              <a:effectLst/>
              <a:latin typeface="Söhne"/>
            </a:endParaRPr>
          </a:p>
        </p:txBody>
      </p:sp>
      <p:pic>
        <p:nvPicPr>
          <p:cNvPr id="9" name="Picture 8">
            <a:extLst>
              <a:ext uri="{FF2B5EF4-FFF2-40B4-BE49-F238E27FC236}">
                <a16:creationId xmlns:a16="http://schemas.microsoft.com/office/drawing/2014/main" id="{51B57E48-7F61-E74C-DB96-5E2888561BE7}"/>
              </a:ext>
            </a:extLst>
          </p:cNvPr>
          <p:cNvPicPr>
            <a:picLocks noChangeAspect="1"/>
          </p:cNvPicPr>
          <p:nvPr/>
        </p:nvPicPr>
        <p:blipFill>
          <a:blip r:embed="rId3"/>
          <a:stretch>
            <a:fillRect/>
          </a:stretch>
        </p:blipFill>
        <p:spPr>
          <a:xfrm>
            <a:off x="6162675" y="1877273"/>
            <a:ext cx="5943600" cy="4552951"/>
          </a:xfrm>
          <a:prstGeom prst="rect">
            <a:avLst/>
          </a:prstGeom>
        </p:spPr>
      </p:pic>
    </p:spTree>
    <p:extLst>
      <p:ext uri="{BB962C8B-B14F-4D97-AF65-F5344CB8AC3E}">
        <p14:creationId xmlns:p14="http://schemas.microsoft.com/office/powerpoint/2010/main" val="359986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91A29"/>
        </a:solidFill>
        <a:effectLst/>
      </p:bgPr>
    </p:bg>
    <p:spTree>
      <p:nvGrpSpPr>
        <p:cNvPr id="1" name=""/>
        <p:cNvGrpSpPr/>
        <p:nvPr/>
      </p:nvGrpSpPr>
      <p:grpSpPr>
        <a:xfrm>
          <a:off x="0" y="0"/>
          <a:ext cx="0" cy="0"/>
          <a:chOff x="0" y="0"/>
          <a:chExt cx="0" cy="0"/>
        </a:xfrm>
      </p:grpSpPr>
      <p:sp>
        <p:nvSpPr>
          <p:cNvPr id="10" name="Retângulo: Cantos Superiores Arredondados 9">
            <a:extLst>
              <a:ext uri="{FF2B5EF4-FFF2-40B4-BE49-F238E27FC236}">
                <a16:creationId xmlns:a16="http://schemas.microsoft.com/office/drawing/2014/main" id="{422174AA-A0DC-7EDC-BA7F-CF31EF2766FA}"/>
              </a:ext>
            </a:extLst>
          </p:cNvPr>
          <p:cNvSpPr/>
          <p:nvPr/>
        </p:nvSpPr>
        <p:spPr>
          <a:xfrm rot="10800000">
            <a:off x="-5" y="-1533"/>
            <a:ext cx="3971929" cy="776181"/>
          </a:xfrm>
          <a:prstGeom prst="round2SameRect">
            <a:avLst>
              <a:gd name="adj1" fmla="val 50000"/>
              <a:gd name="adj2" fmla="val 0"/>
            </a:avLst>
          </a:prstGeom>
          <a:solidFill>
            <a:srgbClr val="3ACD82"/>
          </a:solidFill>
          <a:ln>
            <a:solidFill>
              <a:srgbClr val="3ACD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Título 1">
            <a:extLst>
              <a:ext uri="{FF2B5EF4-FFF2-40B4-BE49-F238E27FC236}">
                <a16:creationId xmlns:a16="http://schemas.microsoft.com/office/drawing/2014/main" id="{5ABC5B10-15F4-D45B-0894-64155007035A}"/>
              </a:ext>
            </a:extLst>
          </p:cNvPr>
          <p:cNvSpPr txBox="1">
            <a:spLocks/>
          </p:cNvSpPr>
          <p:nvPr/>
        </p:nvSpPr>
        <p:spPr>
          <a:xfrm>
            <a:off x="-4" y="51286"/>
            <a:ext cx="3886204" cy="670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b="1" dirty="0" err="1">
                <a:solidFill>
                  <a:srgbClr val="1D1E2F"/>
                </a:solidFill>
                <a:latin typeface="+mn-lt"/>
              </a:rPr>
              <a:t>Introduction</a:t>
            </a:r>
            <a:endParaRPr lang="pt-BR" b="1" dirty="0">
              <a:solidFill>
                <a:srgbClr val="1D1E2F"/>
              </a:solidFill>
              <a:latin typeface="+mn-lt"/>
            </a:endParaRPr>
          </a:p>
        </p:txBody>
      </p:sp>
      <p:pic>
        <p:nvPicPr>
          <p:cNvPr id="3" name="Picture 2">
            <a:extLst>
              <a:ext uri="{FF2B5EF4-FFF2-40B4-BE49-F238E27FC236}">
                <a16:creationId xmlns:a16="http://schemas.microsoft.com/office/drawing/2014/main" id="{A9149782-97F4-DC0D-F141-A9A9DAE85A8D}"/>
              </a:ext>
            </a:extLst>
          </p:cNvPr>
          <p:cNvPicPr>
            <a:picLocks noChangeAspect="1"/>
          </p:cNvPicPr>
          <p:nvPr/>
        </p:nvPicPr>
        <p:blipFill>
          <a:blip r:embed="rId2"/>
          <a:stretch>
            <a:fillRect/>
          </a:stretch>
        </p:blipFill>
        <p:spPr>
          <a:xfrm>
            <a:off x="381000" y="2681287"/>
            <a:ext cx="5286375" cy="3000375"/>
          </a:xfrm>
          <a:prstGeom prst="rect">
            <a:avLst/>
          </a:prstGeom>
        </p:spPr>
      </p:pic>
      <p:sp>
        <p:nvSpPr>
          <p:cNvPr id="4" name="TextBox 3">
            <a:extLst>
              <a:ext uri="{FF2B5EF4-FFF2-40B4-BE49-F238E27FC236}">
                <a16:creationId xmlns:a16="http://schemas.microsoft.com/office/drawing/2014/main" id="{4C4E2AF7-D946-A5D8-29F3-9144CEC58815}"/>
              </a:ext>
            </a:extLst>
          </p:cNvPr>
          <p:cNvSpPr txBox="1"/>
          <p:nvPr/>
        </p:nvSpPr>
        <p:spPr>
          <a:xfrm>
            <a:off x="381000" y="1748736"/>
            <a:ext cx="9163051" cy="589072"/>
          </a:xfrm>
          <a:prstGeom prst="rect">
            <a:avLst/>
          </a:prstGeom>
          <a:noFill/>
        </p:spPr>
        <p:txBody>
          <a:bodyPr wrap="square">
            <a:spAutoFit/>
          </a:bodyPr>
          <a:lstStyle/>
          <a:p>
            <a:pPr algn="l">
              <a:lnSpc>
                <a:spcPct val="150000"/>
              </a:lnSpc>
            </a:pPr>
            <a:r>
              <a:rPr lang="en-US" sz="2400" b="1" i="0" dirty="0">
                <a:solidFill>
                  <a:schemeClr val="bg1"/>
                </a:solidFill>
                <a:effectLst/>
                <a:latin typeface="Söhne"/>
              </a:rPr>
              <a:t>Data Selection and Filtering</a:t>
            </a:r>
            <a:endParaRPr lang="pl-PL" sz="2400" b="0" i="0" dirty="0">
              <a:solidFill>
                <a:schemeClr val="bg1"/>
              </a:solidFill>
              <a:effectLst/>
              <a:latin typeface="Söhne"/>
            </a:endParaRPr>
          </a:p>
        </p:txBody>
      </p:sp>
    </p:spTree>
    <p:extLst>
      <p:ext uri="{BB962C8B-B14F-4D97-AF65-F5344CB8AC3E}">
        <p14:creationId xmlns:p14="http://schemas.microsoft.com/office/powerpoint/2010/main" val="176058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ângulo: Cantos Superiores Arredondados 9">
            <a:extLst>
              <a:ext uri="{FF2B5EF4-FFF2-40B4-BE49-F238E27FC236}">
                <a16:creationId xmlns:a16="http://schemas.microsoft.com/office/drawing/2014/main" id="{422174AA-A0DC-7EDC-BA7F-CF31EF2766FA}"/>
              </a:ext>
            </a:extLst>
          </p:cNvPr>
          <p:cNvSpPr/>
          <p:nvPr/>
        </p:nvSpPr>
        <p:spPr>
          <a:xfrm rot="10800000">
            <a:off x="-5" y="-1533"/>
            <a:ext cx="3971929" cy="776181"/>
          </a:xfrm>
          <a:prstGeom prst="round2SameRect">
            <a:avLst>
              <a:gd name="adj1" fmla="val 50000"/>
              <a:gd name="adj2" fmla="val 0"/>
            </a:avLst>
          </a:prstGeom>
          <a:solidFill>
            <a:srgbClr val="3ACD82"/>
          </a:solidFill>
          <a:ln>
            <a:solidFill>
              <a:srgbClr val="3ACD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Título 1">
            <a:extLst>
              <a:ext uri="{FF2B5EF4-FFF2-40B4-BE49-F238E27FC236}">
                <a16:creationId xmlns:a16="http://schemas.microsoft.com/office/drawing/2014/main" id="{5ABC5B10-15F4-D45B-0894-64155007035A}"/>
              </a:ext>
            </a:extLst>
          </p:cNvPr>
          <p:cNvSpPr txBox="1">
            <a:spLocks/>
          </p:cNvSpPr>
          <p:nvPr/>
        </p:nvSpPr>
        <p:spPr>
          <a:xfrm>
            <a:off x="-4" y="51286"/>
            <a:ext cx="3886204" cy="670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b="1" dirty="0" err="1">
                <a:solidFill>
                  <a:srgbClr val="1D1E2F"/>
                </a:solidFill>
                <a:latin typeface="+mn-lt"/>
              </a:rPr>
              <a:t>Introduction</a:t>
            </a:r>
            <a:endParaRPr lang="pt-BR" b="1" dirty="0">
              <a:solidFill>
                <a:srgbClr val="1D1E2F"/>
              </a:solidFill>
              <a:latin typeface="+mn-lt"/>
            </a:endParaRPr>
          </a:p>
        </p:txBody>
      </p:sp>
      <p:pic>
        <p:nvPicPr>
          <p:cNvPr id="6" name="Picture 5">
            <a:extLst>
              <a:ext uri="{FF2B5EF4-FFF2-40B4-BE49-F238E27FC236}">
                <a16:creationId xmlns:a16="http://schemas.microsoft.com/office/drawing/2014/main" id="{A6CE4E16-8D06-CFA3-0A28-D4F83737EA62}"/>
              </a:ext>
            </a:extLst>
          </p:cNvPr>
          <p:cNvPicPr>
            <a:picLocks noChangeAspect="1"/>
          </p:cNvPicPr>
          <p:nvPr/>
        </p:nvPicPr>
        <p:blipFill>
          <a:blip r:embed="rId2"/>
          <a:stretch>
            <a:fillRect/>
          </a:stretch>
        </p:blipFill>
        <p:spPr>
          <a:xfrm>
            <a:off x="357187" y="2919412"/>
            <a:ext cx="9648825" cy="1552575"/>
          </a:xfrm>
          <a:prstGeom prst="rect">
            <a:avLst/>
          </a:prstGeom>
        </p:spPr>
      </p:pic>
      <p:sp>
        <p:nvSpPr>
          <p:cNvPr id="7" name="TextBox 6">
            <a:extLst>
              <a:ext uri="{FF2B5EF4-FFF2-40B4-BE49-F238E27FC236}">
                <a16:creationId xmlns:a16="http://schemas.microsoft.com/office/drawing/2014/main" id="{E6AA6A7A-1C33-EC1D-A975-1DCA9CFEFCA8}"/>
              </a:ext>
            </a:extLst>
          </p:cNvPr>
          <p:cNvSpPr txBox="1"/>
          <p:nvPr/>
        </p:nvSpPr>
        <p:spPr>
          <a:xfrm>
            <a:off x="357187" y="1986861"/>
            <a:ext cx="9163051" cy="589072"/>
          </a:xfrm>
          <a:prstGeom prst="rect">
            <a:avLst/>
          </a:prstGeom>
          <a:noFill/>
        </p:spPr>
        <p:txBody>
          <a:bodyPr wrap="square">
            <a:spAutoFit/>
          </a:bodyPr>
          <a:lstStyle/>
          <a:p>
            <a:pPr algn="l">
              <a:lnSpc>
                <a:spcPct val="150000"/>
              </a:lnSpc>
            </a:pPr>
            <a:r>
              <a:rPr lang="pl-PL" sz="2400" b="1" i="0" dirty="0">
                <a:solidFill>
                  <a:schemeClr val="bg1"/>
                </a:solidFill>
                <a:effectLst/>
                <a:latin typeface="Söhne"/>
              </a:rPr>
              <a:t>Grouping and Aggregation</a:t>
            </a:r>
            <a:r>
              <a:rPr lang="pl-PL" sz="2400" b="0" i="0" dirty="0">
                <a:solidFill>
                  <a:schemeClr val="bg1"/>
                </a:solidFill>
                <a:effectLst/>
                <a:latin typeface="Söhne"/>
              </a:rPr>
              <a:t>:</a:t>
            </a:r>
          </a:p>
        </p:txBody>
      </p:sp>
    </p:spTree>
    <p:extLst>
      <p:ext uri="{BB962C8B-B14F-4D97-AF65-F5344CB8AC3E}">
        <p14:creationId xmlns:p14="http://schemas.microsoft.com/office/powerpoint/2010/main" val="156807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91A29"/>
        </a:solidFill>
        <a:effectLst/>
      </p:bgPr>
    </p:bg>
    <p:spTree>
      <p:nvGrpSpPr>
        <p:cNvPr id="1" name=""/>
        <p:cNvGrpSpPr/>
        <p:nvPr/>
      </p:nvGrpSpPr>
      <p:grpSpPr>
        <a:xfrm>
          <a:off x="0" y="0"/>
          <a:ext cx="0" cy="0"/>
          <a:chOff x="0" y="0"/>
          <a:chExt cx="0" cy="0"/>
        </a:xfrm>
      </p:grpSpPr>
      <p:sp>
        <p:nvSpPr>
          <p:cNvPr id="10" name="Retângulo: Cantos Superiores Arredondados 9">
            <a:extLst>
              <a:ext uri="{FF2B5EF4-FFF2-40B4-BE49-F238E27FC236}">
                <a16:creationId xmlns:a16="http://schemas.microsoft.com/office/drawing/2014/main" id="{422174AA-A0DC-7EDC-BA7F-CF31EF2766FA}"/>
              </a:ext>
            </a:extLst>
          </p:cNvPr>
          <p:cNvSpPr/>
          <p:nvPr/>
        </p:nvSpPr>
        <p:spPr>
          <a:xfrm rot="10800000">
            <a:off x="-2" y="0"/>
            <a:ext cx="6096001" cy="712292"/>
          </a:xfrm>
          <a:prstGeom prst="round2SameRect">
            <a:avLst>
              <a:gd name="adj1" fmla="val 50000"/>
              <a:gd name="adj2" fmla="val 0"/>
            </a:avLst>
          </a:prstGeom>
          <a:solidFill>
            <a:srgbClr val="3ACD82"/>
          </a:solidFill>
          <a:ln>
            <a:solidFill>
              <a:srgbClr val="3ACD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1" name="Título 1">
            <a:extLst>
              <a:ext uri="{FF2B5EF4-FFF2-40B4-BE49-F238E27FC236}">
                <a16:creationId xmlns:a16="http://schemas.microsoft.com/office/drawing/2014/main" id="{5ABC5B10-15F4-D45B-0894-64155007035A}"/>
              </a:ext>
            </a:extLst>
          </p:cNvPr>
          <p:cNvSpPr txBox="1">
            <a:spLocks/>
          </p:cNvSpPr>
          <p:nvPr/>
        </p:nvSpPr>
        <p:spPr>
          <a:xfrm>
            <a:off x="0" y="-1"/>
            <a:ext cx="6095999" cy="670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3600" b="1" dirty="0" err="1">
                <a:solidFill>
                  <a:srgbClr val="1D1E2F"/>
                </a:solidFill>
                <a:latin typeface="+mn-lt"/>
              </a:rPr>
              <a:t>Operations</a:t>
            </a:r>
            <a:r>
              <a:rPr lang="pt-BR" sz="3600" b="1" dirty="0">
                <a:solidFill>
                  <a:srgbClr val="1D1E2F"/>
                </a:solidFill>
                <a:latin typeface="+mn-lt"/>
              </a:rPr>
              <a:t> </a:t>
            </a:r>
            <a:r>
              <a:rPr lang="pt-BR" sz="3600" b="1" dirty="0" err="1">
                <a:solidFill>
                  <a:srgbClr val="1D1E2F"/>
                </a:solidFill>
                <a:latin typeface="+mn-lt"/>
              </a:rPr>
              <a:t>with</a:t>
            </a:r>
            <a:r>
              <a:rPr lang="pt-BR" sz="3600" b="1" dirty="0">
                <a:solidFill>
                  <a:srgbClr val="1D1E2F"/>
                </a:solidFill>
                <a:latin typeface="+mn-lt"/>
              </a:rPr>
              <a:t> </a:t>
            </a:r>
            <a:r>
              <a:rPr lang="pt-BR" sz="3600" b="1" dirty="0" err="1">
                <a:solidFill>
                  <a:srgbClr val="1D1E2F"/>
                </a:solidFill>
                <a:latin typeface="+mn-lt"/>
              </a:rPr>
              <a:t>Numpy</a:t>
            </a:r>
            <a:endParaRPr lang="pt-BR" sz="3600" b="1" dirty="0">
              <a:solidFill>
                <a:srgbClr val="1D1E2F"/>
              </a:solidFill>
              <a:latin typeface="+mn-lt"/>
            </a:endParaRPr>
          </a:p>
        </p:txBody>
      </p:sp>
      <p:pic>
        <p:nvPicPr>
          <p:cNvPr id="4" name="Picture 3">
            <a:extLst>
              <a:ext uri="{FF2B5EF4-FFF2-40B4-BE49-F238E27FC236}">
                <a16:creationId xmlns:a16="http://schemas.microsoft.com/office/drawing/2014/main" id="{15CF5E72-684A-ECC7-6E7B-88E6F5FF4ADE}"/>
              </a:ext>
            </a:extLst>
          </p:cNvPr>
          <p:cNvPicPr>
            <a:picLocks noChangeAspect="1"/>
          </p:cNvPicPr>
          <p:nvPr/>
        </p:nvPicPr>
        <p:blipFill>
          <a:blip r:embed="rId2"/>
          <a:stretch>
            <a:fillRect/>
          </a:stretch>
        </p:blipFill>
        <p:spPr>
          <a:xfrm>
            <a:off x="357187" y="2566987"/>
            <a:ext cx="5857876" cy="3071813"/>
          </a:xfrm>
          <a:prstGeom prst="rect">
            <a:avLst/>
          </a:prstGeom>
        </p:spPr>
      </p:pic>
      <p:sp>
        <p:nvSpPr>
          <p:cNvPr id="6" name="TextBox 5">
            <a:extLst>
              <a:ext uri="{FF2B5EF4-FFF2-40B4-BE49-F238E27FC236}">
                <a16:creationId xmlns:a16="http://schemas.microsoft.com/office/drawing/2014/main" id="{B4CE26C8-813C-C0AE-8779-D1845F5821B1}"/>
              </a:ext>
            </a:extLst>
          </p:cNvPr>
          <p:cNvSpPr txBox="1"/>
          <p:nvPr/>
        </p:nvSpPr>
        <p:spPr>
          <a:xfrm>
            <a:off x="357187" y="1672536"/>
            <a:ext cx="9163051" cy="589072"/>
          </a:xfrm>
          <a:prstGeom prst="rect">
            <a:avLst/>
          </a:prstGeom>
          <a:noFill/>
        </p:spPr>
        <p:txBody>
          <a:bodyPr wrap="square">
            <a:spAutoFit/>
          </a:bodyPr>
          <a:lstStyle/>
          <a:p>
            <a:pPr algn="l">
              <a:lnSpc>
                <a:spcPct val="150000"/>
              </a:lnSpc>
            </a:pPr>
            <a:r>
              <a:rPr lang="pl-PL" sz="2400" b="1" i="0" dirty="0">
                <a:solidFill>
                  <a:schemeClr val="bg1"/>
                </a:solidFill>
                <a:effectLst/>
                <a:latin typeface="Söhne"/>
              </a:rPr>
              <a:t>Data Cleaning</a:t>
            </a:r>
            <a:r>
              <a:rPr lang="pl-PL" sz="2400" b="0" i="0" dirty="0">
                <a:solidFill>
                  <a:schemeClr val="bg1"/>
                </a:solidFill>
                <a:effectLst/>
                <a:latin typeface="Söhne"/>
              </a:rPr>
              <a:t>:</a:t>
            </a:r>
          </a:p>
        </p:txBody>
      </p:sp>
    </p:spTree>
    <p:extLst>
      <p:ext uri="{BB962C8B-B14F-4D97-AF65-F5344CB8AC3E}">
        <p14:creationId xmlns:p14="http://schemas.microsoft.com/office/powerpoint/2010/main" val="2620687045"/>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11077</TotalTime>
  <Words>236</Words>
  <Application>Microsoft Office PowerPoint</Application>
  <PresentationFormat>Widescreen</PresentationFormat>
  <Paragraphs>45</Paragraphs>
  <Slides>13</Slides>
  <Notes>0</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Roboto</vt:lpstr>
      <vt:lpstr>Söhne</vt:lpstr>
      <vt:lpstr>Tema do Office</vt:lpstr>
      <vt:lpstr>Python Coding Session Pandas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 I’m Enrique Sousa I’m Data Engineer</dc:title>
  <dc:creator>Enrique Sousa</dc:creator>
  <cp:lastModifiedBy>Enrique Sousa</cp:lastModifiedBy>
  <cp:revision>52</cp:revision>
  <dcterms:created xsi:type="dcterms:W3CDTF">2023-03-15T03:25:25Z</dcterms:created>
  <dcterms:modified xsi:type="dcterms:W3CDTF">2023-09-05T08:03:03Z</dcterms:modified>
</cp:coreProperties>
</file>