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F47"/>
    <a:srgbClr val="30334F"/>
    <a:srgbClr val="3ACD82"/>
    <a:srgbClr val="313451"/>
    <a:srgbClr val="191A29"/>
    <a:srgbClr val="1D1E2F"/>
    <a:srgbClr val="2C2F48"/>
    <a:srgbClr val="161724"/>
    <a:srgbClr val="1C1E2E"/>
    <a:srgbClr val="222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1FDFA-8049-4724-87FB-93ADF70462BB}" v="26" dt="2023-07-13T10:12:08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Sousa" userId="d3b756b5-2e0c-4fbe-9d2d-5e9aec049c09" providerId="ADAL" clId="{7251FDFA-8049-4724-87FB-93ADF70462BB}"/>
    <pc:docChg chg="undo custSel addSld delSld modSld">
      <pc:chgData name="Enrique Sousa" userId="d3b756b5-2e0c-4fbe-9d2d-5e9aec049c09" providerId="ADAL" clId="{7251FDFA-8049-4724-87FB-93ADF70462BB}" dt="2023-07-13T10:12:08.401" v="518" actId="1076"/>
      <pc:docMkLst>
        <pc:docMk/>
      </pc:docMkLst>
      <pc:sldChg chg="modSp mod">
        <pc:chgData name="Enrique Sousa" userId="d3b756b5-2e0c-4fbe-9d2d-5e9aec049c09" providerId="ADAL" clId="{7251FDFA-8049-4724-87FB-93ADF70462BB}" dt="2023-07-12T11:27:02.980" v="287" actId="1076"/>
        <pc:sldMkLst>
          <pc:docMk/>
          <pc:sldMk cId="4076329299" sldId="256"/>
        </pc:sldMkLst>
        <pc:spChg chg="mod">
          <ac:chgData name="Enrique Sousa" userId="d3b756b5-2e0c-4fbe-9d2d-5e9aec049c09" providerId="ADAL" clId="{7251FDFA-8049-4724-87FB-93ADF70462BB}" dt="2023-07-12T11:27:02.980" v="287" actId="1076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7251FDFA-8049-4724-87FB-93ADF70462BB}" dt="2023-07-12T11:28:36.087" v="420" actId="1076"/>
        <pc:sldMkLst>
          <pc:docMk/>
          <pc:sldMk cId="1433145518" sldId="259"/>
        </pc:sldMkLst>
        <pc:spChg chg="mod">
          <ac:chgData name="Enrique Sousa" userId="d3b756b5-2e0c-4fbe-9d2d-5e9aec049c09" providerId="ADAL" clId="{7251FDFA-8049-4724-87FB-93ADF70462BB}" dt="2023-07-12T11:28:30.503" v="419" actId="20577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7251FDFA-8049-4724-87FB-93ADF70462BB}" dt="2023-07-12T11:28:12.006" v="414" actId="14100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7251FDFA-8049-4724-87FB-93ADF70462BB}" dt="2023-07-12T11:28:36.087" v="420" actId="1076"/>
          <ac:spMkLst>
            <pc:docMk/>
            <pc:sldMk cId="1433145518" sldId="259"/>
            <ac:spMk id="20" creationId="{C2BF4646-7D03-C6A8-ECB3-09EA45F6AA63}"/>
          </ac:spMkLst>
        </pc:spChg>
      </pc:sldChg>
      <pc:sldChg chg="addSp delSp modSp mod modAnim">
        <pc:chgData name="Enrique Sousa" userId="d3b756b5-2e0c-4fbe-9d2d-5e9aec049c09" providerId="ADAL" clId="{7251FDFA-8049-4724-87FB-93ADF70462BB}" dt="2023-07-13T10:12:08.401" v="518" actId="1076"/>
        <pc:sldMkLst>
          <pc:docMk/>
          <pc:sldMk cId="176058406" sldId="260"/>
        </pc:sldMkLst>
        <pc:spChg chg="add del">
          <ac:chgData name="Enrique Sousa" userId="d3b756b5-2e0c-4fbe-9d2d-5e9aec049c09" providerId="ADAL" clId="{7251FDFA-8049-4724-87FB-93ADF70462BB}" dt="2023-07-12T11:15:27.063" v="35" actId="478"/>
          <ac:spMkLst>
            <pc:docMk/>
            <pc:sldMk cId="176058406" sldId="260"/>
            <ac:spMk id="2" creationId="{EBFE5C4B-B00D-497A-3E20-00ECE3505028}"/>
          </ac:spMkLst>
        </pc:spChg>
        <pc:spChg chg="mod">
          <ac:chgData name="Enrique Sousa" userId="d3b756b5-2e0c-4fbe-9d2d-5e9aec049c09" providerId="ADAL" clId="{7251FDFA-8049-4724-87FB-93ADF70462BB}" dt="2023-07-12T11:17:41.225" v="63" actId="1076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17:43.095" v="64" actId="1076"/>
          <ac:spMkLst>
            <pc:docMk/>
            <pc:sldMk cId="176058406" sldId="260"/>
            <ac:spMk id="11" creationId="{5ABC5B10-15F4-D45B-0894-64155007035A}"/>
          </ac:spMkLst>
        </pc:spChg>
        <pc:picChg chg="add mod ord">
          <ac:chgData name="Enrique Sousa" userId="d3b756b5-2e0c-4fbe-9d2d-5e9aec049c09" providerId="ADAL" clId="{7251FDFA-8049-4724-87FB-93ADF70462BB}" dt="2023-07-12T11:49:00.987" v="516" actId="166"/>
          <ac:picMkLst>
            <pc:docMk/>
            <pc:sldMk cId="176058406" sldId="260"/>
            <ac:picMk id="3" creationId="{B90AE149-B925-5963-8144-76310BF5C905}"/>
          </ac:picMkLst>
        </pc:picChg>
        <pc:picChg chg="add mod">
          <ac:chgData name="Enrique Sousa" userId="d3b756b5-2e0c-4fbe-9d2d-5e9aec049c09" providerId="ADAL" clId="{7251FDFA-8049-4724-87FB-93ADF70462BB}" dt="2023-07-13T10:12:08.401" v="518" actId="1076"/>
          <ac:picMkLst>
            <pc:docMk/>
            <pc:sldMk cId="176058406" sldId="260"/>
            <ac:picMk id="4" creationId="{75145AAE-D001-A3A2-5D7C-9FAE12A62230}"/>
          </ac:picMkLst>
        </pc:picChg>
        <pc:picChg chg="del">
          <ac:chgData name="Enrique Sousa" userId="d3b756b5-2e0c-4fbe-9d2d-5e9aec049c09" providerId="ADAL" clId="{7251FDFA-8049-4724-87FB-93ADF70462BB}" dt="2023-07-12T11:14:47.521" v="31" actId="478"/>
          <ac:picMkLst>
            <pc:docMk/>
            <pc:sldMk cId="176058406" sldId="260"/>
            <ac:picMk id="1026" creationId="{7D5AD1B6-7652-B4C1-5B77-13EDF84166AB}"/>
          </ac:picMkLst>
        </pc:picChg>
        <pc:picChg chg="del">
          <ac:chgData name="Enrique Sousa" userId="d3b756b5-2e0c-4fbe-9d2d-5e9aec049c09" providerId="ADAL" clId="{7251FDFA-8049-4724-87FB-93ADF70462BB}" dt="2023-07-12T11:14:48.968" v="33" actId="478"/>
          <ac:picMkLst>
            <pc:docMk/>
            <pc:sldMk cId="176058406" sldId="260"/>
            <ac:picMk id="1028" creationId="{FB539D34-06FA-3600-0003-CFAF771DACA2}"/>
          </ac:picMkLst>
        </pc:picChg>
        <pc:picChg chg="del">
          <ac:chgData name="Enrique Sousa" userId="d3b756b5-2e0c-4fbe-9d2d-5e9aec049c09" providerId="ADAL" clId="{7251FDFA-8049-4724-87FB-93ADF70462BB}" dt="2023-07-12T11:14:48.215" v="32" actId="478"/>
          <ac:picMkLst>
            <pc:docMk/>
            <pc:sldMk cId="176058406" sldId="260"/>
            <ac:picMk id="1030" creationId="{CF315A73-FBA4-0953-C397-59567DE35B6C}"/>
          </ac:picMkLst>
        </pc:picChg>
      </pc:sldChg>
      <pc:sldChg chg="addSp delSp modSp mod">
        <pc:chgData name="Enrique Sousa" userId="d3b756b5-2e0c-4fbe-9d2d-5e9aec049c09" providerId="ADAL" clId="{7251FDFA-8049-4724-87FB-93ADF70462BB}" dt="2023-07-12T11:20:04.248" v="105" actId="1076"/>
        <pc:sldMkLst>
          <pc:docMk/>
          <pc:sldMk cId="2620687045" sldId="262"/>
        </pc:sldMkLst>
        <pc:spChg chg="add del">
          <ac:chgData name="Enrique Sousa" userId="d3b756b5-2e0c-4fbe-9d2d-5e9aec049c09" providerId="ADAL" clId="{7251FDFA-8049-4724-87FB-93ADF70462BB}" dt="2023-07-12T11:19:48.559" v="97" actId="478"/>
          <ac:spMkLst>
            <pc:docMk/>
            <pc:sldMk cId="2620687045" sldId="262"/>
            <ac:spMk id="2" creationId="{601D7E24-DACE-DF99-7D9F-859ED045E50D}"/>
          </ac:spMkLst>
        </pc:spChg>
        <pc:spChg chg="mod">
          <ac:chgData name="Enrique Sousa" userId="d3b756b5-2e0c-4fbe-9d2d-5e9aec049c09" providerId="ADAL" clId="{7251FDFA-8049-4724-87FB-93ADF70462BB}" dt="2023-07-12T11:18:31.305" v="74" actId="14100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18:46.703" v="95" actId="1076"/>
          <ac:spMkLst>
            <pc:docMk/>
            <pc:sldMk cId="2620687045" sldId="262"/>
            <ac:spMk id="11" creationId="{5ABC5B10-15F4-D45B-0894-64155007035A}"/>
          </ac:spMkLst>
        </pc:spChg>
        <pc:picChg chg="add mod">
          <ac:chgData name="Enrique Sousa" userId="d3b756b5-2e0c-4fbe-9d2d-5e9aec049c09" providerId="ADAL" clId="{7251FDFA-8049-4724-87FB-93ADF70462BB}" dt="2023-07-12T11:20:04.248" v="105" actId="1076"/>
          <ac:picMkLst>
            <pc:docMk/>
            <pc:sldMk cId="2620687045" sldId="262"/>
            <ac:picMk id="3" creationId="{AC80428C-AD0E-63FB-19D8-ACFEB1F87B5F}"/>
          </ac:picMkLst>
        </pc:picChg>
        <pc:picChg chg="del">
          <ac:chgData name="Enrique Sousa" userId="d3b756b5-2e0c-4fbe-9d2d-5e9aec049c09" providerId="ADAL" clId="{7251FDFA-8049-4724-87FB-93ADF70462BB}" dt="2023-07-12T11:18:17.702" v="72" actId="478"/>
          <ac:picMkLst>
            <pc:docMk/>
            <pc:sldMk cId="2620687045" sldId="262"/>
            <ac:picMk id="2050" creationId="{E9B07D9C-969D-7250-2A63-6874E5D52BD8}"/>
          </ac:picMkLst>
        </pc:picChg>
      </pc:sldChg>
      <pc:sldChg chg="modSp mod">
        <pc:chgData name="Enrique Sousa" userId="d3b756b5-2e0c-4fbe-9d2d-5e9aec049c09" providerId="ADAL" clId="{7251FDFA-8049-4724-87FB-93ADF70462BB}" dt="2023-07-12T11:50:05.141" v="517" actId="20577"/>
        <pc:sldMkLst>
          <pc:docMk/>
          <pc:sldMk cId="290331400" sldId="263"/>
        </pc:sldMkLst>
        <pc:spChg chg="mod">
          <ac:chgData name="Enrique Sousa" userId="d3b756b5-2e0c-4fbe-9d2d-5e9aec049c09" providerId="ADAL" clId="{7251FDFA-8049-4724-87FB-93ADF70462BB}" dt="2023-07-12T11:50:05.141" v="517" actId="20577"/>
          <ac:spMkLst>
            <pc:docMk/>
            <pc:sldMk cId="290331400" sldId="263"/>
            <ac:spMk id="2" creationId="{13895424-F0AF-D77E-1D70-68D2565A6D9D}"/>
          </ac:spMkLst>
        </pc:spChg>
        <pc:spChg chg="mod">
          <ac:chgData name="Enrique Sousa" userId="d3b756b5-2e0c-4fbe-9d2d-5e9aec049c09" providerId="ADAL" clId="{7251FDFA-8049-4724-87FB-93ADF70462BB}" dt="2023-07-12T11:25:26.546" v="213" actId="14100"/>
          <ac:spMkLst>
            <pc:docMk/>
            <pc:sldMk cId="290331400" sldId="263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25:23.063" v="212" actId="14100"/>
          <ac:spMkLst>
            <pc:docMk/>
            <pc:sldMk cId="290331400" sldId="263"/>
            <ac:spMk id="11" creationId="{5ABC5B10-15F4-D45B-0894-64155007035A}"/>
          </ac:spMkLst>
        </pc:spChg>
      </pc:sldChg>
      <pc:sldChg chg="new del">
        <pc:chgData name="Enrique Sousa" userId="d3b756b5-2e0c-4fbe-9d2d-5e9aec049c09" providerId="ADAL" clId="{7251FDFA-8049-4724-87FB-93ADF70462BB}" dt="2023-07-12T11:24:16.638" v="191" actId="47"/>
        <pc:sldMkLst>
          <pc:docMk/>
          <pc:sldMk cId="2026606844" sldId="264"/>
        </pc:sldMkLst>
      </pc:sldChg>
      <pc:sldChg chg="addSp delSp modSp add mod">
        <pc:chgData name="Enrique Sousa" userId="d3b756b5-2e0c-4fbe-9d2d-5e9aec049c09" providerId="ADAL" clId="{7251FDFA-8049-4724-87FB-93ADF70462BB}" dt="2023-07-12T11:30:26.238" v="471" actId="20577"/>
        <pc:sldMkLst>
          <pc:docMk/>
          <pc:sldMk cId="2892163763" sldId="265"/>
        </pc:sldMkLst>
        <pc:spChg chg="mod">
          <ac:chgData name="Enrique Sousa" userId="d3b756b5-2e0c-4fbe-9d2d-5e9aec049c09" providerId="ADAL" clId="{7251FDFA-8049-4724-87FB-93ADF70462BB}" dt="2023-07-12T11:30:26.238" v="471" actId="20577"/>
          <ac:spMkLst>
            <pc:docMk/>
            <pc:sldMk cId="2892163763" sldId="265"/>
            <ac:spMk id="2" creationId="{13895424-F0AF-D77E-1D70-68D2565A6D9D}"/>
          </ac:spMkLst>
        </pc:spChg>
        <pc:spChg chg="add mod">
          <ac:chgData name="Enrique Sousa" userId="d3b756b5-2e0c-4fbe-9d2d-5e9aec049c09" providerId="ADAL" clId="{7251FDFA-8049-4724-87FB-93ADF70462BB}" dt="2023-07-12T11:30:08.223" v="426" actId="1076"/>
          <ac:spMkLst>
            <pc:docMk/>
            <pc:sldMk cId="2892163763" sldId="265"/>
            <ac:spMk id="3" creationId="{5D9F8C56-B251-DE30-097C-CFF16A9F6D31}"/>
          </ac:spMkLst>
        </pc:spChg>
        <pc:spChg chg="add mod">
          <ac:chgData name="Enrique Sousa" userId="d3b756b5-2e0c-4fbe-9d2d-5e9aec049c09" providerId="ADAL" clId="{7251FDFA-8049-4724-87FB-93ADF70462BB}" dt="2023-07-12T11:30:04.178" v="425" actId="20577"/>
          <ac:spMkLst>
            <pc:docMk/>
            <pc:sldMk cId="2892163763" sldId="265"/>
            <ac:spMk id="4" creationId="{66D45257-D424-7006-837A-2B25FE4C608A}"/>
          </ac:spMkLst>
        </pc:spChg>
        <pc:spChg chg="del">
          <ac:chgData name="Enrique Sousa" userId="d3b756b5-2e0c-4fbe-9d2d-5e9aec049c09" providerId="ADAL" clId="{7251FDFA-8049-4724-87FB-93ADF70462BB}" dt="2023-07-12T11:25:35.261" v="215" actId="478"/>
          <ac:spMkLst>
            <pc:docMk/>
            <pc:sldMk cId="2892163763" sldId="265"/>
            <ac:spMk id="10" creationId="{422174AA-A0DC-7EDC-BA7F-CF31EF2766FA}"/>
          </ac:spMkLst>
        </pc:spChg>
        <pc:spChg chg="del mod">
          <ac:chgData name="Enrique Sousa" userId="d3b756b5-2e0c-4fbe-9d2d-5e9aec049c09" providerId="ADAL" clId="{7251FDFA-8049-4724-87FB-93ADF70462BB}" dt="2023-07-12T11:25:37.885" v="216" actId="478"/>
          <ac:spMkLst>
            <pc:docMk/>
            <pc:sldMk cId="2892163763" sldId="265"/>
            <ac:spMk id="11" creationId="{5ABC5B10-15F4-D45B-0894-64155007035A}"/>
          </ac:spMkLst>
        </pc:spChg>
      </pc:sldChg>
      <pc:sldChg chg="modSp add del mod">
        <pc:chgData name="Enrique Sousa" userId="d3b756b5-2e0c-4fbe-9d2d-5e9aec049c09" providerId="ADAL" clId="{7251FDFA-8049-4724-87FB-93ADF70462BB}" dt="2023-07-12T11:30:01.315" v="424" actId="47"/>
        <pc:sldMkLst>
          <pc:docMk/>
          <pc:sldMk cId="2656940649" sldId="266"/>
        </pc:sldMkLst>
        <pc:spChg chg="mod">
          <ac:chgData name="Enrique Sousa" userId="d3b756b5-2e0c-4fbe-9d2d-5e9aec049c09" providerId="ADAL" clId="{7251FDFA-8049-4724-87FB-93ADF70462BB}" dt="2023-07-12T11:26:44.149" v="274" actId="14100"/>
          <ac:spMkLst>
            <pc:docMk/>
            <pc:sldMk cId="2656940649" sldId="266"/>
            <ac:spMk id="3" creationId="{5D9F8C56-B251-DE30-097C-CFF16A9F6D31}"/>
          </ac:spMkLst>
        </pc:spChg>
        <pc:spChg chg="mod">
          <ac:chgData name="Enrique Sousa" userId="d3b756b5-2e0c-4fbe-9d2d-5e9aec049c09" providerId="ADAL" clId="{7251FDFA-8049-4724-87FB-93ADF70462BB}" dt="2023-07-12T11:26:40.140" v="273" actId="14100"/>
          <ac:spMkLst>
            <pc:docMk/>
            <pc:sldMk cId="2656940649" sldId="266"/>
            <ac:spMk id="4" creationId="{66D45257-D424-7006-837A-2B25FE4C608A}"/>
          </ac:spMkLst>
        </pc:spChg>
      </pc:sldChg>
      <pc:sldChg chg="delSp new del mod">
        <pc:chgData name="Enrique Sousa" userId="d3b756b5-2e0c-4fbe-9d2d-5e9aec049c09" providerId="ADAL" clId="{7251FDFA-8049-4724-87FB-93ADF70462BB}" dt="2023-07-12T11:25:57.597" v="221" actId="47"/>
        <pc:sldMkLst>
          <pc:docMk/>
          <pc:sldMk cId="3257109434" sldId="266"/>
        </pc:sldMkLst>
        <pc:spChg chg="del">
          <ac:chgData name="Enrique Sousa" userId="d3b756b5-2e0c-4fbe-9d2d-5e9aec049c09" providerId="ADAL" clId="{7251FDFA-8049-4724-87FB-93ADF70462BB}" dt="2023-07-12T11:25:55.603" v="220" actId="478"/>
          <ac:spMkLst>
            <pc:docMk/>
            <pc:sldMk cId="3257109434" sldId="266"/>
            <ac:spMk id="2" creationId="{735587CD-D958-9970-53B8-7CFCA5DF91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DF4EF-FF34-9818-DC1B-EEC6C1844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5CB5E6-4E86-C24E-E743-0E69684C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FCA69-294D-0A4A-3EC8-0163DA23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D215-C294-FD0A-1F74-4EEFB2A5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3CC59-C1D2-7E7C-3E34-8DFE964E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01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68974-2989-D1D7-8983-F234704F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820154-B32B-63B8-32C8-075294B14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0EB6E-5125-5AB4-18E9-FF7BF4E9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57117-D44A-5C5F-BBD3-F66DE3B3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0ECD6-9D6B-BCE4-B949-623F1DC1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63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93373C-3AEC-9028-F767-EB4006897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8346BD-D8B7-57E3-B8AD-9F137BAB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0B19E-FAB3-510D-ED19-DA25ED41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332A5-3659-EEFB-BC53-BC9AE860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6486B-DF1E-23EB-5401-89D95C20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C4D2A-BB41-1661-A07D-316A6246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A0720-1DE3-8339-F78A-2113B90E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B7FDB-BE75-176C-07E9-C3FA91C1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C343D-5145-95AE-46C4-0485DAB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909C0-88F8-84A1-EC2A-1C68F194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9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4D22E-0722-4B0C-05D1-89652F3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2DC388-4C69-585E-12C1-4FDF51629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F876F-9E95-8187-EB56-8D4FF7A7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706F1-5F4E-EB6D-C054-9FB16AF2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19B95-1D64-1DB6-76F7-23E11822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2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15C4D-A0B4-4D81-80C8-CA96E987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BECED-06CD-7865-6389-BB129ADB6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344AC-BAEF-7C67-24E2-AFAAC6E4F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81A2F-7F70-F517-D0F9-A33C6278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2465A-787F-5501-8672-3A551345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F7ADB-06EB-8304-52D3-5586D18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3E3FD-45AA-434C-EC7F-A4766670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7E346D-803A-F6E2-CBD6-BB2D8007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AF4567-CF88-AB90-F9C5-4CB90CAF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D1EDA1-865D-1919-B9ED-D7E00E91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C25A0C-7EA0-6642-75AF-0F6F70A6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D52CA0-4A70-E128-6A6C-C5918B40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824132-B365-970D-2FD0-02A82DD8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99B133-64A2-8503-ACEF-DEC30CE8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4F471-6D39-DBF0-04CA-166900C1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6A08FD-741C-3DE1-14F8-FCE76961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257B3-D9D0-4DCE-A143-3669CE6B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F74879-CCE7-067F-0604-176FE8C6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4A58EB-BAA2-B184-D8DB-07CD1D1F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E0670D-BB0E-9E03-CC19-34DD1E0C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EE96C4-7CC6-7179-910C-3B9CA617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95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EC1C5-9C3F-9143-5550-0CE61602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16E51-99CE-FAF0-057D-56350CBF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45A81C-0BAA-05AE-C00C-ED341CEA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DD1A14-B829-0E43-AA85-5C7A7B0B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290088-E837-4D60-991B-25E1033F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55496-0949-53C5-FF65-6969C52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5C3E9-1A46-867E-A544-3547904E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188525-9CAA-B86B-23BA-01D72B5FB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EC75C7-9C61-C0C6-0EB2-BD9C73E1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FDAF1-B015-6E8E-68F5-235DF0A1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FD3D4C-84BC-101E-83FD-83180549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402E9-DD2B-5D4C-0F60-2FDDF6B9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9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C7BAE3-ABF7-5EA3-9AA3-7BD3AB65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DF49BC-2172-CB57-3E7C-D7E83D95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FBE7A-E4A3-F7E5-A1E8-D1868728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E1F0-4799-4EB7-BF4C-B2B4D434ACF7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D35A94-84FA-974E-D9BD-AB712E2F7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C7F6B-A65A-1E34-4D71-4EBBC675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Palco com luzes azuis&#10;&#10;Descrição gerada automaticamente com confiança média">
            <a:extLst>
              <a:ext uri="{FF2B5EF4-FFF2-40B4-BE49-F238E27FC236}">
                <a16:creationId xmlns:a16="http://schemas.microsoft.com/office/drawing/2014/main" id="{58147429-B010-94F6-BF9E-97D239CA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3"/>
            <a:ext cx="12192000" cy="6858001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423CF5-1BA4-2C85-CCE3-BBCBC02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950" y="3370084"/>
            <a:ext cx="10201275" cy="152090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en-US" sz="4800" b="1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Python Coding Session</a:t>
            </a:r>
            <a:br>
              <a:rPr lang="pt-BR" sz="4800" b="1" dirty="0">
                <a:solidFill>
                  <a:srgbClr val="00B050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r>
              <a:rPr lang="en-US" sz="4800" b="1" dirty="0">
                <a:solidFill>
                  <a:srgbClr val="3ACD82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Operators and Data type conversion</a:t>
            </a:r>
            <a:endParaRPr lang="pt-BR" sz="4800" b="1" dirty="0">
              <a:solidFill>
                <a:srgbClr val="3ACD82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150364A-F6DF-6920-2B82-E590EFEE7683}"/>
              </a:ext>
            </a:extLst>
          </p:cNvPr>
          <p:cNvSpPr txBox="1">
            <a:spLocks/>
          </p:cNvSpPr>
          <p:nvPr/>
        </p:nvSpPr>
        <p:spPr>
          <a:xfrm>
            <a:off x="951772" y="5166429"/>
            <a:ext cx="10288453" cy="745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Implementation Details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Usage</a:t>
            </a:r>
            <a:endParaRPr lang="pt-BR" sz="3200" b="1" dirty="0">
              <a:solidFill>
                <a:srgbClr val="3ACD8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7F83A-F94F-0D71-C80C-F5F1DAFBD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90" y="-150395"/>
            <a:ext cx="5043819" cy="33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2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2BF4646-7D03-C6A8-ECB3-09EA45F6AA63}"/>
              </a:ext>
            </a:extLst>
          </p:cNvPr>
          <p:cNvSpPr/>
          <p:nvPr/>
        </p:nvSpPr>
        <p:spPr>
          <a:xfrm>
            <a:off x="-29631" y="-1"/>
            <a:ext cx="12192000" cy="68580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81877D3-E8A1-C4F9-0F2C-3875955D76C0}"/>
              </a:ext>
            </a:extLst>
          </p:cNvPr>
          <p:cNvSpPr txBox="1"/>
          <p:nvPr/>
        </p:nvSpPr>
        <p:spPr>
          <a:xfrm>
            <a:off x="1334310" y="1584044"/>
            <a:ext cx="7324090" cy="4466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Operators in Python are symbols or keywords used to perform operations on variables and values. Python provides a wide range of operators that serve different purposes, including arithmetic operators (+, -, *, /), logical operators (and, or, not), comparison operators (&gt;, &lt;, ==, !=), assignment operators (=, +=, -=), and more. The Data type conversion consist in functions that allow you to change the data type of one object.</a:t>
            </a:r>
            <a:endParaRPr lang="en-US" sz="28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7EFCFDB-5438-650A-A29D-469E7FA0E4C4}"/>
              </a:ext>
            </a:extLst>
          </p:cNvPr>
          <p:cNvSpPr/>
          <p:nvPr/>
        </p:nvSpPr>
        <p:spPr>
          <a:xfrm>
            <a:off x="1231226" y="1093897"/>
            <a:ext cx="7682658" cy="5384071"/>
          </a:xfrm>
          <a:prstGeom prst="roundRect">
            <a:avLst>
              <a:gd name="adj" fmla="val 7935"/>
            </a:avLst>
          </a:prstGeom>
          <a:noFill/>
          <a:ln w="28575">
            <a:solidFill>
              <a:srgbClr val="3ACD82"/>
            </a:solidFill>
          </a:ln>
          <a:effectLst>
            <a:glow rad="63500">
              <a:srgbClr val="3ACD82">
                <a:alpha val="2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AF9C4E59-BB5A-D083-D83B-11B45BE7A41F}"/>
              </a:ext>
            </a:extLst>
          </p:cNvPr>
          <p:cNvSpPr/>
          <p:nvPr/>
        </p:nvSpPr>
        <p:spPr>
          <a:xfrm rot="10800000">
            <a:off x="-8715" y="0"/>
            <a:ext cx="4376179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DF663007-87A1-A7E4-8402-C11FE47CB951}"/>
              </a:ext>
            </a:extLst>
          </p:cNvPr>
          <p:cNvSpPr txBox="1">
            <a:spLocks/>
          </p:cNvSpPr>
          <p:nvPr/>
        </p:nvSpPr>
        <p:spPr>
          <a:xfrm>
            <a:off x="29631" y="52806"/>
            <a:ext cx="4376178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331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-1522"/>
            <a:ext cx="5143502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101248" y="51286"/>
            <a:ext cx="4874327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Python </a:t>
            </a:r>
            <a:r>
              <a:rPr lang="pt-BR" b="1" dirty="0" err="1">
                <a:solidFill>
                  <a:srgbClr val="1D1E2F"/>
                </a:solidFill>
                <a:latin typeface="+mn-lt"/>
              </a:rPr>
              <a:t>Operators</a:t>
            </a:r>
            <a:endParaRPr lang="pt-BR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4" name="Picture 4" descr="7 Types of Python Operators that will ease your programming - TechVidvan">
            <a:extLst>
              <a:ext uri="{FF2B5EF4-FFF2-40B4-BE49-F238E27FC236}">
                <a16:creationId xmlns:a16="http://schemas.microsoft.com/office/drawing/2014/main" id="{75145AAE-D001-A3A2-5D7C-9FAE12A6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538222"/>
            <a:ext cx="8120062" cy="42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0AE149-B925-5963-8144-76310BF5C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3" y="922301"/>
            <a:ext cx="6100763" cy="54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15292" y="-9"/>
            <a:ext cx="4892092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513408" y="0"/>
            <a:ext cx="3834692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1D1E2F"/>
                </a:solidFill>
                <a:latin typeface="+mn-lt"/>
              </a:rPr>
              <a:t>Data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Conversion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0428C-AD0E-63FB-19D8-ACFEB1F8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62" y="1221280"/>
            <a:ext cx="9055576" cy="50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8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15293" y="-9"/>
            <a:ext cx="4550183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-140109" y="41720"/>
            <a:ext cx="4550183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Pratice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Operators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95424-F0AF-D77E-1D70-68D2565A6D9D}"/>
              </a:ext>
            </a:extLst>
          </p:cNvPr>
          <p:cNvSpPr txBox="1"/>
          <p:nvPr/>
        </p:nvSpPr>
        <p:spPr>
          <a:xfrm>
            <a:off x="169586" y="936350"/>
            <a:ext cx="115861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Exercise 1: Arithmetic Operations, Write a program that prompts the user to enter two numbers and performs the following operations:</a:t>
            </a:r>
          </a:p>
          <a:p>
            <a:pPr algn="l"/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Add the two numbers and display the result.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Subtract the second number from the first number and display the result.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Multiply the two numbers and display the result.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Divide the first number by the second number and display the result.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Calculate the remainder when the first number is divided by the second number and display the result.</a:t>
            </a:r>
            <a:b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Do it using data </a:t>
            </a:r>
            <a:r>
              <a:rPr lang="en-US" sz="2400" b="0" i="0">
                <a:solidFill>
                  <a:srgbClr val="D1D5DB"/>
                </a:solidFill>
                <a:effectLst/>
                <a:latin typeface="Söhne"/>
              </a:rPr>
              <a:t>type conversion</a:t>
            </a: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pPr algn="l"/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Exercise 2: Write a program that prompts the user to enter two strings and compare if they are equal</a:t>
            </a:r>
          </a:p>
          <a:p>
            <a:pPr algn="l"/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95424-F0AF-D77E-1D70-68D2565A6D9D}"/>
              </a:ext>
            </a:extLst>
          </p:cNvPr>
          <p:cNvSpPr txBox="1"/>
          <p:nvPr/>
        </p:nvSpPr>
        <p:spPr>
          <a:xfrm>
            <a:off x="207686" y="1250675"/>
            <a:ext cx="11586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Exercise 3: String Concatenation Write a program that prompts the user to enter their first name and last name, and then concatenates them together with a space in between. Display the full name using appropriate operators. </a:t>
            </a:r>
          </a:p>
          <a:p>
            <a:pPr algn="l"/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pPr algn="l"/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Exercise 4: Conversion Calculation Write a program that prompts the user to enter a length in meters and converts it to centimeters, inches, and feet. Display the converted values using appropriate operators. Do it using data type conversion.</a:t>
            </a:r>
          </a:p>
        </p:txBody>
      </p:sp>
      <p:sp>
        <p:nvSpPr>
          <p:cNvPr id="3" name="Retângulo: Cantos Superiores Arredondados 9">
            <a:extLst>
              <a:ext uri="{FF2B5EF4-FFF2-40B4-BE49-F238E27FC236}">
                <a16:creationId xmlns:a16="http://schemas.microsoft.com/office/drawing/2014/main" id="{5D9F8C56-B251-DE30-097C-CFF16A9F6D31}"/>
              </a:ext>
            </a:extLst>
          </p:cNvPr>
          <p:cNvSpPr/>
          <p:nvPr/>
        </p:nvSpPr>
        <p:spPr>
          <a:xfrm rot="10800000">
            <a:off x="0" y="-9"/>
            <a:ext cx="4550183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D45257-D424-7006-837A-2B25FE4C608A}"/>
              </a:ext>
            </a:extLst>
          </p:cNvPr>
          <p:cNvSpPr txBox="1">
            <a:spLocks/>
          </p:cNvSpPr>
          <p:nvPr/>
        </p:nvSpPr>
        <p:spPr>
          <a:xfrm>
            <a:off x="-140109" y="41720"/>
            <a:ext cx="4550183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Pratice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163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10447</TotalTime>
  <Words>297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Söhne</vt:lpstr>
      <vt:lpstr>Tema do Office</vt:lpstr>
      <vt:lpstr>Python Coding Session Operators and Data type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I’m Enrique Sousa I’m Data Engineer</dc:title>
  <dc:creator>Enrique Sousa</dc:creator>
  <cp:lastModifiedBy>Enrique Sousa</cp:lastModifiedBy>
  <cp:revision>52</cp:revision>
  <dcterms:created xsi:type="dcterms:W3CDTF">2023-03-15T03:25:25Z</dcterms:created>
  <dcterms:modified xsi:type="dcterms:W3CDTF">2023-07-13T10:12:10Z</dcterms:modified>
</cp:coreProperties>
</file>