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6" r:id="rId5"/>
    <p:sldId id="263" r:id="rId6"/>
    <p:sldId id="265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F47"/>
    <a:srgbClr val="30334F"/>
    <a:srgbClr val="3ACD82"/>
    <a:srgbClr val="313451"/>
    <a:srgbClr val="191A29"/>
    <a:srgbClr val="1D1E2F"/>
    <a:srgbClr val="2C2F48"/>
    <a:srgbClr val="161724"/>
    <a:srgbClr val="1C1E2E"/>
    <a:srgbClr val="2224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23486-E18C-4FCE-9B53-134F1210EC01}" v="11" dt="2023-07-13T11:29:49.0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8DF4EF-FF34-9818-DC1B-EEC6C1844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5CB5E6-4E86-C24E-E743-0E69684C8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2FCA69-294D-0A4A-3EC8-0163DA233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E1F0-4799-4EB7-BF4C-B2B4D434ACF7}" type="datetimeFigureOut">
              <a:rPr lang="pt-BR" smtClean="0"/>
              <a:t>17/07/2023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4FD215-C294-FD0A-1F74-4EEFB2A5C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F3CC59-C1D2-7E7C-3E34-8DFE964EE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73D0-63BE-4A03-B669-27E3F17AF2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018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368974-2989-D1D7-8983-F234704F9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820154-B32B-63B8-32C8-075294B14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B0EB6E-5125-5AB4-18E9-FF7BF4E9F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E1F0-4799-4EB7-BF4C-B2B4D434ACF7}" type="datetimeFigureOut">
              <a:rPr lang="pt-BR" smtClean="0"/>
              <a:t>17/07/2023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557117-D44A-5C5F-BBD3-F66DE3B3A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10ECD6-9D6B-BCE4-B949-623F1DC13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73D0-63BE-4A03-B669-27E3F17AF2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2633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D93373C-3AEC-9028-F767-EB40068979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C8346BD-D8B7-57E3-B8AD-9F137BAB7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50B19E-FAB3-510D-ED19-DA25ED415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E1F0-4799-4EB7-BF4C-B2B4D434ACF7}" type="datetimeFigureOut">
              <a:rPr lang="pt-BR" smtClean="0"/>
              <a:t>17/07/2023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3332A5-3659-EEFB-BC53-BC9AE8605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F6486B-DF1E-23EB-5401-89D95C208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73D0-63BE-4A03-B669-27E3F17AF2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1470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EC4D2A-BB41-1661-A07D-316A62469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6A0720-1DE3-8339-F78A-2113B90E4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EB7FDB-BE75-176C-07E9-C3FA91C10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E1F0-4799-4EB7-BF4C-B2B4D434ACF7}" type="datetimeFigureOut">
              <a:rPr lang="pt-BR" smtClean="0"/>
              <a:t>17/07/2023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5C343D-5145-95AE-46C4-0485DAB8B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3909C0-88F8-84A1-EC2A-1C68F1941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73D0-63BE-4A03-B669-27E3F17AF2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4956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4D22E-0722-4B0C-05D1-89652F35F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2DC388-4C69-585E-12C1-4FDF51629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AF876F-9E95-8187-EB56-8D4FF7A7A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E1F0-4799-4EB7-BF4C-B2B4D434ACF7}" type="datetimeFigureOut">
              <a:rPr lang="pt-BR" smtClean="0"/>
              <a:t>17/07/2023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9706F1-5F4E-EB6D-C054-9FB16AF26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319B95-1D64-1DB6-76F7-23E11822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73D0-63BE-4A03-B669-27E3F17AF2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222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015C4D-A0B4-4D81-80C8-CA96E9877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0BECED-06CD-7865-6389-BB129ADB66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0344AC-BAEF-7C67-24E2-AFAAC6E4F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7F81A2F-7F70-F517-D0F9-A33C62784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E1F0-4799-4EB7-BF4C-B2B4D434ACF7}" type="datetimeFigureOut">
              <a:rPr lang="pt-BR" smtClean="0"/>
              <a:t>17/07/2023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72465A-787F-5501-8672-3A5513457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4F7ADB-06EB-8304-52D3-5586D189D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73D0-63BE-4A03-B669-27E3F17AF2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59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23E3FD-45AA-434C-EC7F-A4766670D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7E346D-803A-F6E2-CBD6-BB2D80072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AAF4567-CF88-AB90-F9C5-4CB90CAF2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7D1EDA1-865D-1919-B9ED-D7E00E915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8C25A0C-7EA0-6642-75AF-0F6F70A629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DD52CA0-4A70-E128-6A6C-C5918B403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E1F0-4799-4EB7-BF4C-B2B4D434ACF7}" type="datetimeFigureOut">
              <a:rPr lang="pt-BR" smtClean="0"/>
              <a:t>17/07/2023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3824132-B365-970D-2FD0-02A82DD82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399B133-64A2-8503-ACEF-DEC30CE8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73D0-63BE-4A03-B669-27E3F17AF2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333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D4F471-6D39-DBF0-04CA-166900C15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66A08FD-741C-3DE1-14F8-FCE769618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E1F0-4799-4EB7-BF4C-B2B4D434ACF7}" type="datetimeFigureOut">
              <a:rPr lang="pt-BR" smtClean="0"/>
              <a:t>17/07/2023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A257B3-D9D0-4DCE-A143-3669CE6B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FF74879-CCE7-067F-0604-176FE8C6E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73D0-63BE-4A03-B669-27E3F17AF2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9365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84A58EB-BAA2-B184-D8DB-07CD1D1F2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E1F0-4799-4EB7-BF4C-B2B4D434ACF7}" type="datetimeFigureOut">
              <a:rPr lang="pt-BR" smtClean="0"/>
              <a:t>17/07/2023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6E0670D-BB0E-9E03-CC19-34DD1E0C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9EE96C4-7CC6-7179-910C-3B9CA617E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73D0-63BE-4A03-B669-27E3F17AF2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5958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9EC1C5-9C3F-9143-5550-0CE61602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E16E51-99CE-FAF0-057D-56350CBF7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E45A81C-0BAA-05AE-C00C-ED341CEAB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DD1A14-B829-0E43-AA85-5C7A7B0B0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E1F0-4799-4EB7-BF4C-B2B4D434ACF7}" type="datetimeFigureOut">
              <a:rPr lang="pt-BR" smtClean="0"/>
              <a:t>17/07/2023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290088-E837-4D60-991B-25E1033F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355496-0949-53C5-FF65-6969C52F5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73D0-63BE-4A03-B669-27E3F17AF2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870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B5C3E9-1A46-867E-A544-3547904E7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D188525-9CAA-B86B-23BA-01D72B5FB8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EC75C7-9C61-C0C6-0EB2-BD9C73E16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FFDAF1-B015-6E8E-68F5-235DF0A14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E1F0-4799-4EB7-BF4C-B2B4D434ACF7}" type="datetimeFigureOut">
              <a:rPr lang="pt-BR" smtClean="0"/>
              <a:t>17/07/2023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FD3D4C-84BC-101E-83FD-83180549A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0402E9-DD2B-5D4C-0F60-2FDDF6B97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73D0-63BE-4A03-B669-27E3F17AF2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092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4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AC7BAE3-ABF7-5EA3-9AA3-7BD3AB65B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DF49BC-2172-CB57-3E7C-D7E83D955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2FBE7A-E4A3-F7E5-A1E8-D18687282B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0E1F0-4799-4EB7-BF4C-B2B4D434ACF7}" type="datetimeFigureOut">
              <a:rPr lang="pt-BR" smtClean="0"/>
              <a:t>17/07/2023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D35A94-84FA-974E-D9BD-AB712E2F7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3C7F6B-A65A-1E34-4D71-4EBBC675CE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373D0-63BE-4A03-B669-27E3F17AF2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7284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 descr="Palco com luzes azuis&#10;&#10;Descrição gerada automaticamente com confiança média">
            <a:extLst>
              <a:ext uri="{FF2B5EF4-FFF2-40B4-BE49-F238E27FC236}">
                <a16:creationId xmlns:a16="http://schemas.microsoft.com/office/drawing/2014/main" id="{58147429-B010-94F6-BF9E-97D239CA52F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63"/>
            <a:ext cx="12192000" cy="6858001"/>
          </a:xfrm>
          <a:prstGeom prst="rect">
            <a:avLst/>
          </a:prstGeom>
          <a:ln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0423CF5-1BA4-2C85-CCE3-BBCBC0269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8950" y="3370084"/>
            <a:ext cx="10201275" cy="1520906"/>
          </a:xfrm>
        </p:spPr>
        <p:txBody>
          <a:bodyPr>
            <a:noAutofit/>
          </a:bodyPr>
          <a:lstStyle/>
          <a:p>
            <a:pPr>
              <a:lnSpc>
                <a:spcPts val="7000"/>
              </a:lnSpc>
            </a:pPr>
            <a:r>
              <a:rPr lang="en-US" sz="4800" b="1" dirty="0"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Python Coding Session</a:t>
            </a:r>
            <a:br>
              <a:rPr lang="pt-BR" sz="4800" b="1" dirty="0">
                <a:solidFill>
                  <a:srgbClr val="00B050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</a:br>
            <a:r>
              <a:rPr lang="en-US" sz="4800" b="1">
                <a:solidFill>
                  <a:srgbClr val="3ACD82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I/O</a:t>
            </a:r>
            <a:endParaRPr lang="pt-BR" sz="4800" b="1" dirty="0">
              <a:solidFill>
                <a:srgbClr val="3ACD82"/>
              </a:solidFill>
              <a:latin typeface="Roboto" panose="020B0604020202020204" pitchFamily="2" charset="0"/>
              <a:ea typeface="Roboto" panose="020B0604020202020204" pitchFamily="2" charset="0"/>
              <a:cs typeface="Roboto" panose="020B0604020202020204" pitchFamily="2" charset="0"/>
            </a:endParaRP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C150364A-F6DF-6920-2B82-E590EFEE7683}"/>
              </a:ext>
            </a:extLst>
          </p:cNvPr>
          <p:cNvSpPr txBox="1">
            <a:spLocks/>
          </p:cNvSpPr>
          <p:nvPr/>
        </p:nvSpPr>
        <p:spPr>
          <a:xfrm>
            <a:off x="951772" y="5166429"/>
            <a:ext cx="10288453" cy="7459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pt-BR" sz="32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Introduction </a:t>
            </a:r>
            <a:r>
              <a:rPr lang="pt-BR" sz="3200" b="1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</a:t>
            </a:r>
            <a:r>
              <a:rPr lang="pt-BR" sz="32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Implementation Details </a:t>
            </a:r>
            <a:r>
              <a:rPr lang="pt-BR" sz="3200" b="1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and</a:t>
            </a:r>
            <a:r>
              <a:rPr lang="pt-BR" sz="32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Usage</a:t>
            </a:r>
            <a:endParaRPr lang="pt-BR" sz="3200" b="1" dirty="0">
              <a:solidFill>
                <a:srgbClr val="3ACD8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07F83A-F94F-0D71-C80C-F5F1DAFBD8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090" y="-150395"/>
            <a:ext cx="5043819" cy="336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329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C2BF4646-7D03-C6A8-ECB3-09EA45F6AA63}"/>
              </a:ext>
            </a:extLst>
          </p:cNvPr>
          <p:cNvSpPr/>
          <p:nvPr/>
        </p:nvSpPr>
        <p:spPr>
          <a:xfrm>
            <a:off x="-29631" y="-1"/>
            <a:ext cx="12192000" cy="685800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81877D3-E8A1-C4F9-0F2C-3875955D76C0}"/>
              </a:ext>
            </a:extLst>
          </p:cNvPr>
          <p:cNvSpPr txBox="1"/>
          <p:nvPr/>
        </p:nvSpPr>
        <p:spPr>
          <a:xfrm>
            <a:off x="1673204" y="1195470"/>
            <a:ext cx="7324090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In Python, input and output commands are used to interact with the user and display information.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D1D5DB"/>
              </a:solidFill>
              <a:latin typeface="Söhne"/>
            </a:endParaRPr>
          </a:p>
          <a:p>
            <a:pPr algn="just">
              <a:lnSpc>
                <a:spcPct val="150000"/>
              </a:lnSpc>
            </a:pP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Input:  </a:t>
            </a: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input(prompt): Prompts the user to enter input and returns the entered value as </a:t>
            </a: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string</a:t>
            </a:r>
          </a:p>
          <a:p>
            <a:pPr algn="just">
              <a:lnSpc>
                <a:spcPct val="150000"/>
              </a:lnSpc>
            </a:pPr>
            <a:endParaRPr lang="en-US" sz="2400" b="1" dirty="0">
              <a:solidFill>
                <a:srgbClr val="D1D5DB"/>
              </a:solidFill>
              <a:latin typeface="Söhne"/>
            </a:endParaRPr>
          </a:p>
          <a:p>
            <a:pPr algn="just">
              <a:lnSpc>
                <a:spcPct val="150000"/>
              </a:lnSpc>
            </a:pP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Output: </a:t>
            </a:r>
            <a:r>
              <a:rPr lang="en-US" sz="2400" i="0" dirty="0">
                <a:solidFill>
                  <a:srgbClr val="D1D5DB"/>
                </a:solidFill>
                <a:effectLst/>
                <a:latin typeface="Söhne"/>
              </a:rPr>
              <a:t>print(string): display one message on console, allowing it to be visible for the user</a:t>
            </a:r>
            <a:endParaRPr lang="en-US" sz="24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F7EFCFDB-5438-650A-A29D-469E7FA0E4C4}"/>
              </a:ext>
            </a:extLst>
          </p:cNvPr>
          <p:cNvSpPr/>
          <p:nvPr/>
        </p:nvSpPr>
        <p:spPr>
          <a:xfrm>
            <a:off x="1155025" y="1057275"/>
            <a:ext cx="8360449" cy="5048250"/>
          </a:xfrm>
          <a:prstGeom prst="roundRect">
            <a:avLst>
              <a:gd name="adj" fmla="val 7935"/>
            </a:avLst>
          </a:prstGeom>
          <a:noFill/>
          <a:ln w="28575">
            <a:solidFill>
              <a:srgbClr val="3ACD82"/>
            </a:solidFill>
          </a:ln>
          <a:effectLst>
            <a:glow rad="63500">
              <a:srgbClr val="3ACD82">
                <a:alpha val="22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: Cantos Superiores Arredondados 2">
            <a:extLst>
              <a:ext uri="{FF2B5EF4-FFF2-40B4-BE49-F238E27FC236}">
                <a16:creationId xmlns:a16="http://schemas.microsoft.com/office/drawing/2014/main" id="{AF9C4E59-BB5A-D083-D83B-11B45BE7A41F}"/>
              </a:ext>
            </a:extLst>
          </p:cNvPr>
          <p:cNvSpPr/>
          <p:nvPr/>
        </p:nvSpPr>
        <p:spPr>
          <a:xfrm rot="10800000">
            <a:off x="-8715" y="0"/>
            <a:ext cx="4376179" cy="776181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ACD82"/>
          </a:solidFill>
          <a:ln>
            <a:solidFill>
              <a:srgbClr val="3ACD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0" name="Título 1">
            <a:extLst>
              <a:ext uri="{FF2B5EF4-FFF2-40B4-BE49-F238E27FC236}">
                <a16:creationId xmlns:a16="http://schemas.microsoft.com/office/drawing/2014/main" id="{DF663007-87A1-A7E4-8402-C11FE47CB951}"/>
              </a:ext>
            </a:extLst>
          </p:cNvPr>
          <p:cNvSpPr txBox="1">
            <a:spLocks/>
          </p:cNvSpPr>
          <p:nvPr/>
        </p:nvSpPr>
        <p:spPr>
          <a:xfrm>
            <a:off x="29631" y="52806"/>
            <a:ext cx="4376178" cy="670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>
                <a:solidFill>
                  <a:srgbClr val="1D1E2F"/>
                </a:solidFill>
                <a:latin typeface="+mn-lt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43314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A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422174AA-A0DC-7EDC-BA7F-CF31EF2766FA}"/>
              </a:ext>
            </a:extLst>
          </p:cNvPr>
          <p:cNvSpPr/>
          <p:nvPr/>
        </p:nvSpPr>
        <p:spPr>
          <a:xfrm rot="10800000">
            <a:off x="0" y="-1523"/>
            <a:ext cx="3080103" cy="776181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ACD82"/>
          </a:solidFill>
          <a:ln>
            <a:solidFill>
              <a:srgbClr val="3ACD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5ABC5B10-15F4-D45B-0894-64155007035A}"/>
              </a:ext>
            </a:extLst>
          </p:cNvPr>
          <p:cNvSpPr txBox="1">
            <a:spLocks/>
          </p:cNvSpPr>
          <p:nvPr/>
        </p:nvSpPr>
        <p:spPr>
          <a:xfrm>
            <a:off x="101249" y="51286"/>
            <a:ext cx="3080102" cy="670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>
                <a:solidFill>
                  <a:srgbClr val="1D1E2F"/>
                </a:solidFill>
                <a:latin typeface="+mn-lt"/>
              </a:rPr>
              <a:t>Input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F8AFE6-C362-484C-B61C-E1D7A40E8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728" y="2305153"/>
            <a:ext cx="6809547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8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422174AA-A0DC-7EDC-BA7F-CF31EF2766FA}"/>
              </a:ext>
            </a:extLst>
          </p:cNvPr>
          <p:cNvSpPr/>
          <p:nvPr/>
        </p:nvSpPr>
        <p:spPr>
          <a:xfrm rot="10800000">
            <a:off x="0" y="-1523"/>
            <a:ext cx="3080103" cy="776181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ACD82"/>
          </a:solidFill>
          <a:ln>
            <a:solidFill>
              <a:srgbClr val="3ACD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5ABC5B10-15F4-D45B-0894-64155007035A}"/>
              </a:ext>
            </a:extLst>
          </p:cNvPr>
          <p:cNvSpPr txBox="1">
            <a:spLocks/>
          </p:cNvSpPr>
          <p:nvPr/>
        </p:nvSpPr>
        <p:spPr>
          <a:xfrm>
            <a:off x="101249" y="51286"/>
            <a:ext cx="3080102" cy="670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>
                <a:solidFill>
                  <a:srgbClr val="1D1E2F"/>
                </a:solidFill>
                <a:latin typeface="+mn-lt"/>
              </a:rPr>
              <a:t>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3BE630-1C82-DAF4-1593-BF56388DF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098" y="1674760"/>
            <a:ext cx="7555804" cy="350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969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422174AA-A0DC-7EDC-BA7F-CF31EF2766FA}"/>
              </a:ext>
            </a:extLst>
          </p:cNvPr>
          <p:cNvSpPr/>
          <p:nvPr/>
        </p:nvSpPr>
        <p:spPr>
          <a:xfrm rot="10800000">
            <a:off x="0" y="0"/>
            <a:ext cx="8020050" cy="732871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ACD82"/>
          </a:solidFill>
          <a:ln>
            <a:solidFill>
              <a:srgbClr val="3ACD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5ABC5B10-15F4-D45B-0894-64155007035A}"/>
              </a:ext>
            </a:extLst>
          </p:cNvPr>
          <p:cNvSpPr txBox="1">
            <a:spLocks/>
          </p:cNvSpPr>
          <p:nvPr/>
        </p:nvSpPr>
        <p:spPr>
          <a:xfrm>
            <a:off x="0" y="41720"/>
            <a:ext cx="8020050" cy="6705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b="1" dirty="0" err="1">
                <a:solidFill>
                  <a:srgbClr val="1D1E2F"/>
                </a:solidFill>
                <a:latin typeface="+mn-lt"/>
              </a:rPr>
              <a:t>Pratice</a:t>
            </a:r>
            <a:r>
              <a:rPr lang="pt-BR" sz="4000" b="1" dirty="0">
                <a:solidFill>
                  <a:srgbClr val="1D1E2F"/>
                </a:solidFill>
                <a:latin typeface="+mn-lt"/>
              </a:rPr>
              <a:t> </a:t>
            </a:r>
            <a:r>
              <a:rPr lang="pt-BR" sz="4000" b="1" dirty="0" err="1">
                <a:solidFill>
                  <a:srgbClr val="1D1E2F"/>
                </a:solidFill>
                <a:latin typeface="+mn-lt"/>
              </a:rPr>
              <a:t>Operators</a:t>
            </a:r>
            <a:r>
              <a:rPr lang="pt-BR" sz="4000" b="1" dirty="0">
                <a:solidFill>
                  <a:srgbClr val="1D1E2F"/>
                </a:solidFill>
                <a:latin typeface="+mn-lt"/>
              </a:rPr>
              <a:t> + Inputs + Outputs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895424-F0AF-D77E-1D70-68D2565A6D9D}"/>
              </a:ext>
            </a:extLst>
          </p:cNvPr>
          <p:cNvSpPr txBox="1"/>
          <p:nvPr/>
        </p:nvSpPr>
        <p:spPr>
          <a:xfrm>
            <a:off x="169586" y="936350"/>
            <a:ext cx="11586128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Exercise 1: Arithmetic Operations, Write a program that prompts the user to enter two numbers and performs the following operations:</a:t>
            </a:r>
          </a:p>
          <a:p>
            <a:pPr algn="l"/>
            <a:endParaRPr lang="en-US" sz="24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Add the two numbers and display the result.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Subtract the second number from the first number and display the result.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Multiply the two numbers and display the result.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Divide the first number by the second number and display the result.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Calculate the remainder when the first number is divided by the second number and display the result.</a:t>
            </a:r>
            <a:b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</a:br>
            <a:b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Do it using data </a:t>
            </a:r>
            <a:r>
              <a:rPr lang="en-US" sz="2400" b="0" i="0">
                <a:solidFill>
                  <a:srgbClr val="D1D5DB"/>
                </a:solidFill>
                <a:effectLst/>
                <a:latin typeface="Söhne"/>
              </a:rPr>
              <a:t>type conversion</a:t>
            </a:r>
            <a:endParaRPr lang="en-US" sz="24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D1D5DB"/>
              </a:solidFill>
              <a:latin typeface="Söhne"/>
            </a:endParaRPr>
          </a:p>
          <a:p>
            <a:pPr algn="l"/>
            <a:endParaRPr lang="en-US" sz="2400" dirty="0">
              <a:solidFill>
                <a:srgbClr val="D1D5DB"/>
              </a:solidFill>
              <a:latin typeface="Söhne"/>
            </a:endParaRPr>
          </a:p>
          <a:p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Exercise 2: Write a program that prompts the user to enter two strings and compare if they are equal</a:t>
            </a:r>
          </a:p>
          <a:p>
            <a:pPr algn="l"/>
            <a:endParaRPr lang="en-US" sz="2400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31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895424-F0AF-D77E-1D70-68D2565A6D9D}"/>
              </a:ext>
            </a:extLst>
          </p:cNvPr>
          <p:cNvSpPr txBox="1"/>
          <p:nvPr/>
        </p:nvSpPr>
        <p:spPr>
          <a:xfrm>
            <a:off x="207686" y="1250675"/>
            <a:ext cx="115861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Exercise 3: String Concatenation Write a program that prompts the user to enter their first name and last name, and then concatenates them together with a space in between. Display the full name using appropriate operators. </a:t>
            </a:r>
          </a:p>
          <a:p>
            <a:pPr algn="l"/>
            <a:endParaRPr lang="en-US" sz="2400" dirty="0">
              <a:solidFill>
                <a:srgbClr val="D1D5DB"/>
              </a:solidFill>
              <a:latin typeface="Söhne"/>
            </a:endParaRPr>
          </a:p>
          <a:p>
            <a:pPr algn="l"/>
            <a:endParaRPr lang="en-US" sz="24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Exercise 4: Conversion Calculation Write a program that prompts the user to enter a length in meters and converts it to centimeters, inches, and feet. Display the converted values using appropriate operators. Do it using data type conversion.</a:t>
            </a:r>
          </a:p>
        </p:txBody>
      </p:sp>
      <p:sp>
        <p:nvSpPr>
          <p:cNvPr id="3" name="Retângulo: Cantos Superiores Arredondados 9">
            <a:extLst>
              <a:ext uri="{FF2B5EF4-FFF2-40B4-BE49-F238E27FC236}">
                <a16:creationId xmlns:a16="http://schemas.microsoft.com/office/drawing/2014/main" id="{5D9F8C56-B251-DE30-097C-CFF16A9F6D31}"/>
              </a:ext>
            </a:extLst>
          </p:cNvPr>
          <p:cNvSpPr/>
          <p:nvPr/>
        </p:nvSpPr>
        <p:spPr>
          <a:xfrm rot="10800000">
            <a:off x="-1" y="-9"/>
            <a:ext cx="8020049" cy="71229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ACD82"/>
          </a:solidFill>
          <a:ln>
            <a:solidFill>
              <a:srgbClr val="3ACD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74F688C-16FD-A0AF-625F-E98541B0F86E}"/>
              </a:ext>
            </a:extLst>
          </p:cNvPr>
          <p:cNvSpPr txBox="1">
            <a:spLocks/>
          </p:cNvSpPr>
          <p:nvPr/>
        </p:nvSpPr>
        <p:spPr>
          <a:xfrm>
            <a:off x="0" y="-24366"/>
            <a:ext cx="8020050" cy="6705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b="1" dirty="0" err="1">
                <a:solidFill>
                  <a:srgbClr val="1D1E2F"/>
                </a:solidFill>
                <a:latin typeface="+mn-lt"/>
              </a:rPr>
              <a:t>Pratice</a:t>
            </a:r>
            <a:r>
              <a:rPr lang="pt-BR" sz="4000" b="1" dirty="0">
                <a:solidFill>
                  <a:srgbClr val="1D1E2F"/>
                </a:solidFill>
                <a:latin typeface="+mn-lt"/>
              </a:rPr>
              <a:t> </a:t>
            </a:r>
            <a:r>
              <a:rPr lang="pt-BR" sz="4000" b="1" dirty="0" err="1">
                <a:solidFill>
                  <a:srgbClr val="1D1E2F"/>
                </a:solidFill>
                <a:latin typeface="+mn-lt"/>
              </a:rPr>
              <a:t>Operators</a:t>
            </a:r>
            <a:r>
              <a:rPr lang="pt-BR" sz="4000" b="1" dirty="0">
                <a:solidFill>
                  <a:srgbClr val="1D1E2F"/>
                </a:solidFill>
                <a:latin typeface="+mn-lt"/>
              </a:rPr>
              <a:t> + Inputs + Outputs</a:t>
            </a:r>
          </a:p>
        </p:txBody>
      </p:sp>
    </p:spTree>
    <p:extLst>
      <p:ext uri="{BB962C8B-B14F-4D97-AF65-F5344CB8AC3E}">
        <p14:creationId xmlns:p14="http://schemas.microsoft.com/office/powerpoint/2010/main" val="28921637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10531</TotalTime>
  <Words>282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Söhne</vt:lpstr>
      <vt:lpstr>Tema do Office</vt:lpstr>
      <vt:lpstr>Python Coding Session I/O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I’m Enrique Sousa I’m Data Engineer</dc:title>
  <dc:creator>Enrique Sousa</dc:creator>
  <cp:lastModifiedBy>Enrique Sousa</cp:lastModifiedBy>
  <cp:revision>54</cp:revision>
  <dcterms:created xsi:type="dcterms:W3CDTF">2023-03-15T03:25:25Z</dcterms:created>
  <dcterms:modified xsi:type="dcterms:W3CDTF">2023-07-17T09:13:41Z</dcterms:modified>
</cp:coreProperties>
</file>