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7" r:id="rId6"/>
    <p:sldId id="263" r:id="rId7"/>
    <p:sldId id="266" r:id="rId8"/>
    <p:sldId id="265" r:id="rId9"/>
    <p:sldId id="268" r:id="rId10"/>
    <p:sldId id="27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F47"/>
    <a:srgbClr val="30334F"/>
    <a:srgbClr val="3ACD82"/>
    <a:srgbClr val="313451"/>
    <a:srgbClr val="191A29"/>
    <a:srgbClr val="1D1E2F"/>
    <a:srgbClr val="2C2F48"/>
    <a:srgbClr val="161724"/>
    <a:srgbClr val="1C1E2E"/>
    <a:srgbClr val="222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64D0F-283D-4CCE-ABD1-CA5BFBA5EEA2}" v="104" dt="2023-07-17T11:28:41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Sousa" userId="d3b756b5-2e0c-4fbe-9d2d-5e9aec049c09" providerId="ADAL" clId="{7251FDFA-8049-4724-87FB-93ADF70462BB}"/>
    <pc:docChg chg="undo custSel addSld delSld modSld">
      <pc:chgData name="Enrique Sousa" userId="d3b756b5-2e0c-4fbe-9d2d-5e9aec049c09" providerId="ADAL" clId="{7251FDFA-8049-4724-87FB-93ADF70462BB}" dt="2023-07-13T10:12:08.401" v="518" actId="1076"/>
      <pc:docMkLst>
        <pc:docMk/>
      </pc:docMkLst>
      <pc:sldChg chg="modSp mod">
        <pc:chgData name="Enrique Sousa" userId="d3b756b5-2e0c-4fbe-9d2d-5e9aec049c09" providerId="ADAL" clId="{7251FDFA-8049-4724-87FB-93ADF70462BB}" dt="2023-07-12T11:27:02.980" v="287" actId="1076"/>
        <pc:sldMkLst>
          <pc:docMk/>
          <pc:sldMk cId="4076329299" sldId="256"/>
        </pc:sldMkLst>
        <pc:spChg chg="mod">
          <ac:chgData name="Enrique Sousa" userId="d3b756b5-2e0c-4fbe-9d2d-5e9aec049c09" providerId="ADAL" clId="{7251FDFA-8049-4724-87FB-93ADF70462BB}" dt="2023-07-12T11:27:02.980" v="287" actId="1076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7251FDFA-8049-4724-87FB-93ADF70462BB}" dt="2023-07-12T11:28:36.087" v="420" actId="1076"/>
        <pc:sldMkLst>
          <pc:docMk/>
          <pc:sldMk cId="1433145518" sldId="259"/>
        </pc:sldMkLst>
        <pc:spChg chg="mod">
          <ac:chgData name="Enrique Sousa" userId="d3b756b5-2e0c-4fbe-9d2d-5e9aec049c09" providerId="ADAL" clId="{7251FDFA-8049-4724-87FB-93ADF70462BB}" dt="2023-07-12T11:28:30.503" v="419" actId="20577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7251FDFA-8049-4724-87FB-93ADF70462BB}" dt="2023-07-12T11:28:12.006" v="414" actId="14100"/>
          <ac:spMkLst>
            <pc:docMk/>
            <pc:sldMk cId="1433145518" sldId="259"/>
            <ac:spMk id="19" creationId="{F7EFCFDB-5438-650A-A29D-469E7FA0E4C4}"/>
          </ac:spMkLst>
        </pc:spChg>
        <pc:spChg chg="mod">
          <ac:chgData name="Enrique Sousa" userId="d3b756b5-2e0c-4fbe-9d2d-5e9aec049c09" providerId="ADAL" clId="{7251FDFA-8049-4724-87FB-93ADF70462BB}" dt="2023-07-12T11:28:36.087" v="420" actId="1076"/>
          <ac:spMkLst>
            <pc:docMk/>
            <pc:sldMk cId="1433145518" sldId="259"/>
            <ac:spMk id="20" creationId="{C2BF4646-7D03-C6A8-ECB3-09EA45F6AA63}"/>
          </ac:spMkLst>
        </pc:spChg>
      </pc:sldChg>
      <pc:sldChg chg="addSp delSp modSp mod modAnim">
        <pc:chgData name="Enrique Sousa" userId="d3b756b5-2e0c-4fbe-9d2d-5e9aec049c09" providerId="ADAL" clId="{7251FDFA-8049-4724-87FB-93ADF70462BB}" dt="2023-07-13T10:12:08.401" v="518" actId="1076"/>
        <pc:sldMkLst>
          <pc:docMk/>
          <pc:sldMk cId="176058406" sldId="260"/>
        </pc:sldMkLst>
        <pc:spChg chg="add del">
          <ac:chgData name="Enrique Sousa" userId="d3b756b5-2e0c-4fbe-9d2d-5e9aec049c09" providerId="ADAL" clId="{7251FDFA-8049-4724-87FB-93ADF70462BB}" dt="2023-07-12T11:15:27.063" v="35" actId="478"/>
          <ac:spMkLst>
            <pc:docMk/>
            <pc:sldMk cId="176058406" sldId="260"/>
            <ac:spMk id="2" creationId="{EBFE5C4B-B00D-497A-3E20-00ECE3505028}"/>
          </ac:spMkLst>
        </pc:spChg>
        <pc:spChg chg="mod">
          <ac:chgData name="Enrique Sousa" userId="d3b756b5-2e0c-4fbe-9d2d-5e9aec049c09" providerId="ADAL" clId="{7251FDFA-8049-4724-87FB-93ADF70462BB}" dt="2023-07-12T11:17:41.225" v="63" actId="1076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17:43.095" v="64" actId="1076"/>
          <ac:spMkLst>
            <pc:docMk/>
            <pc:sldMk cId="176058406" sldId="260"/>
            <ac:spMk id="11" creationId="{5ABC5B10-15F4-D45B-0894-64155007035A}"/>
          </ac:spMkLst>
        </pc:spChg>
        <pc:picChg chg="add mod ord">
          <ac:chgData name="Enrique Sousa" userId="d3b756b5-2e0c-4fbe-9d2d-5e9aec049c09" providerId="ADAL" clId="{7251FDFA-8049-4724-87FB-93ADF70462BB}" dt="2023-07-12T11:49:00.987" v="516" actId="166"/>
          <ac:picMkLst>
            <pc:docMk/>
            <pc:sldMk cId="176058406" sldId="260"/>
            <ac:picMk id="3" creationId="{B90AE149-B925-5963-8144-76310BF5C905}"/>
          </ac:picMkLst>
        </pc:picChg>
        <pc:picChg chg="add mod">
          <ac:chgData name="Enrique Sousa" userId="d3b756b5-2e0c-4fbe-9d2d-5e9aec049c09" providerId="ADAL" clId="{7251FDFA-8049-4724-87FB-93ADF70462BB}" dt="2023-07-13T10:12:08.401" v="518" actId="1076"/>
          <ac:picMkLst>
            <pc:docMk/>
            <pc:sldMk cId="176058406" sldId="260"/>
            <ac:picMk id="4" creationId="{75145AAE-D001-A3A2-5D7C-9FAE12A62230}"/>
          </ac:picMkLst>
        </pc:picChg>
        <pc:picChg chg="del">
          <ac:chgData name="Enrique Sousa" userId="d3b756b5-2e0c-4fbe-9d2d-5e9aec049c09" providerId="ADAL" clId="{7251FDFA-8049-4724-87FB-93ADF70462BB}" dt="2023-07-12T11:14:47.521" v="31" actId="478"/>
          <ac:picMkLst>
            <pc:docMk/>
            <pc:sldMk cId="176058406" sldId="260"/>
            <ac:picMk id="1026" creationId="{7D5AD1B6-7652-B4C1-5B77-13EDF84166AB}"/>
          </ac:picMkLst>
        </pc:picChg>
        <pc:picChg chg="del">
          <ac:chgData name="Enrique Sousa" userId="d3b756b5-2e0c-4fbe-9d2d-5e9aec049c09" providerId="ADAL" clId="{7251FDFA-8049-4724-87FB-93ADF70462BB}" dt="2023-07-12T11:14:48.968" v="33" actId="478"/>
          <ac:picMkLst>
            <pc:docMk/>
            <pc:sldMk cId="176058406" sldId="260"/>
            <ac:picMk id="1028" creationId="{FB539D34-06FA-3600-0003-CFAF771DACA2}"/>
          </ac:picMkLst>
        </pc:picChg>
        <pc:picChg chg="del">
          <ac:chgData name="Enrique Sousa" userId="d3b756b5-2e0c-4fbe-9d2d-5e9aec049c09" providerId="ADAL" clId="{7251FDFA-8049-4724-87FB-93ADF70462BB}" dt="2023-07-12T11:14:48.215" v="32" actId="478"/>
          <ac:picMkLst>
            <pc:docMk/>
            <pc:sldMk cId="176058406" sldId="260"/>
            <ac:picMk id="1030" creationId="{CF315A73-FBA4-0953-C397-59567DE35B6C}"/>
          </ac:picMkLst>
        </pc:picChg>
      </pc:sldChg>
      <pc:sldChg chg="addSp delSp modSp mod">
        <pc:chgData name="Enrique Sousa" userId="d3b756b5-2e0c-4fbe-9d2d-5e9aec049c09" providerId="ADAL" clId="{7251FDFA-8049-4724-87FB-93ADF70462BB}" dt="2023-07-12T11:20:04.248" v="105" actId="1076"/>
        <pc:sldMkLst>
          <pc:docMk/>
          <pc:sldMk cId="2620687045" sldId="262"/>
        </pc:sldMkLst>
        <pc:spChg chg="add del">
          <ac:chgData name="Enrique Sousa" userId="d3b756b5-2e0c-4fbe-9d2d-5e9aec049c09" providerId="ADAL" clId="{7251FDFA-8049-4724-87FB-93ADF70462BB}" dt="2023-07-12T11:19:48.559" v="97" actId="478"/>
          <ac:spMkLst>
            <pc:docMk/>
            <pc:sldMk cId="2620687045" sldId="262"/>
            <ac:spMk id="2" creationId="{601D7E24-DACE-DF99-7D9F-859ED045E50D}"/>
          </ac:spMkLst>
        </pc:spChg>
        <pc:spChg chg="mod">
          <ac:chgData name="Enrique Sousa" userId="d3b756b5-2e0c-4fbe-9d2d-5e9aec049c09" providerId="ADAL" clId="{7251FDFA-8049-4724-87FB-93ADF70462BB}" dt="2023-07-12T11:18:31.305" v="74" actId="14100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18:46.703" v="95" actId="1076"/>
          <ac:spMkLst>
            <pc:docMk/>
            <pc:sldMk cId="2620687045" sldId="262"/>
            <ac:spMk id="11" creationId="{5ABC5B10-15F4-D45B-0894-64155007035A}"/>
          </ac:spMkLst>
        </pc:spChg>
        <pc:picChg chg="add mod">
          <ac:chgData name="Enrique Sousa" userId="d3b756b5-2e0c-4fbe-9d2d-5e9aec049c09" providerId="ADAL" clId="{7251FDFA-8049-4724-87FB-93ADF70462BB}" dt="2023-07-12T11:20:04.248" v="105" actId="1076"/>
          <ac:picMkLst>
            <pc:docMk/>
            <pc:sldMk cId="2620687045" sldId="262"/>
            <ac:picMk id="3" creationId="{AC80428C-AD0E-63FB-19D8-ACFEB1F87B5F}"/>
          </ac:picMkLst>
        </pc:picChg>
        <pc:picChg chg="del">
          <ac:chgData name="Enrique Sousa" userId="d3b756b5-2e0c-4fbe-9d2d-5e9aec049c09" providerId="ADAL" clId="{7251FDFA-8049-4724-87FB-93ADF70462BB}" dt="2023-07-12T11:18:17.702" v="72" actId="478"/>
          <ac:picMkLst>
            <pc:docMk/>
            <pc:sldMk cId="2620687045" sldId="262"/>
            <ac:picMk id="2050" creationId="{E9B07D9C-969D-7250-2A63-6874E5D52BD8}"/>
          </ac:picMkLst>
        </pc:picChg>
      </pc:sldChg>
      <pc:sldChg chg="modSp mod">
        <pc:chgData name="Enrique Sousa" userId="d3b756b5-2e0c-4fbe-9d2d-5e9aec049c09" providerId="ADAL" clId="{7251FDFA-8049-4724-87FB-93ADF70462BB}" dt="2023-07-12T11:50:05.141" v="517" actId="20577"/>
        <pc:sldMkLst>
          <pc:docMk/>
          <pc:sldMk cId="290331400" sldId="263"/>
        </pc:sldMkLst>
        <pc:spChg chg="mod">
          <ac:chgData name="Enrique Sousa" userId="d3b756b5-2e0c-4fbe-9d2d-5e9aec049c09" providerId="ADAL" clId="{7251FDFA-8049-4724-87FB-93ADF70462BB}" dt="2023-07-12T11:50:05.141" v="517" actId="20577"/>
          <ac:spMkLst>
            <pc:docMk/>
            <pc:sldMk cId="290331400" sldId="263"/>
            <ac:spMk id="2" creationId="{13895424-F0AF-D77E-1D70-68D2565A6D9D}"/>
          </ac:spMkLst>
        </pc:spChg>
        <pc:spChg chg="mod">
          <ac:chgData name="Enrique Sousa" userId="d3b756b5-2e0c-4fbe-9d2d-5e9aec049c09" providerId="ADAL" clId="{7251FDFA-8049-4724-87FB-93ADF70462BB}" dt="2023-07-12T11:25:26.546" v="213" actId="14100"/>
          <ac:spMkLst>
            <pc:docMk/>
            <pc:sldMk cId="290331400" sldId="263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25:23.063" v="212" actId="14100"/>
          <ac:spMkLst>
            <pc:docMk/>
            <pc:sldMk cId="290331400" sldId="263"/>
            <ac:spMk id="11" creationId="{5ABC5B10-15F4-D45B-0894-64155007035A}"/>
          </ac:spMkLst>
        </pc:spChg>
      </pc:sldChg>
      <pc:sldChg chg="new del">
        <pc:chgData name="Enrique Sousa" userId="d3b756b5-2e0c-4fbe-9d2d-5e9aec049c09" providerId="ADAL" clId="{7251FDFA-8049-4724-87FB-93ADF70462BB}" dt="2023-07-12T11:24:16.638" v="191" actId="47"/>
        <pc:sldMkLst>
          <pc:docMk/>
          <pc:sldMk cId="2026606844" sldId="264"/>
        </pc:sldMkLst>
      </pc:sldChg>
      <pc:sldChg chg="addSp delSp modSp add mod">
        <pc:chgData name="Enrique Sousa" userId="d3b756b5-2e0c-4fbe-9d2d-5e9aec049c09" providerId="ADAL" clId="{7251FDFA-8049-4724-87FB-93ADF70462BB}" dt="2023-07-12T11:30:26.238" v="471" actId="20577"/>
        <pc:sldMkLst>
          <pc:docMk/>
          <pc:sldMk cId="2892163763" sldId="265"/>
        </pc:sldMkLst>
        <pc:spChg chg="mod">
          <ac:chgData name="Enrique Sousa" userId="d3b756b5-2e0c-4fbe-9d2d-5e9aec049c09" providerId="ADAL" clId="{7251FDFA-8049-4724-87FB-93ADF70462BB}" dt="2023-07-12T11:30:26.238" v="471" actId="20577"/>
          <ac:spMkLst>
            <pc:docMk/>
            <pc:sldMk cId="2892163763" sldId="265"/>
            <ac:spMk id="2" creationId="{13895424-F0AF-D77E-1D70-68D2565A6D9D}"/>
          </ac:spMkLst>
        </pc:spChg>
        <pc:spChg chg="add mod">
          <ac:chgData name="Enrique Sousa" userId="d3b756b5-2e0c-4fbe-9d2d-5e9aec049c09" providerId="ADAL" clId="{7251FDFA-8049-4724-87FB-93ADF70462BB}" dt="2023-07-12T11:30:08.223" v="426" actId="1076"/>
          <ac:spMkLst>
            <pc:docMk/>
            <pc:sldMk cId="2892163763" sldId="265"/>
            <ac:spMk id="3" creationId="{5D9F8C56-B251-DE30-097C-CFF16A9F6D31}"/>
          </ac:spMkLst>
        </pc:spChg>
        <pc:spChg chg="add mod">
          <ac:chgData name="Enrique Sousa" userId="d3b756b5-2e0c-4fbe-9d2d-5e9aec049c09" providerId="ADAL" clId="{7251FDFA-8049-4724-87FB-93ADF70462BB}" dt="2023-07-12T11:30:04.178" v="425" actId="20577"/>
          <ac:spMkLst>
            <pc:docMk/>
            <pc:sldMk cId="2892163763" sldId="265"/>
            <ac:spMk id="4" creationId="{66D45257-D424-7006-837A-2B25FE4C608A}"/>
          </ac:spMkLst>
        </pc:spChg>
        <pc:spChg chg="del">
          <ac:chgData name="Enrique Sousa" userId="d3b756b5-2e0c-4fbe-9d2d-5e9aec049c09" providerId="ADAL" clId="{7251FDFA-8049-4724-87FB-93ADF70462BB}" dt="2023-07-12T11:25:35.261" v="215" actId="478"/>
          <ac:spMkLst>
            <pc:docMk/>
            <pc:sldMk cId="2892163763" sldId="265"/>
            <ac:spMk id="10" creationId="{422174AA-A0DC-7EDC-BA7F-CF31EF2766FA}"/>
          </ac:spMkLst>
        </pc:spChg>
        <pc:spChg chg="del mod">
          <ac:chgData name="Enrique Sousa" userId="d3b756b5-2e0c-4fbe-9d2d-5e9aec049c09" providerId="ADAL" clId="{7251FDFA-8049-4724-87FB-93ADF70462BB}" dt="2023-07-12T11:25:37.885" v="216" actId="478"/>
          <ac:spMkLst>
            <pc:docMk/>
            <pc:sldMk cId="2892163763" sldId="265"/>
            <ac:spMk id="11" creationId="{5ABC5B10-15F4-D45B-0894-64155007035A}"/>
          </ac:spMkLst>
        </pc:spChg>
      </pc:sldChg>
      <pc:sldChg chg="modSp add del mod">
        <pc:chgData name="Enrique Sousa" userId="d3b756b5-2e0c-4fbe-9d2d-5e9aec049c09" providerId="ADAL" clId="{7251FDFA-8049-4724-87FB-93ADF70462BB}" dt="2023-07-12T11:30:01.315" v="424" actId="47"/>
        <pc:sldMkLst>
          <pc:docMk/>
          <pc:sldMk cId="2656940649" sldId="266"/>
        </pc:sldMkLst>
        <pc:spChg chg="mod">
          <ac:chgData name="Enrique Sousa" userId="d3b756b5-2e0c-4fbe-9d2d-5e9aec049c09" providerId="ADAL" clId="{7251FDFA-8049-4724-87FB-93ADF70462BB}" dt="2023-07-12T11:26:44.149" v="274" actId="14100"/>
          <ac:spMkLst>
            <pc:docMk/>
            <pc:sldMk cId="2656940649" sldId="266"/>
            <ac:spMk id="3" creationId="{5D9F8C56-B251-DE30-097C-CFF16A9F6D31}"/>
          </ac:spMkLst>
        </pc:spChg>
        <pc:spChg chg="mod">
          <ac:chgData name="Enrique Sousa" userId="d3b756b5-2e0c-4fbe-9d2d-5e9aec049c09" providerId="ADAL" clId="{7251FDFA-8049-4724-87FB-93ADF70462BB}" dt="2023-07-12T11:26:40.140" v="273" actId="14100"/>
          <ac:spMkLst>
            <pc:docMk/>
            <pc:sldMk cId="2656940649" sldId="266"/>
            <ac:spMk id="4" creationId="{66D45257-D424-7006-837A-2B25FE4C608A}"/>
          </ac:spMkLst>
        </pc:spChg>
      </pc:sldChg>
      <pc:sldChg chg="delSp new del mod">
        <pc:chgData name="Enrique Sousa" userId="d3b756b5-2e0c-4fbe-9d2d-5e9aec049c09" providerId="ADAL" clId="{7251FDFA-8049-4724-87FB-93ADF70462BB}" dt="2023-07-12T11:25:57.597" v="221" actId="47"/>
        <pc:sldMkLst>
          <pc:docMk/>
          <pc:sldMk cId="3257109434" sldId="266"/>
        </pc:sldMkLst>
        <pc:spChg chg="del">
          <ac:chgData name="Enrique Sousa" userId="d3b756b5-2e0c-4fbe-9d2d-5e9aec049c09" providerId="ADAL" clId="{7251FDFA-8049-4724-87FB-93ADF70462BB}" dt="2023-07-12T11:25:55.603" v="220" actId="478"/>
          <ac:spMkLst>
            <pc:docMk/>
            <pc:sldMk cId="3257109434" sldId="266"/>
            <ac:spMk id="2" creationId="{735587CD-D958-9970-53B8-7CFCA5DF9125}"/>
          </ac:spMkLst>
        </pc:spChg>
      </pc:sldChg>
    </pc:docChg>
  </pc:docChgLst>
  <pc:docChgLst>
    <pc:chgData name="Enrique Sousa" userId="d3b756b5-2e0c-4fbe-9d2d-5e9aec049c09" providerId="ADAL" clId="{A7564D0F-283D-4CCE-ABD1-CA5BFBA5EEA2}"/>
    <pc:docChg chg="undo custSel addSld delSld modSld sldOrd">
      <pc:chgData name="Enrique Sousa" userId="d3b756b5-2e0c-4fbe-9d2d-5e9aec049c09" providerId="ADAL" clId="{A7564D0F-283D-4CCE-ABD1-CA5BFBA5EEA2}" dt="2023-07-17T11:31:33.399" v="615" actId="1076"/>
      <pc:docMkLst>
        <pc:docMk/>
      </pc:docMkLst>
      <pc:sldChg chg="modSp mod">
        <pc:chgData name="Enrique Sousa" userId="d3b756b5-2e0c-4fbe-9d2d-5e9aec049c09" providerId="ADAL" clId="{A7564D0F-283D-4CCE-ABD1-CA5BFBA5EEA2}" dt="2023-07-17T11:30:47.881" v="569" actId="20577"/>
        <pc:sldMkLst>
          <pc:docMk/>
          <pc:sldMk cId="4076329299" sldId="256"/>
        </pc:sldMkLst>
        <pc:spChg chg="mod">
          <ac:chgData name="Enrique Sousa" userId="d3b756b5-2e0c-4fbe-9d2d-5e9aec049c09" providerId="ADAL" clId="{A7564D0F-283D-4CCE-ABD1-CA5BFBA5EEA2}" dt="2023-07-17T11:30:47.881" v="569" actId="20577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A7564D0F-283D-4CCE-ABD1-CA5BFBA5EEA2}" dt="2023-07-17T11:31:33.399" v="615" actId="1076"/>
        <pc:sldMkLst>
          <pc:docMk/>
          <pc:sldMk cId="1433145518" sldId="259"/>
        </pc:sldMkLst>
        <pc:spChg chg="mod">
          <ac:chgData name="Enrique Sousa" userId="d3b756b5-2e0c-4fbe-9d2d-5e9aec049c09" providerId="ADAL" clId="{A7564D0F-283D-4CCE-ABD1-CA5BFBA5EEA2}" dt="2023-07-17T11:31:25.040" v="610" actId="20577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A7564D0F-283D-4CCE-ABD1-CA5BFBA5EEA2}" dt="2023-07-17T11:31:33.399" v="615" actId="1076"/>
          <ac:spMkLst>
            <pc:docMk/>
            <pc:sldMk cId="1433145518" sldId="259"/>
            <ac:spMk id="19" creationId="{F7EFCFDB-5438-650A-A29D-469E7FA0E4C4}"/>
          </ac:spMkLst>
        </pc:spChg>
        <pc:spChg chg="mod">
          <ac:chgData name="Enrique Sousa" userId="d3b756b5-2e0c-4fbe-9d2d-5e9aec049c09" providerId="ADAL" clId="{A7564D0F-283D-4CCE-ABD1-CA5BFBA5EEA2}" dt="2023-07-17T11:31:30.944" v="614" actId="1076"/>
          <ac:spMkLst>
            <pc:docMk/>
            <pc:sldMk cId="1433145518" sldId="259"/>
            <ac:spMk id="20" creationId="{C2BF4646-7D03-C6A8-ECB3-09EA45F6AA63}"/>
          </ac:spMkLst>
        </pc:spChg>
      </pc:sldChg>
      <pc:sldChg chg="addSp delSp modSp mod delAnim modAnim">
        <pc:chgData name="Enrique Sousa" userId="d3b756b5-2e0c-4fbe-9d2d-5e9aec049c09" providerId="ADAL" clId="{A7564D0F-283D-4CCE-ABD1-CA5BFBA5EEA2}" dt="2023-07-17T11:07:37.641" v="188" actId="14100"/>
        <pc:sldMkLst>
          <pc:docMk/>
          <pc:sldMk cId="176058406" sldId="260"/>
        </pc:sldMkLst>
        <pc:spChg chg="add del">
          <ac:chgData name="Enrique Sousa" userId="d3b756b5-2e0c-4fbe-9d2d-5e9aec049c09" providerId="ADAL" clId="{A7564D0F-283D-4CCE-ABD1-CA5BFBA5EEA2}" dt="2023-07-17T10:49:36.347" v="9" actId="478"/>
          <ac:spMkLst>
            <pc:docMk/>
            <pc:sldMk cId="176058406" sldId="260"/>
            <ac:spMk id="2" creationId="{03BD62E7-B616-8621-D0AB-C35C19DA3C87}"/>
          </ac:spMkLst>
        </pc:spChg>
        <pc:spChg chg="add mod ord">
          <ac:chgData name="Enrique Sousa" userId="d3b756b5-2e0c-4fbe-9d2d-5e9aec049c09" providerId="ADAL" clId="{A7564D0F-283D-4CCE-ABD1-CA5BFBA5EEA2}" dt="2023-07-17T10:50:28.603" v="17" actId="164"/>
          <ac:spMkLst>
            <pc:docMk/>
            <pc:sldMk cId="176058406" sldId="260"/>
            <ac:spMk id="6" creationId="{8D69DAE0-9CEA-5B85-0F1D-361ADDFB496D}"/>
          </ac:spMkLst>
        </pc:spChg>
        <pc:spChg chg="add del">
          <ac:chgData name="Enrique Sousa" userId="d3b756b5-2e0c-4fbe-9d2d-5e9aec049c09" providerId="ADAL" clId="{A7564D0F-283D-4CCE-ABD1-CA5BFBA5EEA2}" dt="2023-07-17T10:59:52.711" v="119" actId="478"/>
          <ac:spMkLst>
            <pc:docMk/>
            <pc:sldMk cId="176058406" sldId="260"/>
            <ac:spMk id="8" creationId="{536C707B-6EAA-2659-6D84-F2B888CA0BF4}"/>
          </ac:spMkLst>
        </pc:spChg>
        <pc:spChg chg="mod">
          <ac:chgData name="Enrique Sousa" userId="d3b756b5-2e0c-4fbe-9d2d-5e9aec049c09" providerId="ADAL" clId="{A7564D0F-283D-4CCE-ABD1-CA5BFBA5EEA2}" dt="2023-07-17T11:07:37.641" v="188" actId="14100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A7564D0F-283D-4CCE-ABD1-CA5BFBA5EEA2}" dt="2023-07-17T11:07:32.934" v="187" actId="14100"/>
          <ac:spMkLst>
            <pc:docMk/>
            <pc:sldMk cId="176058406" sldId="260"/>
            <ac:spMk id="11" creationId="{5ABC5B10-15F4-D45B-0894-64155007035A}"/>
          </ac:spMkLst>
        </pc:spChg>
        <pc:spChg chg="add del">
          <ac:chgData name="Enrique Sousa" userId="d3b756b5-2e0c-4fbe-9d2d-5e9aec049c09" providerId="ADAL" clId="{A7564D0F-283D-4CCE-ABD1-CA5BFBA5EEA2}" dt="2023-07-17T11:02:00.821" v="126" actId="478"/>
          <ac:spMkLst>
            <pc:docMk/>
            <pc:sldMk cId="176058406" sldId="260"/>
            <ac:spMk id="12" creationId="{8B18CB17-D952-0760-49D5-AA2CB774A0BF}"/>
          </ac:spMkLst>
        </pc:spChg>
        <pc:grpChg chg="add mod">
          <ac:chgData name="Enrique Sousa" userId="d3b756b5-2e0c-4fbe-9d2d-5e9aec049c09" providerId="ADAL" clId="{A7564D0F-283D-4CCE-ABD1-CA5BFBA5EEA2}" dt="2023-07-17T11:03:56.480" v="145" actId="1076"/>
          <ac:grpSpMkLst>
            <pc:docMk/>
            <pc:sldMk cId="176058406" sldId="260"/>
            <ac:grpSpMk id="7" creationId="{EC4DFA3C-196B-FD92-E563-3212D75B1B23}"/>
          </ac:grpSpMkLst>
        </pc:grpChg>
        <pc:picChg chg="del">
          <ac:chgData name="Enrique Sousa" userId="d3b756b5-2e0c-4fbe-9d2d-5e9aec049c09" providerId="ADAL" clId="{A7564D0F-283D-4CCE-ABD1-CA5BFBA5EEA2}" dt="2023-07-17T10:46:24.204" v="0" actId="478"/>
          <ac:picMkLst>
            <pc:docMk/>
            <pc:sldMk cId="176058406" sldId="260"/>
            <ac:picMk id="3" creationId="{B90AE149-B925-5963-8144-76310BF5C905}"/>
          </ac:picMkLst>
        </pc:picChg>
        <pc:picChg chg="del">
          <ac:chgData name="Enrique Sousa" userId="d3b756b5-2e0c-4fbe-9d2d-5e9aec049c09" providerId="ADAL" clId="{A7564D0F-283D-4CCE-ABD1-CA5BFBA5EEA2}" dt="2023-07-17T10:46:24.783" v="1" actId="478"/>
          <ac:picMkLst>
            <pc:docMk/>
            <pc:sldMk cId="176058406" sldId="260"/>
            <ac:picMk id="4" creationId="{75145AAE-D001-A3A2-5D7C-9FAE12A62230}"/>
          </ac:picMkLst>
        </pc:picChg>
        <pc:picChg chg="add mod">
          <ac:chgData name="Enrique Sousa" userId="d3b756b5-2e0c-4fbe-9d2d-5e9aec049c09" providerId="ADAL" clId="{A7564D0F-283D-4CCE-ABD1-CA5BFBA5EEA2}" dt="2023-07-17T10:50:28.603" v="17" actId="164"/>
          <ac:picMkLst>
            <pc:docMk/>
            <pc:sldMk cId="176058406" sldId="260"/>
            <ac:picMk id="5" creationId="{A1813596-4BA8-A05E-15DF-AAA14F4E7FB6}"/>
          </ac:picMkLst>
        </pc:picChg>
        <pc:picChg chg="add mod">
          <ac:chgData name="Enrique Sousa" userId="d3b756b5-2e0c-4fbe-9d2d-5e9aec049c09" providerId="ADAL" clId="{A7564D0F-283D-4CCE-ABD1-CA5BFBA5EEA2}" dt="2023-07-17T11:04:26.504" v="152" actId="1076"/>
          <ac:picMkLst>
            <pc:docMk/>
            <pc:sldMk cId="176058406" sldId="260"/>
            <ac:picMk id="9" creationId="{9953D14C-E50B-FA50-32BD-5034F840E242}"/>
          </ac:picMkLst>
        </pc:picChg>
        <pc:picChg chg="add mod">
          <ac:chgData name="Enrique Sousa" userId="d3b756b5-2e0c-4fbe-9d2d-5e9aec049c09" providerId="ADAL" clId="{A7564D0F-283D-4CCE-ABD1-CA5BFBA5EEA2}" dt="2023-07-17T11:04:25.088" v="151" actId="1076"/>
          <ac:picMkLst>
            <pc:docMk/>
            <pc:sldMk cId="176058406" sldId="260"/>
            <ac:picMk id="13" creationId="{38442E3C-5FD4-C3FC-B742-5C019C49BFEA}"/>
          </ac:picMkLst>
        </pc:picChg>
        <pc:picChg chg="add mod">
          <ac:chgData name="Enrique Sousa" userId="d3b756b5-2e0c-4fbe-9d2d-5e9aec049c09" providerId="ADAL" clId="{A7564D0F-283D-4CCE-ABD1-CA5BFBA5EEA2}" dt="2023-07-17T11:07:17.535" v="164" actId="1076"/>
          <ac:picMkLst>
            <pc:docMk/>
            <pc:sldMk cId="176058406" sldId="260"/>
            <ac:picMk id="15" creationId="{1A884A6E-882F-FE69-8144-2214BB9E287D}"/>
          </ac:picMkLst>
        </pc:picChg>
      </pc:sldChg>
      <pc:sldChg chg="addSp delSp modSp mod">
        <pc:chgData name="Enrique Sousa" userId="d3b756b5-2e0c-4fbe-9d2d-5e9aec049c09" providerId="ADAL" clId="{A7564D0F-283D-4CCE-ABD1-CA5BFBA5EEA2}" dt="2023-07-17T11:11:57.223" v="304" actId="1076"/>
        <pc:sldMkLst>
          <pc:docMk/>
          <pc:sldMk cId="2620687045" sldId="262"/>
        </pc:sldMkLst>
        <pc:spChg chg="add mod">
          <ac:chgData name="Enrique Sousa" userId="d3b756b5-2e0c-4fbe-9d2d-5e9aec049c09" providerId="ADAL" clId="{A7564D0F-283D-4CCE-ABD1-CA5BFBA5EEA2}" dt="2023-07-17T11:11:57.223" v="304" actId="1076"/>
          <ac:spMkLst>
            <pc:docMk/>
            <pc:sldMk cId="2620687045" sldId="262"/>
            <ac:spMk id="6" creationId="{8FFCAAF5-9A58-12CF-116C-98B70CAFC9D1}"/>
          </ac:spMkLst>
        </pc:spChg>
        <pc:spChg chg="mod">
          <ac:chgData name="Enrique Sousa" userId="d3b756b5-2e0c-4fbe-9d2d-5e9aec049c09" providerId="ADAL" clId="{A7564D0F-283D-4CCE-ABD1-CA5BFBA5EEA2}" dt="2023-07-17T11:08:23.162" v="230" actId="14100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A7564D0F-283D-4CCE-ABD1-CA5BFBA5EEA2}" dt="2023-07-17T11:08:19.602" v="229" actId="14100"/>
          <ac:spMkLst>
            <pc:docMk/>
            <pc:sldMk cId="2620687045" sldId="262"/>
            <ac:spMk id="11" creationId="{5ABC5B10-15F4-D45B-0894-64155007035A}"/>
          </ac:spMkLst>
        </pc:spChg>
        <pc:picChg chg="del">
          <ac:chgData name="Enrique Sousa" userId="d3b756b5-2e0c-4fbe-9d2d-5e9aec049c09" providerId="ADAL" clId="{A7564D0F-283D-4CCE-ABD1-CA5BFBA5EEA2}" dt="2023-07-17T10:46:30.783" v="2" actId="478"/>
          <ac:picMkLst>
            <pc:docMk/>
            <pc:sldMk cId="2620687045" sldId="262"/>
            <ac:picMk id="3" creationId="{AC80428C-AD0E-63FB-19D8-ACFEB1F87B5F}"/>
          </ac:picMkLst>
        </pc:picChg>
        <pc:picChg chg="add del">
          <ac:chgData name="Enrique Sousa" userId="d3b756b5-2e0c-4fbe-9d2d-5e9aec049c09" providerId="ADAL" clId="{A7564D0F-283D-4CCE-ABD1-CA5BFBA5EEA2}" dt="2023-07-17T11:09:38.403" v="232" actId="22"/>
          <ac:picMkLst>
            <pc:docMk/>
            <pc:sldMk cId="2620687045" sldId="262"/>
            <ac:picMk id="4" creationId="{C0E49EB8-C544-30E8-4AAE-F49DD446D14B}"/>
          </ac:picMkLst>
        </pc:picChg>
      </pc:sldChg>
      <pc:sldChg chg="addSp delSp modSp mod ord">
        <pc:chgData name="Enrique Sousa" userId="d3b756b5-2e0c-4fbe-9d2d-5e9aec049c09" providerId="ADAL" clId="{A7564D0F-283D-4CCE-ABD1-CA5BFBA5EEA2}" dt="2023-07-17T11:22:29.652" v="413" actId="14100"/>
        <pc:sldMkLst>
          <pc:docMk/>
          <pc:sldMk cId="290331400" sldId="263"/>
        </pc:sldMkLst>
        <pc:spChg chg="del">
          <ac:chgData name="Enrique Sousa" userId="d3b756b5-2e0c-4fbe-9d2d-5e9aec049c09" providerId="ADAL" clId="{A7564D0F-283D-4CCE-ABD1-CA5BFBA5EEA2}" dt="2023-07-17T10:46:33.080" v="3" actId="478"/>
          <ac:spMkLst>
            <pc:docMk/>
            <pc:sldMk cId="290331400" sldId="263"/>
            <ac:spMk id="2" creationId="{13895424-F0AF-D77E-1D70-68D2565A6D9D}"/>
          </ac:spMkLst>
        </pc:spChg>
        <pc:spChg chg="mod">
          <ac:chgData name="Enrique Sousa" userId="d3b756b5-2e0c-4fbe-9d2d-5e9aec049c09" providerId="ADAL" clId="{A7564D0F-283D-4CCE-ABD1-CA5BFBA5EEA2}" dt="2023-07-17T11:22:29.652" v="413" actId="14100"/>
          <ac:spMkLst>
            <pc:docMk/>
            <pc:sldMk cId="290331400" sldId="263"/>
            <ac:spMk id="10" creationId="{422174AA-A0DC-7EDC-BA7F-CF31EF2766FA}"/>
          </ac:spMkLst>
        </pc:spChg>
        <pc:spChg chg="mod">
          <ac:chgData name="Enrique Sousa" userId="d3b756b5-2e0c-4fbe-9d2d-5e9aec049c09" providerId="ADAL" clId="{A7564D0F-283D-4CCE-ABD1-CA5BFBA5EEA2}" dt="2023-07-17T11:22:26.644" v="412" actId="1076"/>
          <ac:spMkLst>
            <pc:docMk/>
            <pc:sldMk cId="290331400" sldId="263"/>
            <ac:spMk id="11" creationId="{5ABC5B10-15F4-D45B-0894-64155007035A}"/>
          </ac:spMkLst>
        </pc:spChg>
        <pc:picChg chg="add mod">
          <ac:chgData name="Enrique Sousa" userId="d3b756b5-2e0c-4fbe-9d2d-5e9aec049c09" providerId="ADAL" clId="{A7564D0F-283D-4CCE-ABD1-CA5BFBA5EEA2}" dt="2023-07-17T11:22:02.364" v="396" actId="1076"/>
          <ac:picMkLst>
            <pc:docMk/>
            <pc:sldMk cId="290331400" sldId="263"/>
            <ac:picMk id="1026" creationId="{9522783C-89EC-05C5-F46B-1C649410D818}"/>
          </ac:picMkLst>
        </pc:picChg>
      </pc:sldChg>
      <pc:sldChg chg="addSp delSp modSp mod">
        <pc:chgData name="Enrique Sousa" userId="d3b756b5-2e0c-4fbe-9d2d-5e9aec049c09" providerId="ADAL" clId="{A7564D0F-283D-4CCE-ABD1-CA5BFBA5EEA2}" dt="2023-07-17T11:24:50.363" v="449" actId="1076"/>
        <pc:sldMkLst>
          <pc:docMk/>
          <pc:sldMk cId="2892163763" sldId="265"/>
        </pc:sldMkLst>
        <pc:spChg chg="del">
          <ac:chgData name="Enrique Sousa" userId="d3b756b5-2e0c-4fbe-9d2d-5e9aec049c09" providerId="ADAL" clId="{A7564D0F-283D-4CCE-ABD1-CA5BFBA5EEA2}" dt="2023-07-17T10:46:35.600" v="4" actId="478"/>
          <ac:spMkLst>
            <pc:docMk/>
            <pc:sldMk cId="2892163763" sldId="265"/>
            <ac:spMk id="2" creationId="{13895424-F0AF-D77E-1D70-68D2565A6D9D}"/>
          </ac:spMkLst>
        </pc:spChg>
        <pc:spChg chg="mod">
          <ac:chgData name="Enrique Sousa" userId="d3b756b5-2e0c-4fbe-9d2d-5e9aec049c09" providerId="ADAL" clId="{A7564D0F-283D-4CCE-ABD1-CA5BFBA5EEA2}" dt="2023-07-17T11:23:51.575" v="438" actId="14100"/>
          <ac:spMkLst>
            <pc:docMk/>
            <pc:sldMk cId="2892163763" sldId="265"/>
            <ac:spMk id="3" creationId="{5D9F8C56-B251-DE30-097C-CFF16A9F6D31}"/>
          </ac:spMkLst>
        </pc:spChg>
        <pc:spChg chg="mod">
          <ac:chgData name="Enrique Sousa" userId="d3b756b5-2e0c-4fbe-9d2d-5e9aec049c09" providerId="ADAL" clId="{A7564D0F-283D-4CCE-ABD1-CA5BFBA5EEA2}" dt="2023-07-17T11:23:54.724" v="439" actId="1076"/>
          <ac:spMkLst>
            <pc:docMk/>
            <pc:sldMk cId="2892163763" sldId="265"/>
            <ac:spMk id="4" creationId="{66D45257-D424-7006-837A-2B25FE4C608A}"/>
          </ac:spMkLst>
        </pc:spChg>
        <pc:picChg chg="add del mod">
          <ac:chgData name="Enrique Sousa" userId="d3b756b5-2e0c-4fbe-9d2d-5e9aec049c09" providerId="ADAL" clId="{A7564D0F-283D-4CCE-ABD1-CA5BFBA5EEA2}" dt="2023-07-17T11:24:31.207" v="444" actId="478"/>
          <ac:picMkLst>
            <pc:docMk/>
            <pc:sldMk cId="2892163763" sldId="265"/>
            <ac:picMk id="6" creationId="{BD417495-FA49-E895-ED47-77C60F3302DC}"/>
          </ac:picMkLst>
        </pc:picChg>
        <pc:picChg chg="add del">
          <ac:chgData name="Enrique Sousa" userId="d3b756b5-2e0c-4fbe-9d2d-5e9aec049c09" providerId="ADAL" clId="{A7564D0F-283D-4CCE-ABD1-CA5BFBA5EEA2}" dt="2023-07-17T11:24:09.708" v="443" actId="478"/>
          <ac:picMkLst>
            <pc:docMk/>
            <pc:sldMk cId="2892163763" sldId="265"/>
            <ac:picMk id="8" creationId="{0E8D1F4D-3B06-5247-4192-1160C353FCEF}"/>
          </ac:picMkLst>
        </pc:picChg>
        <pc:picChg chg="add mod">
          <ac:chgData name="Enrique Sousa" userId="d3b756b5-2e0c-4fbe-9d2d-5e9aec049c09" providerId="ADAL" clId="{A7564D0F-283D-4CCE-ABD1-CA5BFBA5EEA2}" dt="2023-07-17T11:24:50.363" v="449" actId="1076"/>
          <ac:picMkLst>
            <pc:docMk/>
            <pc:sldMk cId="2892163763" sldId="265"/>
            <ac:picMk id="10" creationId="{AA1D4D87-4BED-92DA-FD16-12D869019CAF}"/>
          </ac:picMkLst>
        </pc:picChg>
      </pc:sldChg>
      <pc:sldChg chg="addSp delSp modSp new mod">
        <pc:chgData name="Enrique Sousa" userId="d3b756b5-2e0c-4fbe-9d2d-5e9aec049c09" providerId="ADAL" clId="{A7564D0F-283D-4CCE-ABD1-CA5BFBA5EEA2}" dt="2023-07-17T11:14:15.584" v="330" actId="1076"/>
        <pc:sldMkLst>
          <pc:docMk/>
          <pc:sldMk cId="923520019" sldId="266"/>
        </pc:sldMkLst>
        <pc:spChg chg="del">
          <ac:chgData name="Enrique Sousa" userId="d3b756b5-2e0c-4fbe-9d2d-5e9aec049c09" providerId="ADAL" clId="{A7564D0F-283D-4CCE-ABD1-CA5BFBA5EEA2}" dt="2023-07-17T11:12:36.420" v="307" actId="478"/>
          <ac:spMkLst>
            <pc:docMk/>
            <pc:sldMk cId="923520019" sldId="266"/>
            <ac:spMk id="2" creationId="{178F1B64-4D19-B1BF-62FE-6BBE1A18F8FC}"/>
          </ac:spMkLst>
        </pc:spChg>
        <pc:spChg chg="del">
          <ac:chgData name="Enrique Sousa" userId="d3b756b5-2e0c-4fbe-9d2d-5e9aec049c09" providerId="ADAL" clId="{A7564D0F-283D-4CCE-ABD1-CA5BFBA5EEA2}" dt="2023-07-17T11:12:34.529" v="306" actId="478"/>
          <ac:spMkLst>
            <pc:docMk/>
            <pc:sldMk cId="923520019" sldId="266"/>
            <ac:spMk id="3" creationId="{372C6B35-8461-4BE7-28E9-26A7CB6143AB}"/>
          </ac:spMkLst>
        </pc:spChg>
        <pc:spChg chg="add mod">
          <ac:chgData name="Enrique Sousa" userId="d3b756b5-2e0c-4fbe-9d2d-5e9aec049c09" providerId="ADAL" clId="{A7564D0F-283D-4CCE-ABD1-CA5BFBA5EEA2}" dt="2023-07-17T11:12:44.811" v="312"/>
          <ac:spMkLst>
            <pc:docMk/>
            <pc:sldMk cId="923520019" sldId="266"/>
            <ac:spMk id="6" creationId="{E8085153-BAC7-F1DE-B0F6-98B845E65779}"/>
          </ac:spMkLst>
        </pc:spChg>
        <pc:spChg chg="add mod">
          <ac:chgData name="Enrique Sousa" userId="d3b756b5-2e0c-4fbe-9d2d-5e9aec049c09" providerId="ADAL" clId="{A7564D0F-283D-4CCE-ABD1-CA5BFBA5EEA2}" dt="2023-07-17T11:12:55.767" v="321" actId="20577"/>
          <ac:spMkLst>
            <pc:docMk/>
            <pc:sldMk cId="923520019" sldId="266"/>
            <ac:spMk id="7" creationId="{3871284D-FA3E-ED5C-1F3A-60700310E38D}"/>
          </ac:spMkLst>
        </pc:spChg>
        <pc:picChg chg="add mod">
          <ac:chgData name="Enrique Sousa" userId="d3b756b5-2e0c-4fbe-9d2d-5e9aec049c09" providerId="ADAL" clId="{A7564D0F-283D-4CCE-ABD1-CA5BFBA5EEA2}" dt="2023-07-17T11:14:15.584" v="330" actId="1076"/>
          <ac:picMkLst>
            <pc:docMk/>
            <pc:sldMk cId="923520019" sldId="266"/>
            <ac:picMk id="5" creationId="{59954A2E-613D-5EB2-43BB-E05167C80D22}"/>
          </ac:picMkLst>
        </pc:picChg>
        <pc:picChg chg="add mod">
          <ac:chgData name="Enrique Sousa" userId="d3b756b5-2e0c-4fbe-9d2d-5e9aec049c09" providerId="ADAL" clId="{A7564D0F-283D-4CCE-ABD1-CA5BFBA5EEA2}" dt="2023-07-17T11:14:11.862" v="329" actId="1076"/>
          <ac:picMkLst>
            <pc:docMk/>
            <pc:sldMk cId="923520019" sldId="266"/>
            <ac:picMk id="9" creationId="{9CACC889-6684-2107-6B49-E044E8BF5F84}"/>
          </ac:picMkLst>
        </pc:picChg>
      </pc:sldChg>
      <pc:sldChg chg="addSp delSp modSp new mod modAnim">
        <pc:chgData name="Enrique Sousa" userId="d3b756b5-2e0c-4fbe-9d2d-5e9aec049c09" providerId="ADAL" clId="{A7564D0F-283D-4CCE-ABD1-CA5BFBA5EEA2}" dt="2023-07-17T11:19:32.243" v="374" actId="1076"/>
        <pc:sldMkLst>
          <pc:docMk/>
          <pc:sldMk cId="1820169985" sldId="267"/>
        </pc:sldMkLst>
        <pc:spChg chg="del">
          <ac:chgData name="Enrique Sousa" userId="d3b756b5-2e0c-4fbe-9d2d-5e9aec049c09" providerId="ADAL" clId="{A7564D0F-283D-4CCE-ABD1-CA5BFBA5EEA2}" dt="2023-07-17T11:16:13.676" v="334" actId="478"/>
          <ac:spMkLst>
            <pc:docMk/>
            <pc:sldMk cId="1820169985" sldId="267"/>
            <ac:spMk id="2" creationId="{A01B5571-1901-6A1F-0E1F-56E5C631F2C2}"/>
          </ac:spMkLst>
        </pc:spChg>
        <pc:spChg chg="del">
          <ac:chgData name="Enrique Sousa" userId="d3b756b5-2e0c-4fbe-9d2d-5e9aec049c09" providerId="ADAL" clId="{A7564D0F-283D-4CCE-ABD1-CA5BFBA5EEA2}" dt="2023-07-17T11:16:16.593" v="335" actId="478"/>
          <ac:spMkLst>
            <pc:docMk/>
            <pc:sldMk cId="1820169985" sldId="267"/>
            <ac:spMk id="3" creationId="{1391ED40-9697-BB60-C969-450953726F1F}"/>
          </ac:spMkLst>
        </pc:spChg>
        <pc:spChg chg="add del">
          <ac:chgData name="Enrique Sousa" userId="d3b756b5-2e0c-4fbe-9d2d-5e9aec049c09" providerId="ADAL" clId="{A7564D0F-283D-4CCE-ABD1-CA5BFBA5EEA2}" dt="2023-07-17T11:16:22.782" v="337" actId="478"/>
          <ac:spMkLst>
            <pc:docMk/>
            <pc:sldMk cId="1820169985" sldId="267"/>
            <ac:spMk id="4" creationId="{4DE3924B-8666-E790-AB2E-986118C56364}"/>
          </ac:spMkLst>
        </pc:spChg>
        <pc:picChg chg="add del">
          <ac:chgData name="Enrique Sousa" userId="d3b756b5-2e0c-4fbe-9d2d-5e9aec049c09" providerId="ADAL" clId="{A7564D0F-283D-4CCE-ABD1-CA5BFBA5EEA2}" dt="2023-07-17T11:16:26.828" v="339" actId="478"/>
          <ac:picMkLst>
            <pc:docMk/>
            <pc:sldMk cId="1820169985" sldId="267"/>
            <ac:picMk id="5" creationId="{6CFCEE89-A261-1197-53F8-760A3B486CC7}"/>
          </ac:picMkLst>
        </pc:picChg>
        <pc:picChg chg="add mod">
          <ac:chgData name="Enrique Sousa" userId="d3b756b5-2e0c-4fbe-9d2d-5e9aec049c09" providerId="ADAL" clId="{A7564D0F-283D-4CCE-ABD1-CA5BFBA5EEA2}" dt="2023-07-17T11:18:55.891" v="362" actId="1076"/>
          <ac:picMkLst>
            <pc:docMk/>
            <pc:sldMk cId="1820169985" sldId="267"/>
            <ac:picMk id="3076" creationId="{2F14F284-D5E1-CADF-AD36-0EA6E61158A8}"/>
          </ac:picMkLst>
        </pc:picChg>
        <pc:picChg chg="add mod">
          <ac:chgData name="Enrique Sousa" userId="d3b756b5-2e0c-4fbe-9d2d-5e9aec049c09" providerId="ADAL" clId="{A7564D0F-283D-4CCE-ABD1-CA5BFBA5EEA2}" dt="2023-07-17T11:19:32.243" v="374" actId="1076"/>
          <ac:picMkLst>
            <pc:docMk/>
            <pc:sldMk cId="1820169985" sldId="267"/>
            <ac:picMk id="3078" creationId="{5EB88987-9579-CEB6-61E8-7AC6A711A7D8}"/>
          </ac:picMkLst>
        </pc:picChg>
      </pc:sldChg>
      <pc:sldChg chg="addSp delSp modSp new mod">
        <pc:chgData name="Enrique Sousa" userId="d3b756b5-2e0c-4fbe-9d2d-5e9aec049c09" providerId="ADAL" clId="{A7564D0F-283D-4CCE-ABD1-CA5BFBA5EEA2}" dt="2023-07-17T11:25:50.835" v="457" actId="1076"/>
        <pc:sldMkLst>
          <pc:docMk/>
          <pc:sldMk cId="1458370294" sldId="268"/>
        </pc:sldMkLst>
        <pc:spChg chg="del">
          <ac:chgData name="Enrique Sousa" userId="d3b756b5-2e0c-4fbe-9d2d-5e9aec049c09" providerId="ADAL" clId="{A7564D0F-283D-4CCE-ABD1-CA5BFBA5EEA2}" dt="2023-07-17T11:25:33.270" v="451" actId="478"/>
          <ac:spMkLst>
            <pc:docMk/>
            <pc:sldMk cId="1458370294" sldId="268"/>
            <ac:spMk id="2" creationId="{D768BD65-3EB4-06AF-A1C0-92350027151D}"/>
          </ac:spMkLst>
        </pc:spChg>
        <pc:spChg chg="del">
          <ac:chgData name="Enrique Sousa" userId="d3b756b5-2e0c-4fbe-9d2d-5e9aec049c09" providerId="ADAL" clId="{A7564D0F-283D-4CCE-ABD1-CA5BFBA5EEA2}" dt="2023-07-17T11:25:34.332" v="452" actId="478"/>
          <ac:spMkLst>
            <pc:docMk/>
            <pc:sldMk cId="1458370294" sldId="268"/>
            <ac:spMk id="3" creationId="{A47050AA-A388-BA2A-64C3-09AB798F8137}"/>
          </ac:spMkLst>
        </pc:spChg>
        <pc:picChg chg="add mod">
          <ac:chgData name="Enrique Sousa" userId="d3b756b5-2e0c-4fbe-9d2d-5e9aec049c09" providerId="ADAL" clId="{A7564D0F-283D-4CCE-ABD1-CA5BFBA5EEA2}" dt="2023-07-17T11:25:50.835" v="457" actId="1076"/>
          <ac:picMkLst>
            <pc:docMk/>
            <pc:sldMk cId="1458370294" sldId="268"/>
            <ac:picMk id="5" creationId="{27DEBEA1-BC7E-EFDD-05C2-8FB2C10217CE}"/>
          </ac:picMkLst>
        </pc:picChg>
      </pc:sldChg>
      <pc:sldChg chg="new del">
        <pc:chgData name="Enrique Sousa" userId="d3b756b5-2e0c-4fbe-9d2d-5e9aec049c09" providerId="ADAL" clId="{A7564D0F-283D-4CCE-ABD1-CA5BFBA5EEA2}" dt="2023-07-17T11:26:03.583" v="462" actId="47"/>
        <pc:sldMkLst>
          <pc:docMk/>
          <pc:sldMk cId="1988078840" sldId="269"/>
        </pc:sldMkLst>
      </pc:sldChg>
      <pc:sldChg chg="addSp delSp modSp add mod ord">
        <pc:chgData name="Enrique Sousa" userId="d3b756b5-2e0c-4fbe-9d2d-5e9aec049c09" providerId="ADAL" clId="{A7564D0F-283D-4CCE-ABD1-CA5BFBA5EEA2}" dt="2023-07-17T11:30:21.959" v="537" actId="1076"/>
        <pc:sldMkLst>
          <pc:docMk/>
          <pc:sldMk cId="2397003042" sldId="270"/>
        </pc:sldMkLst>
        <pc:spChg chg="add mod">
          <ac:chgData name="Enrique Sousa" userId="d3b756b5-2e0c-4fbe-9d2d-5e9aec049c09" providerId="ADAL" clId="{A7564D0F-283D-4CCE-ABD1-CA5BFBA5EEA2}" dt="2023-07-17T11:29:30.255" v="524" actId="1076"/>
          <ac:spMkLst>
            <pc:docMk/>
            <pc:sldMk cId="2397003042" sldId="270"/>
            <ac:spMk id="3" creationId="{C4CA8C7A-74FD-B61E-C19F-79DC950550BF}"/>
          </ac:spMkLst>
        </pc:spChg>
        <pc:spChg chg="mod">
          <ac:chgData name="Enrique Sousa" userId="d3b756b5-2e0c-4fbe-9d2d-5e9aec049c09" providerId="ADAL" clId="{A7564D0F-283D-4CCE-ABD1-CA5BFBA5EEA2}" dt="2023-07-17T11:26:15.286" v="489" actId="20577"/>
          <ac:spMkLst>
            <pc:docMk/>
            <pc:sldMk cId="2397003042" sldId="270"/>
            <ac:spMk id="7" creationId="{3871284D-FA3E-ED5C-1F3A-60700310E38D}"/>
          </ac:spMkLst>
        </pc:spChg>
        <pc:spChg chg="add mod">
          <ac:chgData name="Enrique Sousa" userId="d3b756b5-2e0c-4fbe-9d2d-5e9aec049c09" providerId="ADAL" clId="{A7564D0F-283D-4CCE-ABD1-CA5BFBA5EEA2}" dt="2023-07-17T11:29:36.594" v="526" actId="123"/>
          <ac:spMkLst>
            <pc:docMk/>
            <pc:sldMk cId="2397003042" sldId="270"/>
            <ac:spMk id="8" creationId="{9508E412-E940-839A-5799-FB003D9C5BFE}"/>
          </ac:spMkLst>
        </pc:spChg>
        <pc:spChg chg="add del mod">
          <ac:chgData name="Enrique Sousa" userId="d3b756b5-2e0c-4fbe-9d2d-5e9aec049c09" providerId="ADAL" clId="{A7564D0F-283D-4CCE-ABD1-CA5BFBA5EEA2}" dt="2023-07-17T11:28:41.099" v="512" actId="478"/>
          <ac:spMkLst>
            <pc:docMk/>
            <pc:sldMk cId="2397003042" sldId="270"/>
            <ac:spMk id="10" creationId="{4ADA4337-CB49-A625-C48B-0562852B7628}"/>
          </ac:spMkLst>
        </pc:spChg>
        <pc:spChg chg="add mod">
          <ac:chgData name="Enrique Sousa" userId="d3b756b5-2e0c-4fbe-9d2d-5e9aec049c09" providerId="ADAL" clId="{A7564D0F-283D-4CCE-ABD1-CA5BFBA5EEA2}" dt="2023-07-17T11:29:40.367" v="527" actId="1076"/>
          <ac:spMkLst>
            <pc:docMk/>
            <pc:sldMk cId="2397003042" sldId="270"/>
            <ac:spMk id="12" creationId="{035CE1AE-BC8D-3C3F-C64A-25ABECD84585}"/>
          </ac:spMkLst>
        </pc:spChg>
        <pc:picChg chg="del">
          <ac:chgData name="Enrique Sousa" userId="d3b756b5-2e0c-4fbe-9d2d-5e9aec049c09" providerId="ADAL" clId="{A7564D0F-283D-4CCE-ABD1-CA5BFBA5EEA2}" dt="2023-07-17T11:26:16.738" v="490" actId="478"/>
          <ac:picMkLst>
            <pc:docMk/>
            <pc:sldMk cId="2397003042" sldId="270"/>
            <ac:picMk id="5" creationId="{59954A2E-613D-5EB2-43BB-E05167C80D22}"/>
          </ac:picMkLst>
        </pc:picChg>
        <pc:picChg chg="del">
          <ac:chgData name="Enrique Sousa" userId="d3b756b5-2e0c-4fbe-9d2d-5e9aec049c09" providerId="ADAL" clId="{A7564D0F-283D-4CCE-ABD1-CA5BFBA5EEA2}" dt="2023-07-17T11:26:17.161" v="491" actId="478"/>
          <ac:picMkLst>
            <pc:docMk/>
            <pc:sldMk cId="2397003042" sldId="270"/>
            <ac:picMk id="9" creationId="{9CACC889-6684-2107-6B49-E044E8BF5F84}"/>
          </ac:picMkLst>
        </pc:picChg>
        <pc:picChg chg="add mod">
          <ac:chgData name="Enrique Sousa" userId="d3b756b5-2e0c-4fbe-9d2d-5e9aec049c09" providerId="ADAL" clId="{A7564D0F-283D-4CCE-ABD1-CA5BFBA5EEA2}" dt="2023-07-17T11:30:21.959" v="537" actId="1076"/>
          <ac:picMkLst>
            <pc:docMk/>
            <pc:sldMk cId="2397003042" sldId="270"/>
            <ac:picMk id="14" creationId="{EB6EB699-4849-D1ED-6B7D-F902508A0D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DF4EF-FF34-9818-DC1B-EEC6C1844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5CB5E6-4E86-C24E-E743-0E69684C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FCA69-294D-0A4A-3EC8-0163DA23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D215-C294-FD0A-1F74-4EEFB2A5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3CC59-C1D2-7E7C-3E34-8DFE964E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01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68974-2989-D1D7-8983-F234704F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820154-B32B-63B8-32C8-075294B14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0EB6E-5125-5AB4-18E9-FF7BF4E9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57117-D44A-5C5F-BBD3-F66DE3B3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0ECD6-9D6B-BCE4-B949-623F1DC1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63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93373C-3AEC-9028-F767-EB4006897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8346BD-D8B7-57E3-B8AD-9F137BAB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0B19E-FAB3-510D-ED19-DA25ED41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332A5-3659-EEFB-BC53-BC9AE860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F6486B-DF1E-23EB-5401-89D95C20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7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C4D2A-BB41-1661-A07D-316A6246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A0720-1DE3-8339-F78A-2113B90E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B7FDB-BE75-176C-07E9-C3FA91C1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C343D-5145-95AE-46C4-0485DAB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909C0-88F8-84A1-EC2A-1C68F194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95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4D22E-0722-4B0C-05D1-89652F3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2DC388-4C69-585E-12C1-4FDF51629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F876F-9E95-8187-EB56-8D4FF7A7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706F1-5F4E-EB6D-C054-9FB16AF2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19B95-1D64-1DB6-76F7-23E11822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22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15C4D-A0B4-4D81-80C8-CA96E987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BECED-06CD-7865-6389-BB129ADB6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0344AC-BAEF-7C67-24E2-AFAAC6E4F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81A2F-7F70-F517-D0F9-A33C6278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2465A-787F-5501-8672-3A551345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F7ADB-06EB-8304-52D3-5586D18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3E3FD-45AA-434C-EC7F-A4766670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7E346D-803A-F6E2-CBD6-BB2D80072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AF4567-CF88-AB90-F9C5-4CB90CAF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D1EDA1-865D-1919-B9ED-D7E00E91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C25A0C-7EA0-6642-75AF-0F6F70A6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D52CA0-4A70-E128-6A6C-C5918B40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824132-B365-970D-2FD0-02A82DD8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99B133-64A2-8503-ACEF-DEC30CE8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3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4F471-6D39-DBF0-04CA-166900C1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6A08FD-741C-3DE1-14F8-FCE76961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257B3-D9D0-4DCE-A143-3669CE6B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F74879-CCE7-067F-0604-176FE8C6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4A58EB-BAA2-B184-D8DB-07CD1D1F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E0670D-BB0E-9E03-CC19-34DD1E0C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EE96C4-7CC6-7179-910C-3B9CA617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95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EC1C5-9C3F-9143-5550-0CE61602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16E51-99CE-FAF0-057D-56350CBF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45A81C-0BAA-05AE-C00C-ED341CEA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DD1A14-B829-0E43-AA85-5C7A7B0B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290088-E837-4D60-991B-25E1033F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355496-0949-53C5-FF65-6969C52F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5C3E9-1A46-867E-A544-3547904E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188525-9CAA-B86B-23BA-01D72B5FB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EC75C7-9C61-C0C6-0EB2-BD9C73E1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FFDAF1-B015-6E8E-68F5-235DF0A1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FD3D4C-84BC-101E-83FD-83180549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0402E9-DD2B-5D4C-0F60-2FDDF6B9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9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C7BAE3-ABF7-5EA3-9AA3-7BD3AB65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DF49BC-2172-CB57-3E7C-D7E83D95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FBE7A-E4A3-F7E5-A1E8-D1868728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D35A94-84FA-974E-D9BD-AB712E2F7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C7F6B-A65A-1E34-4D71-4EBBC675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Palco com luzes azuis&#10;&#10;Descrição gerada automaticamente com confiança média">
            <a:extLst>
              <a:ext uri="{FF2B5EF4-FFF2-40B4-BE49-F238E27FC236}">
                <a16:creationId xmlns:a16="http://schemas.microsoft.com/office/drawing/2014/main" id="{58147429-B010-94F6-BF9E-97D239CA52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3"/>
            <a:ext cx="12192000" cy="6858001"/>
          </a:xfrm>
          <a:prstGeom prst="rect">
            <a:avLst/>
          </a:pr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423CF5-1BA4-2C85-CCE3-BBCBC026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950" y="3370084"/>
            <a:ext cx="10201275" cy="152090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en-US" sz="4800" b="1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Python Coding Session</a:t>
            </a:r>
            <a:br>
              <a:rPr lang="pt-BR" sz="4800" b="1" dirty="0">
                <a:solidFill>
                  <a:srgbClr val="00B050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</a:br>
            <a:r>
              <a:rPr lang="en-US" sz="4800" b="1" dirty="0">
                <a:solidFill>
                  <a:srgbClr val="3ACD82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Conditional Statements and Loops</a:t>
            </a:r>
            <a:endParaRPr lang="pt-BR" sz="4800" b="1" dirty="0">
              <a:solidFill>
                <a:srgbClr val="3ACD82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150364A-F6DF-6920-2B82-E590EFEE7683}"/>
              </a:ext>
            </a:extLst>
          </p:cNvPr>
          <p:cNvSpPr txBox="1">
            <a:spLocks/>
          </p:cNvSpPr>
          <p:nvPr/>
        </p:nvSpPr>
        <p:spPr>
          <a:xfrm>
            <a:off x="951772" y="5166429"/>
            <a:ext cx="10288453" cy="745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</a:t>
            </a:r>
            <a:r>
              <a:rPr lang="pt-BR" sz="32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Implementation Details </a:t>
            </a:r>
            <a:r>
              <a:rPr lang="pt-BR" sz="32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Usage</a:t>
            </a:r>
            <a:endParaRPr lang="pt-BR" sz="3200" b="1" dirty="0">
              <a:solidFill>
                <a:srgbClr val="3ACD8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7F83A-F94F-0D71-C80C-F5F1DAFBD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90" y="-150395"/>
            <a:ext cx="5043819" cy="33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2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Superiores Arredondados 9">
            <a:extLst>
              <a:ext uri="{FF2B5EF4-FFF2-40B4-BE49-F238E27FC236}">
                <a16:creationId xmlns:a16="http://schemas.microsoft.com/office/drawing/2014/main" id="{E8085153-BAC7-F1DE-B0F6-98B845E65779}"/>
              </a:ext>
            </a:extLst>
          </p:cNvPr>
          <p:cNvSpPr/>
          <p:nvPr/>
        </p:nvSpPr>
        <p:spPr>
          <a:xfrm rot="10800000">
            <a:off x="-15292" y="-9"/>
            <a:ext cx="5806492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71284D-FA3E-ED5C-1F3A-60700310E38D}"/>
              </a:ext>
            </a:extLst>
          </p:cNvPr>
          <p:cNvSpPr txBox="1">
            <a:spLocks/>
          </p:cNvSpPr>
          <p:nvPr/>
        </p:nvSpPr>
        <p:spPr>
          <a:xfrm>
            <a:off x="513408" y="0"/>
            <a:ext cx="4792017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err="1">
                <a:solidFill>
                  <a:srgbClr val="1D1E2F"/>
                </a:solidFill>
                <a:latin typeface="+mn-lt"/>
              </a:rPr>
              <a:t>Exercises</a:t>
            </a:r>
            <a:endParaRPr lang="pt-BR" b="1" dirty="0">
              <a:solidFill>
                <a:srgbClr val="1D1E2F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A8C7A-74FD-B61E-C19F-79DC950550BF}"/>
              </a:ext>
            </a:extLst>
          </p:cNvPr>
          <p:cNvSpPr txBox="1"/>
          <p:nvPr/>
        </p:nvSpPr>
        <p:spPr>
          <a:xfrm>
            <a:off x="166688" y="1084449"/>
            <a:ext cx="98345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Exercise 1: Print Even Numbers Write a program that prints all even numbers from 1 to 20.</a:t>
            </a:r>
            <a:endParaRPr lang="pl-PL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8E412-E940-839A-5799-FB003D9C5BFE}"/>
              </a:ext>
            </a:extLst>
          </p:cNvPr>
          <p:cNvSpPr txBox="1"/>
          <p:nvPr/>
        </p:nvSpPr>
        <p:spPr>
          <a:xfrm>
            <a:off x="166688" y="2224161"/>
            <a:ext cx="90344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chemeClr val="bg1"/>
                </a:solidFill>
                <a:effectLst/>
              </a:rPr>
              <a:t>Exercise 2: Sum of Digits Write a program that takes an integer from the user and calculates the sum of its digits.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CE1AE-BC8D-3C3F-C64A-25ABECD84585}"/>
              </a:ext>
            </a:extLst>
          </p:cNvPr>
          <p:cNvSpPr txBox="1"/>
          <p:nvPr/>
        </p:nvSpPr>
        <p:spPr>
          <a:xfrm>
            <a:off x="166688" y="3363873"/>
            <a:ext cx="100981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800" dirty="0">
                <a:solidFill>
                  <a:schemeClr val="bg1"/>
                </a:solidFill>
              </a:rPr>
              <a:t>Exercise 3: Print Triangle Write a program that takes a positive integer n from the user and prints a right-angled triangle of height n. For example, if n=5, the output should be: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6EB699-4849-D1ED-6B7D-F902508A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76" y="4843883"/>
            <a:ext cx="1353228" cy="19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0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2BF4646-7D03-C6A8-ECB3-09EA45F6AA63}"/>
              </a:ext>
            </a:extLst>
          </p:cNvPr>
          <p:cNvSpPr/>
          <p:nvPr/>
        </p:nvSpPr>
        <p:spPr>
          <a:xfrm>
            <a:off x="-29631" y="-1"/>
            <a:ext cx="12192000" cy="685800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81877D3-E8A1-C4F9-0F2C-3875955D76C0}"/>
              </a:ext>
            </a:extLst>
          </p:cNvPr>
          <p:cNvSpPr txBox="1"/>
          <p:nvPr/>
        </p:nvSpPr>
        <p:spPr>
          <a:xfrm>
            <a:off x="1410510" y="1412594"/>
            <a:ext cx="7324090" cy="280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Python Control flow statements are used to control the flow of execution in a Python program. They allow you to make decisions and repeat actions based on certain conditions. </a:t>
            </a:r>
            <a:r>
              <a:rPr lang="en-US" sz="2400" dirty="0">
                <a:solidFill>
                  <a:srgbClr val="D1D5DB"/>
                </a:solidFill>
                <a:latin typeface="Söhne"/>
              </a:rPr>
              <a:t>There are two main statements: conditional statements (if, else, </a:t>
            </a:r>
            <a:r>
              <a:rPr lang="en-US" sz="2400" dirty="0" err="1">
                <a:solidFill>
                  <a:srgbClr val="D1D5DB"/>
                </a:solidFill>
                <a:latin typeface="Söhne"/>
              </a:rPr>
              <a:t>elif</a:t>
            </a:r>
            <a:r>
              <a:rPr lang="en-US" sz="2400" dirty="0">
                <a:solidFill>
                  <a:srgbClr val="D1D5DB"/>
                </a:solidFill>
                <a:latin typeface="Söhne"/>
              </a:rPr>
              <a:t>) and Loops (for and while)</a:t>
            </a:r>
            <a:endParaRPr lang="en-US" sz="28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7EFCFDB-5438-650A-A29D-469E7FA0E4C4}"/>
              </a:ext>
            </a:extLst>
          </p:cNvPr>
          <p:cNvSpPr/>
          <p:nvPr/>
        </p:nvSpPr>
        <p:spPr>
          <a:xfrm>
            <a:off x="1231226" y="1155105"/>
            <a:ext cx="7682658" cy="3319077"/>
          </a:xfrm>
          <a:prstGeom prst="roundRect">
            <a:avLst>
              <a:gd name="adj" fmla="val 7935"/>
            </a:avLst>
          </a:prstGeom>
          <a:noFill/>
          <a:ln w="28575">
            <a:solidFill>
              <a:srgbClr val="3ACD82"/>
            </a:solidFill>
          </a:ln>
          <a:effectLst>
            <a:glow rad="63500">
              <a:srgbClr val="3ACD82">
                <a:alpha val="2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AF9C4E59-BB5A-D083-D83B-11B45BE7A41F}"/>
              </a:ext>
            </a:extLst>
          </p:cNvPr>
          <p:cNvSpPr/>
          <p:nvPr/>
        </p:nvSpPr>
        <p:spPr>
          <a:xfrm rot="10800000">
            <a:off x="-8715" y="0"/>
            <a:ext cx="4376179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DF663007-87A1-A7E4-8402-C11FE47CB951}"/>
              </a:ext>
            </a:extLst>
          </p:cNvPr>
          <p:cNvSpPr txBox="1">
            <a:spLocks/>
          </p:cNvSpPr>
          <p:nvPr/>
        </p:nvSpPr>
        <p:spPr>
          <a:xfrm>
            <a:off x="29631" y="52806"/>
            <a:ext cx="4376178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331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0" y="-1523"/>
            <a:ext cx="8401050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101248" y="51286"/>
            <a:ext cx="8280752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Python </a:t>
            </a:r>
            <a:r>
              <a:rPr lang="pt-BR" b="1" dirty="0" err="1">
                <a:solidFill>
                  <a:srgbClr val="1D1E2F"/>
                </a:solidFill>
                <a:latin typeface="+mn-lt"/>
              </a:rPr>
              <a:t>Conditional</a:t>
            </a:r>
            <a:r>
              <a:rPr lang="pt-BR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b="1" dirty="0" err="1">
                <a:solidFill>
                  <a:srgbClr val="1D1E2F"/>
                </a:solidFill>
                <a:latin typeface="+mn-lt"/>
              </a:rPr>
              <a:t>Statements</a:t>
            </a:r>
            <a:endParaRPr lang="pt-BR" b="1" dirty="0">
              <a:solidFill>
                <a:srgbClr val="1D1E2F"/>
              </a:solidFill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DFA3C-196B-FD92-E563-3212D75B1B23}"/>
              </a:ext>
            </a:extLst>
          </p:cNvPr>
          <p:cNvGrpSpPr/>
          <p:nvPr/>
        </p:nvGrpSpPr>
        <p:grpSpPr>
          <a:xfrm>
            <a:off x="1438275" y="1262014"/>
            <a:ext cx="8401050" cy="4781598"/>
            <a:chOff x="1300162" y="1509664"/>
            <a:chExt cx="8401050" cy="47815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69DAE0-9CEA-5B85-0F1D-361ADDFB496D}"/>
                </a:ext>
              </a:extLst>
            </p:cNvPr>
            <p:cNvSpPr/>
            <p:nvPr/>
          </p:nvSpPr>
          <p:spPr>
            <a:xfrm>
              <a:off x="1600200" y="1609725"/>
              <a:ext cx="7800975" cy="45529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813596-4BA8-A05E-15DF-AAA14F4E7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162" y="1509664"/>
              <a:ext cx="8401050" cy="4781598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953D14C-E50B-FA50-32BD-5034F840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1588530"/>
            <a:ext cx="9572625" cy="4857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42E3C-5FD4-C3FC-B742-5C019C49B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118" y="1089007"/>
            <a:ext cx="5608314" cy="56446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884A6E-882F-FE69-8144-2214BB9E2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525" y="2243562"/>
            <a:ext cx="8704114" cy="367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-15292" y="-9"/>
            <a:ext cx="5806492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513408" y="0"/>
            <a:ext cx="4792017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Loop </a:t>
            </a:r>
            <a:r>
              <a:rPr lang="pt-BR" b="1" dirty="0" err="1">
                <a:solidFill>
                  <a:srgbClr val="1D1E2F"/>
                </a:solidFill>
                <a:latin typeface="+mn-lt"/>
              </a:rPr>
              <a:t>Statement</a:t>
            </a:r>
            <a:endParaRPr lang="pt-BR" b="1" dirty="0">
              <a:solidFill>
                <a:srgbClr val="1D1E2F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AAF5-9A58-12CF-116C-98B70CAFC9D1}"/>
              </a:ext>
            </a:extLst>
          </p:cNvPr>
          <p:cNvSpPr txBox="1"/>
          <p:nvPr/>
        </p:nvSpPr>
        <p:spPr>
          <a:xfrm>
            <a:off x="361008" y="1333530"/>
            <a:ext cx="1021174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Loops allow you to execute a block of code repeatedly based on a condition.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Python has two types of loops: for loop and while loop.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for loop: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Used to iterate over a sequence (e.g., list, tuple, string) or other </a:t>
            </a:r>
            <a:r>
              <a:rPr lang="en-US" sz="2000" dirty="0" err="1">
                <a:solidFill>
                  <a:schemeClr val="bg1"/>
                </a:solidFill>
              </a:rPr>
              <a:t>iterable</a:t>
            </a:r>
            <a:r>
              <a:rPr lang="en-US" sz="2000" dirty="0">
                <a:solidFill>
                  <a:schemeClr val="bg1"/>
                </a:solidFill>
              </a:rPr>
              <a:t>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Python for loop needs one </a:t>
            </a:r>
            <a:r>
              <a:rPr lang="en-US" sz="2000" dirty="0" err="1">
                <a:solidFill>
                  <a:schemeClr val="bg1"/>
                </a:solidFill>
              </a:rPr>
              <a:t>iterable</a:t>
            </a:r>
            <a:r>
              <a:rPr lang="en-US" sz="2000" dirty="0">
                <a:solidFill>
                  <a:schemeClr val="bg1"/>
                </a:solidFill>
              </a:rPr>
              <a:t> object (Code block executed for each item in the </a:t>
            </a:r>
            <a:r>
              <a:rPr lang="en-US" sz="2000" dirty="0" err="1">
                <a:solidFill>
                  <a:schemeClr val="bg1"/>
                </a:solidFill>
              </a:rPr>
              <a:t>iterable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while loop: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Continues to execute a block of code as long as a specified condition is true.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Python while condition: # Code block executed as long as the condition is true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8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Episode 02-loop.md: Improving visualization of the &quot;for loop&quot; · Issue #633  · swcarpentry/python-novice-inflammation · GitHub">
            <a:extLst>
              <a:ext uri="{FF2B5EF4-FFF2-40B4-BE49-F238E27FC236}">
                <a16:creationId xmlns:a16="http://schemas.microsoft.com/office/drawing/2014/main" id="{2F14F284-D5E1-CADF-AD36-0EA6E6115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2" y="1157657"/>
            <a:ext cx="11625475" cy="34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creen Shot 2019-04-05 at 4 10 19 PM">
            <a:extLst>
              <a:ext uri="{FF2B5EF4-FFF2-40B4-BE49-F238E27FC236}">
                <a16:creationId xmlns:a16="http://schemas.microsoft.com/office/drawing/2014/main" id="{5EB88987-9579-CEB6-61E8-7AC6A711A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20" y="496956"/>
            <a:ext cx="5833571" cy="604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16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-15294" y="-9"/>
            <a:ext cx="6326641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197821" y="48327"/>
            <a:ext cx="6014135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err="1">
                <a:solidFill>
                  <a:srgbClr val="1D1E2F"/>
                </a:solidFill>
                <a:latin typeface="+mn-lt"/>
              </a:rPr>
              <a:t>While</a:t>
            </a:r>
            <a:r>
              <a:rPr lang="pt-BR" b="1" dirty="0">
                <a:solidFill>
                  <a:srgbClr val="1D1E2F"/>
                </a:solidFill>
                <a:latin typeface="+mn-lt"/>
              </a:rPr>
              <a:t> Loop </a:t>
            </a:r>
            <a:r>
              <a:rPr lang="pt-BR" b="1" dirty="0" err="1">
                <a:solidFill>
                  <a:srgbClr val="1D1E2F"/>
                </a:solidFill>
                <a:latin typeface="+mn-lt"/>
              </a:rPr>
              <a:t>Statement</a:t>
            </a:r>
            <a:endParaRPr lang="pt-BR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1026" name="Picture 2" descr="Loop Animated Gifs in Python | Penjee, Learn to Code">
            <a:extLst>
              <a:ext uri="{FF2B5EF4-FFF2-40B4-BE49-F238E27FC236}">
                <a16:creationId xmlns:a16="http://schemas.microsoft.com/office/drawing/2014/main" id="{9522783C-89EC-05C5-F46B-1C649410D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38" y="1102415"/>
            <a:ext cx="7881523" cy="525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3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954A2E-613D-5EB2-43BB-E05167C8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16" y="1392731"/>
            <a:ext cx="10189368" cy="2305050"/>
          </a:xfrm>
          <a:prstGeom prst="rect">
            <a:avLst/>
          </a:prstGeom>
        </p:spPr>
      </p:pic>
      <p:sp>
        <p:nvSpPr>
          <p:cNvPr id="6" name="Retângulo: Cantos Superiores Arredondados 9">
            <a:extLst>
              <a:ext uri="{FF2B5EF4-FFF2-40B4-BE49-F238E27FC236}">
                <a16:creationId xmlns:a16="http://schemas.microsoft.com/office/drawing/2014/main" id="{E8085153-BAC7-F1DE-B0F6-98B845E65779}"/>
              </a:ext>
            </a:extLst>
          </p:cNvPr>
          <p:cNvSpPr/>
          <p:nvPr/>
        </p:nvSpPr>
        <p:spPr>
          <a:xfrm rot="10800000">
            <a:off x="-15292" y="-9"/>
            <a:ext cx="5806492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71284D-FA3E-ED5C-1F3A-60700310E38D}"/>
              </a:ext>
            </a:extLst>
          </p:cNvPr>
          <p:cNvSpPr txBox="1">
            <a:spLocks/>
          </p:cNvSpPr>
          <p:nvPr/>
        </p:nvSpPr>
        <p:spPr>
          <a:xfrm>
            <a:off x="513408" y="0"/>
            <a:ext cx="4792017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For Loop </a:t>
            </a:r>
            <a:r>
              <a:rPr lang="pt-BR" b="1" dirty="0" err="1">
                <a:solidFill>
                  <a:srgbClr val="1D1E2F"/>
                </a:solidFill>
                <a:latin typeface="+mn-lt"/>
              </a:rPr>
              <a:t>Statement</a:t>
            </a:r>
            <a:endParaRPr lang="pt-BR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ACC889-6684-2107-6B49-E044E8BF5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16" y="4119562"/>
            <a:ext cx="10882397" cy="184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2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Superiores Arredondados 9">
            <a:extLst>
              <a:ext uri="{FF2B5EF4-FFF2-40B4-BE49-F238E27FC236}">
                <a16:creationId xmlns:a16="http://schemas.microsoft.com/office/drawing/2014/main" id="{5D9F8C56-B251-DE30-097C-CFF16A9F6D31}"/>
              </a:ext>
            </a:extLst>
          </p:cNvPr>
          <p:cNvSpPr/>
          <p:nvPr/>
        </p:nvSpPr>
        <p:spPr>
          <a:xfrm rot="10800000">
            <a:off x="-1" y="-8"/>
            <a:ext cx="6600825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D45257-D424-7006-837A-2B25FE4C608A}"/>
              </a:ext>
            </a:extLst>
          </p:cNvPr>
          <p:cNvSpPr txBox="1">
            <a:spLocks/>
          </p:cNvSpPr>
          <p:nvPr/>
        </p:nvSpPr>
        <p:spPr>
          <a:xfrm>
            <a:off x="0" y="41722"/>
            <a:ext cx="6236109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Break </a:t>
            </a:r>
            <a:r>
              <a:rPr lang="pt-BR" b="1" dirty="0" err="1">
                <a:solidFill>
                  <a:srgbClr val="1D1E2F"/>
                </a:solidFill>
                <a:latin typeface="+mn-lt"/>
              </a:rPr>
              <a:t>and</a:t>
            </a:r>
            <a:r>
              <a:rPr lang="pt-BR" b="1" dirty="0">
                <a:solidFill>
                  <a:srgbClr val="1D1E2F"/>
                </a:solidFill>
                <a:latin typeface="+mn-lt"/>
              </a:rPr>
              <a:t> Continue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1D4D87-4BED-92DA-FD16-12D86901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42694"/>
            <a:ext cx="7924800" cy="39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6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DEBEA1-BC7E-EFDD-05C2-8FB2C102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66925"/>
            <a:ext cx="8845274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70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10492</TotalTime>
  <Words>270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Söhne</vt:lpstr>
      <vt:lpstr>Tema do Office</vt:lpstr>
      <vt:lpstr>Python Coding Session Conditional Statements and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I’m Enrique Sousa I’m Data Engineer</dc:title>
  <dc:creator>Enrique Sousa</dc:creator>
  <cp:lastModifiedBy>Enrique Sousa</cp:lastModifiedBy>
  <cp:revision>52</cp:revision>
  <dcterms:created xsi:type="dcterms:W3CDTF">2023-03-15T03:25:25Z</dcterms:created>
  <dcterms:modified xsi:type="dcterms:W3CDTF">2023-07-17T11:31:42Z</dcterms:modified>
</cp:coreProperties>
</file>