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6" r:id="rId6"/>
    <p:sldId id="268" r:id="rId7"/>
    <p:sldId id="269" r:id="rId8"/>
    <p:sldId id="267" r:id="rId9"/>
    <p:sldId id="263" r:id="rId10"/>
    <p:sldId id="270" r:id="rId11"/>
    <p:sldId id="265"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F47"/>
    <a:srgbClr val="30334F"/>
    <a:srgbClr val="3ACD82"/>
    <a:srgbClr val="313451"/>
    <a:srgbClr val="191A29"/>
    <a:srgbClr val="1D1E2F"/>
    <a:srgbClr val="2C2F48"/>
    <a:srgbClr val="161724"/>
    <a:srgbClr val="1C1E2E"/>
    <a:srgbClr val="2224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0B33C7-2A03-4FFC-A39C-347A93F288FE}" v="37" dt="2023-07-24T07:52:54.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que Sousa" userId="d3b756b5-2e0c-4fbe-9d2d-5e9aec049c09" providerId="ADAL" clId="{7251FDFA-8049-4724-87FB-93ADF70462BB}"/>
    <pc:docChg chg="undo custSel addSld delSld modSld">
      <pc:chgData name="Enrique Sousa" userId="d3b756b5-2e0c-4fbe-9d2d-5e9aec049c09" providerId="ADAL" clId="{7251FDFA-8049-4724-87FB-93ADF70462BB}" dt="2023-07-13T10:12:08.401" v="518" actId="1076"/>
      <pc:docMkLst>
        <pc:docMk/>
      </pc:docMkLst>
      <pc:sldChg chg="modSp mod">
        <pc:chgData name="Enrique Sousa" userId="d3b756b5-2e0c-4fbe-9d2d-5e9aec049c09" providerId="ADAL" clId="{7251FDFA-8049-4724-87FB-93ADF70462BB}" dt="2023-07-12T11:27:02.980" v="287" actId="1076"/>
        <pc:sldMkLst>
          <pc:docMk/>
          <pc:sldMk cId="4076329299" sldId="256"/>
        </pc:sldMkLst>
        <pc:spChg chg="mod">
          <ac:chgData name="Enrique Sousa" userId="d3b756b5-2e0c-4fbe-9d2d-5e9aec049c09" providerId="ADAL" clId="{7251FDFA-8049-4724-87FB-93ADF70462BB}" dt="2023-07-12T11:27:02.980" v="287" actId="1076"/>
          <ac:spMkLst>
            <pc:docMk/>
            <pc:sldMk cId="4076329299" sldId="256"/>
            <ac:spMk id="2" creationId="{80423CF5-1BA4-2C85-CCE3-BBCBC0269907}"/>
          </ac:spMkLst>
        </pc:spChg>
      </pc:sldChg>
      <pc:sldChg chg="modSp mod">
        <pc:chgData name="Enrique Sousa" userId="d3b756b5-2e0c-4fbe-9d2d-5e9aec049c09" providerId="ADAL" clId="{7251FDFA-8049-4724-87FB-93ADF70462BB}" dt="2023-07-12T11:28:36.087" v="420" actId="1076"/>
        <pc:sldMkLst>
          <pc:docMk/>
          <pc:sldMk cId="1433145518" sldId="259"/>
        </pc:sldMkLst>
        <pc:spChg chg="mod">
          <ac:chgData name="Enrique Sousa" userId="d3b756b5-2e0c-4fbe-9d2d-5e9aec049c09" providerId="ADAL" clId="{7251FDFA-8049-4724-87FB-93ADF70462BB}" dt="2023-07-12T11:28:30.503" v="419" actId="20577"/>
          <ac:spMkLst>
            <pc:docMk/>
            <pc:sldMk cId="1433145518" sldId="259"/>
            <ac:spMk id="17" creationId="{081877D3-E8A1-C4F9-0F2C-3875955D76C0}"/>
          </ac:spMkLst>
        </pc:spChg>
        <pc:spChg chg="mod">
          <ac:chgData name="Enrique Sousa" userId="d3b756b5-2e0c-4fbe-9d2d-5e9aec049c09" providerId="ADAL" clId="{7251FDFA-8049-4724-87FB-93ADF70462BB}" dt="2023-07-12T11:28:12.006" v="414" actId="14100"/>
          <ac:spMkLst>
            <pc:docMk/>
            <pc:sldMk cId="1433145518" sldId="259"/>
            <ac:spMk id="19" creationId="{F7EFCFDB-5438-650A-A29D-469E7FA0E4C4}"/>
          </ac:spMkLst>
        </pc:spChg>
        <pc:spChg chg="mod">
          <ac:chgData name="Enrique Sousa" userId="d3b756b5-2e0c-4fbe-9d2d-5e9aec049c09" providerId="ADAL" clId="{7251FDFA-8049-4724-87FB-93ADF70462BB}" dt="2023-07-12T11:28:36.087" v="420" actId="1076"/>
          <ac:spMkLst>
            <pc:docMk/>
            <pc:sldMk cId="1433145518" sldId="259"/>
            <ac:spMk id="20" creationId="{C2BF4646-7D03-C6A8-ECB3-09EA45F6AA63}"/>
          </ac:spMkLst>
        </pc:spChg>
      </pc:sldChg>
      <pc:sldChg chg="addSp delSp modSp mod modAnim">
        <pc:chgData name="Enrique Sousa" userId="d3b756b5-2e0c-4fbe-9d2d-5e9aec049c09" providerId="ADAL" clId="{7251FDFA-8049-4724-87FB-93ADF70462BB}" dt="2023-07-13T10:12:08.401" v="518" actId="1076"/>
        <pc:sldMkLst>
          <pc:docMk/>
          <pc:sldMk cId="176058406" sldId="260"/>
        </pc:sldMkLst>
        <pc:spChg chg="add del">
          <ac:chgData name="Enrique Sousa" userId="d3b756b5-2e0c-4fbe-9d2d-5e9aec049c09" providerId="ADAL" clId="{7251FDFA-8049-4724-87FB-93ADF70462BB}" dt="2023-07-12T11:15:27.063" v="35" actId="478"/>
          <ac:spMkLst>
            <pc:docMk/>
            <pc:sldMk cId="176058406" sldId="260"/>
            <ac:spMk id="2" creationId="{EBFE5C4B-B00D-497A-3E20-00ECE3505028}"/>
          </ac:spMkLst>
        </pc:spChg>
        <pc:spChg chg="mod">
          <ac:chgData name="Enrique Sousa" userId="d3b756b5-2e0c-4fbe-9d2d-5e9aec049c09" providerId="ADAL" clId="{7251FDFA-8049-4724-87FB-93ADF70462BB}" dt="2023-07-12T11:17:41.225" v="63" actId="1076"/>
          <ac:spMkLst>
            <pc:docMk/>
            <pc:sldMk cId="176058406" sldId="260"/>
            <ac:spMk id="10" creationId="{422174AA-A0DC-7EDC-BA7F-CF31EF2766FA}"/>
          </ac:spMkLst>
        </pc:spChg>
        <pc:spChg chg="mod">
          <ac:chgData name="Enrique Sousa" userId="d3b756b5-2e0c-4fbe-9d2d-5e9aec049c09" providerId="ADAL" clId="{7251FDFA-8049-4724-87FB-93ADF70462BB}" dt="2023-07-12T11:17:43.095" v="64" actId="1076"/>
          <ac:spMkLst>
            <pc:docMk/>
            <pc:sldMk cId="176058406" sldId="260"/>
            <ac:spMk id="11" creationId="{5ABC5B10-15F4-D45B-0894-64155007035A}"/>
          </ac:spMkLst>
        </pc:spChg>
        <pc:picChg chg="add mod ord">
          <ac:chgData name="Enrique Sousa" userId="d3b756b5-2e0c-4fbe-9d2d-5e9aec049c09" providerId="ADAL" clId="{7251FDFA-8049-4724-87FB-93ADF70462BB}" dt="2023-07-12T11:49:00.987" v="516" actId="166"/>
          <ac:picMkLst>
            <pc:docMk/>
            <pc:sldMk cId="176058406" sldId="260"/>
            <ac:picMk id="3" creationId="{B90AE149-B925-5963-8144-76310BF5C905}"/>
          </ac:picMkLst>
        </pc:picChg>
        <pc:picChg chg="add mod">
          <ac:chgData name="Enrique Sousa" userId="d3b756b5-2e0c-4fbe-9d2d-5e9aec049c09" providerId="ADAL" clId="{7251FDFA-8049-4724-87FB-93ADF70462BB}" dt="2023-07-13T10:12:08.401" v="518" actId="1076"/>
          <ac:picMkLst>
            <pc:docMk/>
            <pc:sldMk cId="176058406" sldId="260"/>
            <ac:picMk id="4" creationId="{75145AAE-D001-A3A2-5D7C-9FAE12A62230}"/>
          </ac:picMkLst>
        </pc:picChg>
        <pc:picChg chg="del">
          <ac:chgData name="Enrique Sousa" userId="d3b756b5-2e0c-4fbe-9d2d-5e9aec049c09" providerId="ADAL" clId="{7251FDFA-8049-4724-87FB-93ADF70462BB}" dt="2023-07-12T11:14:47.521" v="31" actId="478"/>
          <ac:picMkLst>
            <pc:docMk/>
            <pc:sldMk cId="176058406" sldId="260"/>
            <ac:picMk id="1026" creationId="{7D5AD1B6-7652-B4C1-5B77-13EDF84166AB}"/>
          </ac:picMkLst>
        </pc:picChg>
        <pc:picChg chg="del">
          <ac:chgData name="Enrique Sousa" userId="d3b756b5-2e0c-4fbe-9d2d-5e9aec049c09" providerId="ADAL" clId="{7251FDFA-8049-4724-87FB-93ADF70462BB}" dt="2023-07-12T11:14:48.968" v="33" actId="478"/>
          <ac:picMkLst>
            <pc:docMk/>
            <pc:sldMk cId="176058406" sldId="260"/>
            <ac:picMk id="1028" creationId="{FB539D34-06FA-3600-0003-CFAF771DACA2}"/>
          </ac:picMkLst>
        </pc:picChg>
        <pc:picChg chg="del">
          <ac:chgData name="Enrique Sousa" userId="d3b756b5-2e0c-4fbe-9d2d-5e9aec049c09" providerId="ADAL" clId="{7251FDFA-8049-4724-87FB-93ADF70462BB}" dt="2023-07-12T11:14:48.215" v="32" actId="478"/>
          <ac:picMkLst>
            <pc:docMk/>
            <pc:sldMk cId="176058406" sldId="260"/>
            <ac:picMk id="1030" creationId="{CF315A73-FBA4-0953-C397-59567DE35B6C}"/>
          </ac:picMkLst>
        </pc:picChg>
      </pc:sldChg>
      <pc:sldChg chg="addSp delSp modSp mod">
        <pc:chgData name="Enrique Sousa" userId="d3b756b5-2e0c-4fbe-9d2d-5e9aec049c09" providerId="ADAL" clId="{7251FDFA-8049-4724-87FB-93ADF70462BB}" dt="2023-07-12T11:20:04.248" v="105" actId="1076"/>
        <pc:sldMkLst>
          <pc:docMk/>
          <pc:sldMk cId="2620687045" sldId="262"/>
        </pc:sldMkLst>
        <pc:spChg chg="add del">
          <ac:chgData name="Enrique Sousa" userId="d3b756b5-2e0c-4fbe-9d2d-5e9aec049c09" providerId="ADAL" clId="{7251FDFA-8049-4724-87FB-93ADF70462BB}" dt="2023-07-12T11:19:48.559" v="97" actId="478"/>
          <ac:spMkLst>
            <pc:docMk/>
            <pc:sldMk cId="2620687045" sldId="262"/>
            <ac:spMk id="2" creationId="{601D7E24-DACE-DF99-7D9F-859ED045E50D}"/>
          </ac:spMkLst>
        </pc:spChg>
        <pc:spChg chg="mod">
          <ac:chgData name="Enrique Sousa" userId="d3b756b5-2e0c-4fbe-9d2d-5e9aec049c09" providerId="ADAL" clId="{7251FDFA-8049-4724-87FB-93ADF70462BB}" dt="2023-07-12T11:18:31.305" v="74" actId="14100"/>
          <ac:spMkLst>
            <pc:docMk/>
            <pc:sldMk cId="2620687045" sldId="262"/>
            <ac:spMk id="10" creationId="{422174AA-A0DC-7EDC-BA7F-CF31EF2766FA}"/>
          </ac:spMkLst>
        </pc:spChg>
        <pc:spChg chg="mod">
          <ac:chgData name="Enrique Sousa" userId="d3b756b5-2e0c-4fbe-9d2d-5e9aec049c09" providerId="ADAL" clId="{7251FDFA-8049-4724-87FB-93ADF70462BB}" dt="2023-07-12T11:18:46.703" v="95" actId="1076"/>
          <ac:spMkLst>
            <pc:docMk/>
            <pc:sldMk cId="2620687045" sldId="262"/>
            <ac:spMk id="11" creationId="{5ABC5B10-15F4-D45B-0894-64155007035A}"/>
          </ac:spMkLst>
        </pc:spChg>
        <pc:picChg chg="add mod">
          <ac:chgData name="Enrique Sousa" userId="d3b756b5-2e0c-4fbe-9d2d-5e9aec049c09" providerId="ADAL" clId="{7251FDFA-8049-4724-87FB-93ADF70462BB}" dt="2023-07-12T11:20:04.248" v="105" actId="1076"/>
          <ac:picMkLst>
            <pc:docMk/>
            <pc:sldMk cId="2620687045" sldId="262"/>
            <ac:picMk id="3" creationId="{AC80428C-AD0E-63FB-19D8-ACFEB1F87B5F}"/>
          </ac:picMkLst>
        </pc:picChg>
        <pc:picChg chg="del">
          <ac:chgData name="Enrique Sousa" userId="d3b756b5-2e0c-4fbe-9d2d-5e9aec049c09" providerId="ADAL" clId="{7251FDFA-8049-4724-87FB-93ADF70462BB}" dt="2023-07-12T11:18:17.702" v="72" actId="478"/>
          <ac:picMkLst>
            <pc:docMk/>
            <pc:sldMk cId="2620687045" sldId="262"/>
            <ac:picMk id="2050" creationId="{E9B07D9C-969D-7250-2A63-6874E5D52BD8}"/>
          </ac:picMkLst>
        </pc:picChg>
      </pc:sldChg>
      <pc:sldChg chg="modSp mod">
        <pc:chgData name="Enrique Sousa" userId="d3b756b5-2e0c-4fbe-9d2d-5e9aec049c09" providerId="ADAL" clId="{7251FDFA-8049-4724-87FB-93ADF70462BB}" dt="2023-07-12T11:50:05.141" v="517" actId="20577"/>
        <pc:sldMkLst>
          <pc:docMk/>
          <pc:sldMk cId="290331400" sldId="263"/>
        </pc:sldMkLst>
        <pc:spChg chg="mod">
          <ac:chgData name="Enrique Sousa" userId="d3b756b5-2e0c-4fbe-9d2d-5e9aec049c09" providerId="ADAL" clId="{7251FDFA-8049-4724-87FB-93ADF70462BB}" dt="2023-07-12T11:50:05.141" v="517" actId="20577"/>
          <ac:spMkLst>
            <pc:docMk/>
            <pc:sldMk cId="290331400" sldId="263"/>
            <ac:spMk id="2" creationId="{13895424-F0AF-D77E-1D70-68D2565A6D9D}"/>
          </ac:spMkLst>
        </pc:spChg>
        <pc:spChg chg="mod">
          <ac:chgData name="Enrique Sousa" userId="d3b756b5-2e0c-4fbe-9d2d-5e9aec049c09" providerId="ADAL" clId="{7251FDFA-8049-4724-87FB-93ADF70462BB}" dt="2023-07-12T11:25:26.546" v="213" actId="14100"/>
          <ac:spMkLst>
            <pc:docMk/>
            <pc:sldMk cId="290331400" sldId="263"/>
            <ac:spMk id="10" creationId="{422174AA-A0DC-7EDC-BA7F-CF31EF2766FA}"/>
          </ac:spMkLst>
        </pc:spChg>
        <pc:spChg chg="mod">
          <ac:chgData name="Enrique Sousa" userId="d3b756b5-2e0c-4fbe-9d2d-5e9aec049c09" providerId="ADAL" clId="{7251FDFA-8049-4724-87FB-93ADF70462BB}" dt="2023-07-12T11:25:23.063" v="212" actId="14100"/>
          <ac:spMkLst>
            <pc:docMk/>
            <pc:sldMk cId="290331400" sldId="263"/>
            <ac:spMk id="11" creationId="{5ABC5B10-15F4-D45B-0894-64155007035A}"/>
          </ac:spMkLst>
        </pc:spChg>
      </pc:sldChg>
      <pc:sldChg chg="new del">
        <pc:chgData name="Enrique Sousa" userId="d3b756b5-2e0c-4fbe-9d2d-5e9aec049c09" providerId="ADAL" clId="{7251FDFA-8049-4724-87FB-93ADF70462BB}" dt="2023-07-12T11:24:16.638" v="191" actId="47"/>
        <pc:sldMkLst>
          <pc:docMk/>
          <pc:sldMk cId="2026606844" sldId="264"/>
        </pc:sldMkLst>
      </pc:sldChg>
      <pc:sldChg chg="addSp delSp modSp add mod">
        <pc:chgData name="Enrique Sousa" userId="d3b756b5-2e0c-4fbe-9d2d-5e9aec049c09" providerId="ADAL" clId="{7251FDFA-8049-4724-87FB-93ADF70462BB}" dt="2023-07-12T11:30:26.238" v="471" actId="20577"/>
        <pc:sldMkLst>
          <pc:docMk/>
          <pc:sldMk cId="2892163763" sldId="265"/>
        </pc:sldMkLst>
        <pc:spChg chg="mod">
          <ac:chgData name="Enrique Sousa" userId="d3b756b5-2e0c-4fbe-9d2d-5e9aec049c09" providerId="ADAL" clId="{7251FDFA-8049-4724-87FB-93ADF70462BB}" dt="2023-07-12T11:30:26.238" v="471" actId="20577"/>
          <ac:spMkLst>
            <pc:docMk/>
            <pc:sldMk cId="2892163763" sldId="265"/>
            <ac:spMk id="2" creationId="{13895424-F0AF-D77E-1D70-68D2565A6D9D}"/>
          </ac:spMkLst>
        </pc:spChg>
        <pc:spChg chg="add mod">
          <ac:chgData name="Enrique Sousa" userId="d3b756b5-2e0c-4fbe-9d2d-5e9aec049c09" providerId="ADAL" clId="{7251FDFA-8049-4724-87FB-93ADF70462BB}" dt="2023-07-12T11:30:08.223" v="426" actId="1076"/>
          <ac:spMkLst>
            <pc:docMk/>
            <pc:sldMk cId="2892163763" sldId="265"/>
            <ac:spMk id="3" creationId="{5D9F8C56-B251-DE30-097C-CFF16A9F6D31}"/>
          </ac:spMkLst>
        </pc:spChg>
        <pc:spChg chg="add mod">
          <ac:chgData name="Enrique Sousa" userId="d3b756b5-2e0c-4fbe-9d2d-5e9aec049c09" providerId="ADAL" clId="{7251FDFA-8049-4724-87FB-93ADF70462BB}" dt="2023-07-12T11:30:04.178" v="425" actId="20577"/>
          <ac:spMkLst>
            <pc:docMk/>
            <pc:sldMk cId="2892163763" sldId="265"/>
            <ac:spMk id="4" creationId="{66D45257-D424-7006-837A-2B25FE4C608A}"/>
          </ac:spMkLst>
        </pc:spChg>
        <pc:spChg chg="del">
          <ac:chgData name="Enrique Sousa" userId="d3b756b5-2e0c-4fbe-9d2d-5e9aec049c09" providerId="ADAL" clId="{7251FDFA-8049-4724-87FB-93ADF70462BB}" dt="2023-07-12T11:25:35.261" v="215" actId="478"/>
          <ac:spMkLst>
            <pc:docMk/>
            <pc:sldMk cId="2892163763" sldId="265"/>
            <ac:spMk id="10" creationId="{422174AA-A0DC-7EDC-BA7F-CF31EF2766FA}"/>
          </ac:spMkLst>
        </pc:spChg>
        <pc:spChg chg="del mod">
          <ac:chgData name="Enrique Sousa" userId="d3b756b5-2e0c-4fbe-9d2d-5e9aec049c09" providerId="ADAL" clId="{7251FDFA-8049-4724-87FB-93ADF70462BB}" dt="2023-07-12T11:25:37.885" v="216" actId="478"/>
          <ac:spMkLst>
            <pc:docMk/>
            <pc:sldMk cId="2892163763" sldId="265"/>
            <ac:spMk id="11" creationId="{5ABC5B10-15F4-D45B-0894-64155007035A}"/>
          </ac:spMkLst>
        </pc:spChg>
      </pc:sldChg>
      <pc:sldChg chg="modSp add del mod">
        <pc:chgData name="Enrique Sousa" userId="d3b756b5-2e0c-4fbe-9d2d-5e9aec049c09" providerId="ADAL" clId="{7251FDFA-8049-4724-87FB-93ADF70462BB}" dt="2023-07-12T11:30:01.315" v="424" actId="47"/>
        <pc:sldMkLst>
          <pc:docMk/>
          <pc:sldMk cId="2656940649" sldId="266"/>
        </pc:sldMkLst>
        <pc:spChg chg="mod">
          <ac:chgData name="Enrique Sousa" userId="d3b756b5-2e0c-4fbe-9d2d-5e9aec049c09" providerId="ADAL" clId="{7251FDFA-8049-4724-87FB-93ADF70462BB}" dt="2023-07-12T11:26:44.149" v="274" actId="14100"/>
          <ac:spMkLst>
            <pc:docMk/>
            <pc:sldMk cId="2656940649" sldId="266"/>
            <ac:spMk id="3" creationId="{5D9F8C56-B251-DE30-097C-CFF16A9F6D31}"/>
          </ac:spMkLst>
        </pc:spChg>
        <pc:spChg chg="mod">
          <ac:chgData name="Enrique Sousa" userId="d3b756b5-2e0c-4fbe-9d2d-5e9aec049c09" providerId="ADAL" clId="{7251FDFA-8049-4724-87FB-93ADF70462BB}" dt="2023-07-12T11:26:40.140" v="273" actId="14100"/>
          <ac:spMkLst>
            <pc:docMk/>
            <pc:sldMk cId="2656940649" sldId="266"/>
            <ac:spMk id="4" creationId="{66D45257-D424-7006-837A-2B25FE4C608A}"/>
          </ac:spMkLst>
        </pc:spChg>
      </pc:sldChg>
      <pc:sldChg chg="delSp new del mod">
        <pc:chgData name="Enrique Sousa" userId="d3b756b5-2e0c-4fbe-9d2d-5e9aec049c09" providerId="ADAL" clId="{7251FDFA-8049-4724-87FB-93ADF70462BB}" dt="2023-07-12T11:25:57.597" v="221" actId="47"/>
        <pc:sldMkLst>
          <pc:docMk/>
          <pc:sldMk cId="3257109434" sldId="266"/>
        </pc:sldMkLst>
        <pc:spChg chg="del">
          <ac:chgData name="Enrique Sousa" userId="d3b756b5-2e0c-4fbe-9d2d-5e9aec049c09" providerId="ADAL" clId="{7251FDFA-8049-4724-87FB-93ADF70462BB}" dt="2023-07-12T11:25:55.603" v="220" actId="478"/>
          <ac:spMkLst>
            <pc:docMk/>
            <pc:sldMk cId="3257109434" sldId="266"/>
            <ac:spMk id="2" creationId="{735587CD-D958-9970-53B8-7CFCA5DF9125}"/>
          </ac:spMkLst>
        </pc:spChg>
      </pc:sldChg>
    </pc:docChg>
  </pc:docChgLst>
  <pc:docChgLst>
    <pc:chgData name="Enrique Sousa" userId="d3b756b5-2e0c-4fbe-9d2d-5e9aec049c09" providerId="ADAL" clId="{EA0B33C7-2A03-4FFC-A39C-347A93F288FE}"/>
    <pc:docChg chg="undo custSel addSld delSld modSld">
      <pc:chgData name="Enrique Sousa" userId="d3b756b5-2e0c-4fbe-9d2d-5e9aec049c09" providerId="ADAL" clId="{EA0B33C7-2A03-4FFC-A39C-347A93F288FE}" dt="2023-07-25T10:35:16.841" v="741" actId="1076"/>
      <pc:docMkLst>
        <pc:docMk/>
      </pc:docMkLst>
      <pc:sldChg chg="modSp mod">
        <pc:chgData name="Enrique Sousa" userId="d3b756b5-2e0c-4fbe-9d2d-5e9aec049c09" providerId="ADAL" clId="{EA0B33C7-2A03-4FFC-A39C-347A93F288FE}" dt="2023-07-24T07:21:20.463" v="70" actId="14100"/>
        <pc:sldMkLst>
          <pc:docMk/>
          <pc:sldMk cId="4076329299" sldId="256"/>
        </pc:sldMkLst>
        <pc:spChg chg="mod">
          <ac:chgData name="Enrique Sousa" userId="d3b756b5-2e0c-4fbe-9d2d-5e9aec049c09" providerId="ADAL" clId="{EA0B33C7-2A03-4FFC-A39C-347A93F288FE}" dt="2023-07-24T07:21:20.463" v="70" actId="14100"/>
          <ac:spMkLst>
            <pc:docMk/>
            <pc:sldMk cId="4076329299" sldId="256"/>
            <ac:spMk id="2" creationId="{80423CF5-1BA4-2C85-CCE3-BBCBC0269907}"/>
          </ac:spMkLst>
        </pc:spChg>
      </pc:sldChg>
      <pc:sldChg chg="modSp mod">
        <pc:chgData name="Enrique Sousa" userId="d3b756b5-2e0c-4fbe-9d2d-5e9aec049c09" providerId="ADAL" clId="{EA0B33C7-2A03-4FFC-A39C-347A93F288FE}" dt="2023-07-24T07:24:01.929" v="79" actId="14100"/>
        <pc:sldMkLst>
          <pc:docMk/>
          <pc:sldMk cId="1433145518" sldId="259"/>
        </pc:sldMkLst>
        <pc:spChg chg="mod">
          <ac:chgData name="Enrique Sousa" userId="d3b756b5-2e0c-4fbe-9d2d-5e9aec049c09" providerId="ADAL" clId="{EA0B33C7-2A03-4FFC-A39C-347A93F288FE}" dt="2023-07-24T07:21:37.200" v="73" actId="14100"/>
          <ac:spMkLst>
            <pc:docMk/>
            <pc:sldMk cId="1433145518" sldId="259"/>
            <ac:spMk id="3" creationId="{AF9C4E59-BB5A-D083-D83B-11B45BE7A41F}"/>
          </ac:spMkLst>
        </pc:spChg>
        <pc:spChg chg="mod">
          <ac:chgData name="Enrique Sousa" userId="d3b756b5-2e0c-4fbe-9d2d-5e9aec049c09" providerId="ADAL" clId="{EA0B33C7-2A03-4FFC-A39C-347A93F288FE}" dt="2023-07-24T07:23:53.440" v="78" actId="1076"/>
          <ac:spMkLst>
            <pc:docMk/>
            <pc:sldMk cId="1433145518" sldId="259"/>
            <ac:spMk id="17" creationId="{081877D3-E8A1-C4F9-0F2C-3875955D76C0}"/>
          </ac:spMkLst>
        </pc:spChg>
        <pc:spChg chg="mod">
          <ac:chgData name="Enrique Sousa" userId="d3b756b5-2e0c-4fbe-9d2d-5e9aec049c09" providerId="ADAL" clId="{EA0B33C7-2A03-4FFC-A39C-347A93F288FE}" dt="2023-07-24T07:24:01.929" v="79" actId="14100"/>
          <ac:spMkLst>
            <pc:docMk/>
            <pc:sldMk cId="1433145518" sldId="259"/>
            <ac:spMk id="19" creationId="{F7EFCFDB-5438-650A-A29D-469E7FA0E4C4}"/>
          </ac:spMkLst>
        </pc:spChg>
        <pc:spChg chg="mod">
          <ac:chgData name="Enrique Sousa" userId="d3b756b5-2e0c-4fbe-9d2d-5e9aec049c09" providerId="ADAL" clId="{EA0B33C7-2A03-4FFC-A39C-347A93F288FE}" dt="2023-07-24T07:23:46.454" v="77" actId="1076"/>
          <ac:spMkLst>
            <pc:docMk/>
            <pc:sldMk cId="1433145518" sldId="259"/>
            <ac:spMk id="20" creationId="{C2BF4646-7D03-C6A8-ECB3-09EA45F6AA63}"/>
          </ac:spMkLst>
        </pc:spChg>
      </pc:sldChg>
      <pc:sldChg chg="addSp delSp modSp mod modAnim">
        <pc:chgData name="Enrique Sousa" userId="d3b756b5-2e0c-4fbe-9d2d-5e9aec049c09" providerId="ADAL" clId="{EA0B33C7-2A03-4FFC-A39C-347A93F288FE}" dt="2023-07-24T07:33:24.970" v="126"/>
        <pc:sldMkLst>
          <pc:docMk/>
          <pc:sldMk cId="176058406" sldId="260"/>
        </pc:sldMkLst>
        <pc:spChg chg="mod">
          <ac:chgData name="Enrique Sousa" userId="d3b756b5-2e0c-4fbe-9d2d-5e9aec049c09" providerId="ADAL" clId="{EA0B33C7-2A03-4FFC-A39C-347A93F288FE}" dt="2023-07-24T07:31:47.029" v="116" actId="14100"/>
          <ac:spMkLst>
            <pc:docMk/>
            <pc:sldMk cId="176058406" sldId="260"/>
            <ac:spMk id="10" creationId="{422174AA-A0DC-7EDC-BA7F-CF31EF2766FA}"/>
          </ac:spMkLst>
        </pc:spChg>
        <pc:spChg chg="mod">
          <ac:chgData name="Enrique Sousa" userId="d3b756b5-2e0c-4fbe-9d2d-5e9aec049c09" providerId="ADAL" clId="{EA0B33C7-2A03-4FFC-A39C-347A93F288FE}" dt="2023-07-24T07:24:25.379" v="101" actId="14100"/>
          <ac:spMkLst>
            <pc:docMk/>
            <pc:sldMk cId="176058406" sldId="260"/>
            <ac:spMk id="11" creationId="{5ABC5B10-15F4-D45B-0894-64155007035A}"/>
          </ac:spMkLst>
        </pc:spChg>
        <pc:picChg chg="add mod">
          <ac:chgData name="Enrique Sousa" userId="d3b756b5-2e0c-4fbe-9d2d-5e9aec049c09" providerId="ADAL" clId="{EA0B33C7-2A03-4FFC-A39C-347A93F288FE}" dt="2023-07-24T07:33:16.866" v="125" actId="1076"/>
          <ac:picMkLst>
            <pc:docMk/>
            <pc:sldMk cId="176058406" sldId="260"/>
            <ac:picMk id="2" creationId="{60790F08-45B2-A61A-2C43-F2A739A39519}"/>
          </ac:picMkLst>
        </pc:picChg>
        <pc:picChg chg="del">
          <ac:chgData name="Enrique Sousa" userId="d3b756b5-2e0c-4fbe-9d2d-5e9aec049c09" providerId="ADAL" clId="{EA0B33C7-2A03-4FFC-A39C-347A93F288FE}" dt="2023-07-24T07:25:57.802" v="103" actId="478"/>
          <ac:picMkLst>
            <pc:docMk/>
            <pc:sldMk cId="176058406" sldId="260"/>
            <ac:picMk id="1026" creationId="{6AC0D430-2BBF-6D10-C973-9008AE521B11}"/>
          </ac:picMkLst>
        </pc:picChg>
        <pc:picChg chg="add mod">
          <ac:chgData name="Enrique Sousa" userId="d3b756b5-2e0c-4fbe-9d2d-5e9aec049c09" providerId="ADAL" clId="{EA0B33C7-2A03-4FFC-A39C-347A93F288FE}" dt="2023-07-24T07:33:13.452" v="124" actId="1076"/>
          <ac:picMkLst>
            <pc:docMk/>
            <pc:sldMk cId="176058406" sldId="260"/>
            <ac:picMk id="1028" creationId="{FE733B29-0CE3-3018-1051-0E227546A551}"/>
          </ac:picMkLst>
        </pc:picChg>
      </pc:sldChg>
      <pc:sldChg chg="addSp delSp modSp mod">
        <pc:chgData name="Enrique Sousa" userId="d3b756b5-2e0c-4fbe-9d2d-5e9aec049c09" providerId="ADAL" clId="{EA0B33C7-2A03-4FFC-A39C-347A93F288FE}" dt="2023-07-25T10:35:16.841" v="741" actId="1076"/>
        <pc:sldMkLst>
          <pc:docMk/>
          <pc:sldMk cId="2620687045" sldId="262"/>
        </pc:sldMkLst>
        <pc:spChg chg="add mod">
          <ac:chgData name="Enrique Sousa" userId="d3b756b5-2e0c-4fbe-9d2d-5e9aec049c09" providerId="ADAL" clId="{EA0B33C7-2A03-4FFC-A39C-347A93F288FE}" dt="2023-07-24T07:37:03.346" v="248" actId="1076"/>
          <ac:spMkLst>
            <pc:docMk/>
            <pc:sldMk cId="2620687045" sldId="262"/>
            <ac:spMk id="2" creationId="{41D77D8A-1D59-BE23-89EE-9200DA52054D}"/>
          </ac:spMkLst>
        </pc:spChg>
        <pc:spChg chg="add del mod">
          <ac:chgData name="Enrique Sousa" userId="d3b756b5-2e0c-4fbe-9d2d-5e9aec049c09" providerId="ADAL" clId="{EA0B33C7-2A03-4FFC-A39C-347A93F288FE}" dt="2023-07-24T07:36:07.177" v="216" actId="478"/>
          <ac:spMkLst>
            <pc:docMk/>
            <pc:sldMk cId="2620687045" sldId="262"/>
            <ac:spMk id="5" creationId="{8124CA71-D30B-1253-EB68-212C0CA200F7}"/>
          </ac:spMkLst>
        </pc:spChg>
        <pc:spChg chg="add mod">
          <ac:chgData name="Enrique Sousa" userId="d3b756b5-2e0c-4fbe-9d2d-5e9aec049c09" providerId="ADAL" clId="{EA0B33C7-2A03-4FFC-A39C-347A93F288FE}" dt="2023-07-24T07:36:57.931" v="247" actId="1076"/>
          <ac:spMkLst>
            <pc:docMk/>
            <pc:sldMk cId="2620687045" sldId="262"/>
            <ac:spMk id="6" creationId="{35DA1B71-2439-2B2C-6647-23E45BF0F6E8}"/>
          </ac:spMkLst>
        </pc:spChg>
        <pc:spChg chg="mod">
          <ac:chgData name="Enrique Sousa" userId="d3b756b5-2e0c-4fbe-9d2d-5e9aec049c09" providerId="ADAL" clId="{EA0B33C7-2A03-4FFC-A39C-347A93F288FE}" dt="2023-07-24T07:33:57.658" v="161" actId="1076"/>
          <ac:spMkLst>
            <pc:docMk/>
            <pc:sldMk cId="2620687045" sldId="262"/>
            <ac:spMk id="10" creationId="{422174AA-A0DC-7EDC-BA7F-CF31EF2766FA}"/>
          </ac:spMkLst>
        </pc:spChg>
        <pc:spChg chg="mod">
          <ac:chgData name="Enrique Sousa" userId="d3b756b5-2e0c-4fbe-9d2d-5e9aec049c09" providerId="ADAL" clId="{EA0B33C7-2A03-4FFC-A39C-347A93F288FE}" dt="2023-07-24T07:34:01.195" v="162" actId="1076"/>
          <ac:spMkLst>
            <pc:docMk/>
            <pc:sldMk cId="2620687045" sldId="262"/>
            <ac:spMk id="11" creationId="{5ABC5B10-15F4-D45B-0894-64155007035A}"/>
          </ac:spMkLst>
        </pc:spChg>
        <pc:picChg chg="add mod">
          <ac:chgData name="Enrique Sousa" userId="d3b756b5-2e0c-4fbe-9d2d-5e9aec049c09" providerId="ADAL" clId="{EA0B33C7-2A03-4FFC-A39C-347A93F288FE}" dt="2023-07-25T10:35:16.841" v="741" actId="1076"/>
          <ac:picMkLst>
            <pc:docMk/>
            <pc:sldMk cId="2620687045" sldId="262"/>
            <ac:picMk id="4" creationId="{67B3EAC9-52F9-3853-2910-9E1B8F54CA80}"/>
          </ac:picMkLst>
        </pc:picChg>
        <pc:picChg chg="add mod">
          <ac:chgData name="Enrique Sousa" userId="d3b756b5-2e0c-4fbe-9d2d-5e9aec049c09" providerId="ADAL" clId="{EA0B33C7-2A03-4FFC-A39C-347A93F288FE}" dt="2023-07-24T07:36:49.432" v="246" actId="1076"/>
          <ac:picMkLst>
            <pc:docMk/>
            <pc:sldMk cId="2620687045" sldId="262"/>
            <ac:picMk id="8" creationId="{C5F05002-8876-5A3C-B75C-95874510CFBB}"/>
          </ac:picMkLst>
        </pc:picChg>
        <pc:picChg chg="add del">
          <ac:chgData name="Enrique Sousa" userId="d3b756b5-2e0c-4fbe-9d2d-5e9aec049c09" providerId="ADAL" clId="{EA0B33C7-2A03-4FFC-A39C-347A93F288FE}" dt="2023-07-24T07:37:09.239" v="250" actId="478"/>
          <ac:picMkLst>
            <pc:docMk/>
            <pc:sldMk cId="2620687045" sldId="262"/>
            <ac:picMk id="12" creationId="{37C86D12-2C4F-78FC-8967-376D34F6D9BF}"/>
          </ac:picMkLst>
        </pc:picChg>
        <pc:picChg chg="del">
          <ac:chgData name="Enrique Sousa" userId="d3b756b5-2e0c-4fbe-9d2d-5e9aec049c09" providerId="ADAL" clId="{EA0B33C7-2A03-4FFC-A39C-347A93F288FE}" dt="2023-07-24T07:33:35.411" v="127" actId="478"/>
          <ac:picMkLst>
            <pc:docMk/>
            <pc:sldMk cId="2620687045" sldId="262"/>
            <ac:picMk id="3076" creationId="{DA93F43D-5C95-497D-9A3C-87103CB845B6}"/>
          </ac:picMkLst>
        </pc:picChg>
      </pc:sldChg>
      <pc:sldChg chg="addSp delSp modSp mod">
        <pc:chgData name="Enrique Sousa" userId="d3b756b5-2e0c-4fbe-9d2d-5e9aec049c09" providerId="ADAL" clId="{EA0B33C7-2A03-4FFC-A39C-347A93F288FE}" dt="2023-07-24T07:52:26.707" v="626" actId="478"/>
        <pc:sldMkLst>
          <pc:docMk/>
          <pc:sldMk cId="290331400" sldId="263"/>
        </pc:sldMkLst>
        <pc:spChg chg="add mod">
          <ac:chgData name="Enrique Sousa" userId="d3b756b5-2e0c-4fbe-9d2d-5e9aec049c09" providerId="ADAL" clId="{EA0B33C7-2A03-4FFC-A39C-347A93F288FE}" dt="2023-07-24T07:51:23.647" v="604" actId="1076"/>
          <ac:spMkLst>
            <pc:docMk/>
            <pc:sldMk cId="290331400" sldId="263"/>
            <ac:spMk id="5" creationId="{2825BA52-6FE3-E4E6-510D-7219918F6666}"/>
          </ac:spMkLst>
        </pc:spChg>
        <pc:spChg chg="add mod">
          <ac:chgData name="Enrique Sousa" userId="d3b756b5-2e0c-4fbe-9d2d-5e9aec049c09" providerId="ADAL" clId="{EA0B33C7-2A03-4FFC-A39C-347A93F288FE}" dt="2023-07-24T07:51:57.251" v="622" actId="20577"/>
          <ac:spMkLst>
            <pc:docMk/>
            <pc:sldMk cId="290331400" sldId="263"/>
            <ac:spMk id="7" creationId="{4F096EDC-DFE8-71AE-1D06-48FFBB7EBF79}"/>
          </ac:spMkLst>
        </pc:spChg>
        <pc:spChg chg="mod">
          <ac:chgData name="Enrique Sousa" userId="d3b756b5-2e0c-4fbe-9d2d-5e9aec049c09" providerId="ADAL" clId="{EA0B33C7-2A03-4FFC-A39C-347A93F288FE}" dt="2023-07-24T07:50:53.117" v="572" actId="14100"/>
          <ac:spMkLst>
            <pc:docMk/>
            <pc:sldMk cId="290331400" sldId="263"/>
            <ac:spMk id="10" creationId="{422174AA-A0DC-7EDC-BA7F-CF31EF2766FA}"/>
          </ac:spMkLst>
        </pc:spChg>
        <pc:spChg chg="mod">
          <ac:chgData name="Enrique Sousa" userId="d3b756b5-2e0c-4fbe-9d2d-5e9aec049c09" providerId="ADAL" clId="{EA0B33C7-2A03-4FFC-A39C-347A93F288FE}" dt="2023-07-24T07:50:48.707" v="571" actId="14100"/>
          <ac:spMkLst>
            <pc:docMk/>
            <pc:sldMk cId="290331400" sldId="263"/>
            <ac:spMk id="11" creationId="{5ABC5B10-15F4-D45B-0894-64155007035A}"/>
          </ac:spMkLst>
        </pc:spChg>
        <pc:picChg chg="add mod">
          <ac:chgData name="Enrique Sousa" userId="d3b756b5-2e0c-4fbe-9d2d-5e9aec049c09" providerId="ADAL" clId="{EA0B33C7-2A03-4FFC-A39C-347A93F288FE}" dt="2023-07-24T07:51:08.484" v="576" actId="1076"/>
          <ac:picMkLst>
            <pc:docMk/>
            <pc:sldMk cId="290331400" sldId="263"/>
            <ac:picMk id="3" creationId="{26A52FEE-AB2B-BBA7-4F74-45BDB511DC38}"/>
          </ac:picMkLst>
        </pc:picChg>
        <pc:picChg chg="del">
          <ac:chgData name="Enrique Sousa" userId="d3b756b5-2e0c-4fbe-9d2d-5e9aec049c09" providerId="ADAL" clId="{EA0B33C7-2A03-4FFC-A39C-347A93F288FE}" dt="2023-07-24T07:49:33.135" v="555" actId="478"/>
          <ac:picMkLst>
            <pc:docMk/>
            <pc:sldMk cId="290331400" sldId="263"/>
            <ac:picMk id="4" creationId="{02444AC5-6FB8-FD57-3CFC-2BEC629DCADE}"/>
          </ac:picMkLst>
        </pc:picChg>
        <pc:picChg chg="del">
          <ac:chgData name="Enrique Sousa" userId="d3b756b5-2e0c-4fbe-9d2d-5e9aec049c09" providerId="ADAL" clId="{EA0B33C7-2A03-4FFC-A39C-347A93F288FE}" dt="2023-07-24T07:49:33.922" v="556" actId="478"/>
          <ac:picMkLst>
            <pc:docMk/>
            <pc:sldMk cId="290331400" sldId="263"/>
            <ac:picMk id="6" creationId="{21593B7F-BEFA-398F-169E-D8F22EE0FA6A}"/>
          </ac:picMkLst>
        </pc:picChg>
        <pc:picChg chg="del">
          <ac:chgData name="Enrique Sousa" userId="d3b756b5-2e0c-4fbe-9d2d-5e9aec049c09" providerId="ADAL" clId="{EA0B33C7-2A03-4FFC-A39C-347A93F288FE}" dt="2023-07-24T07:49:35.891" v="557" actId="478"/>
          <ac:picMkLst>
            <pc:docMk/>
            <pc:sldMk cId="290331400" sldId="263"/>
            <ac:picMk id="8" creationId="{BAE61BD3-4A64-E77C-F050-148A5E581B20}"/>
          </ac:picMkLst>
        </pc:picChg>
        <pc:picChg chg="del">
          <ac:chgData name="Enrique Sousa" userId="d3b756b5-2e0c-4fbe-9d2d-5e9aec049c09" providerId="ADAL" clId="{EA0B33C7-2A03-4FFC-A39C-347A93F288FE}" dt="2023-07-24T07:49:36.813" v="558" actId="478"/>
          <ac:picMkLst>
            <pc:docMk/>
            <pc:sldMk cId="290331400" sldId="263"/>
            <ac:picMk id="12" creationId="{4781F482-FCD8-B9EE-C72D-4E0769F16F28}"/>
          </ac:picMkLst>
        </pc:picChg>
        <pc:picChg chg="add mod">
          <ac:chgData name="Enrique Sousa" userId="d3b756b5-2e0c-4fbe-9d2d-5e9aec049c09" providerId="ADAL" clId="{EA0B33C7-2A03-4FFC-A39C-347A93F288FE}" dt="2023-07-24T07:52:21.352" v="624" actId="1076"/>
          <ac:picMkLst>
            <pc:docMk/>
            <pc:sldMk cId="290331400" sldId="263"/>
            <ac:picMk id="13" creationId="{F7BEDFB5-C82C-E9A8-E267-906E07764106}"/>
          </ac:picMkLst>
        </pc:picChg>
        <pc:picChg chg="add del mod">
          <ac:chgData name="Enrique Sousa" userId="d3b756b5-2e0c-4fbe-9d2d-5e9aec049c09" providerId="ADAL" clId="{EA0B33C7-2A03-4FFC-A39C-347A93F288FE}" dt="2023-07-24T07:52:26.707" v="626" actId="478"/>
          <ac:picMkLst>
            <pc:docMk/>
            <pc:sldMk cId="290331400" sldId="263"/>
            <ac:picMk id="14" creationId="{7ADC467E-B816-76FC-E5BE-7A762D207E8E}"/>
          </ac:picMkLst>
        </pc:picChg>
      </pc:sldChg>
      <pc:sldChg chg="modSp mod">
        <pc:chgData name="Enrique Sousa" userId="d3b756b5-2e0c-4fbe-9d2d-5e9aec049c09" providerId="ADAL" clId="{EA0B33C7-2A03-4FFC-A39C-347A93F288FE}" dt="2023-07-24T07:59:32.981" v="740" actId="20577"/>
        <pc:sldMkLst>
          <pc:docMk/>
          <pc:sldMk cId="2892163763" sldId="265"/>
        </pc:sldMkLst>
        <pc:spChg chg="mod">
          <ac:chgData name="Enrique Sousa" userId="d3b756b5-2e0c-4fbe-9d2d-5e9aec049c09" providerId="ADAL" clId="{EA0B33C7-2A03-4FFC-A39C-347A93F288FE}" dt="2023-07-24T07:59:32.981" v="740" actId="20577"/>
          <ac:spMkLst>
            <pc:docMk/>
            <pc:sldMk cId="2892163763" sldId="265"/>
            <ac:spMk id="2" creationId="{13895424-F0AF-D77E-1D70-68D2565A6D9D}"/>
          </ac:spMkLst>
        </pc:spChg>
      </pc:sldChg>
      <pc:sldChg chg="addSp delSp modSp add mod setBg">
        <pc:chgData name="Enrique Sousa" userId="d3b756b5-2e0c-4fbe-9d2d-5e9aec049c09" providerId="ADAL" clId="{EA0B33C7-2A03-4FFC-A39C-347A93F288FE}" dt="2023-07-24T07:39:12.356" v="309" actId="478"/>
        <pc:sldMkLst>
          <pc:docMk/>
          <pc:sldMk cId="3615910882" sldId="266"/>
        </pc:sldMkLst>
        <pc:spChg chg="mod">
          <ac:chgData name="Enrique Sousa" userId="d3b756b5-2e0c-4fbe-9d2d-5e9aec049c09" providerId="ADAL" clId="{EA0B33C7-2A03-4FFC-A39C-347A93F288FE}" dt="2023-07-24T07:37:36.170" v="275" actId="20577"/>
          <ac:spMkLst>
            <pc:docMk/>
            <pc:sldMk cId="3615910882" sldId="266"/>
            <ac:spMk id="2" creationId="{41D77D8A-1D59-BE23-89EE-9200DA52054D}"/>
          </ac:spMkLst>
        </pc:spChg>
        <pc:spChg chg="mod">
          <ac:chgData name="Enrique Sousa" userId="d3b756b5-2e0c-4fbe-9d2d-5e9aec049c09" providerId="ADAL" clId="{EA0B33C7-2A03-4FFC-A39C-347A93F288FE}" dt="2023-07-24T07:37:48.525" v="300" actId="20577"/>
          <ac:spMkLst>
            <pc:docMk/>
            <pc:sldMk cId="3615910882" sldId="266"/>
            <ac:spMk id="6" creationId="{35DA1B71-2439-2B2C-6647-23E45BF0F6E8}"/>
          </ac:spMkLst>
        </pc:spChg>
        <pc:picChg chg="del">
          <ac:chgData name="Enrique Sousa" userId="d3b756b5-2e0c-4fbe-9d2d-5e9aec049c09" providerId="ADAL" clId="{EA0B33C7-2A03-4FFC-A39C-347A93F288FE}" dt="2023-07-24T07:38:15.135" v="301" actId="478"/>
          <ac:picMkLst>
            <pc:docMk/>
            <pc:sldMk cId="3615910882" sldId="266"/>
            <ac:picMk id="4" creationId="{67B3EAC9-52F9-3853-2910-9E1B8F54CA80}"/>
          </ac:picMkLst>
        </pc:picChg>
        <pc:picChg chg="add mod">
          <ac:chgData name="Enrique Sousa" userId="d3b756b5-2e0c-4fbe-9d2d-5e9aec049c09" providerId="ADAL" clId="{EA0B33C7-2A03-4FFC-A39C-347A93F288FE}" dt="2023-07-24T07:38:19.933" v="303" actId="1076"/>
          <ac:picMkLst>
            <pc:docMk/>
            <pc:sldMk cId="3615910882" sldId="266"/>
            <ac:picMk id="5" creationId="{F5C9FAD8-6170-CDE4-D438-F1EB784F19C2}"/>
          </ac:picMkLst>
        </pc:picChg>
        <pc:picChg chg="del">
          <ac:chgData name="Enrique Sousa" userId="d3b756b5-2e0c-4fbe-9d2d-5e9aec049c09" providerId="ADAL" clId="{EA0B33C7-2A03-4FFC-A39C-347A93F288FE}" dt="2023-07-24T07:38:37.558" v="304" actId="478"/>
          <ac:picMkLst>
            <pc:docMk/>
            <pc:sldMk cId="3615910882" sldId="266"/>
            <ac:picMk id="8" creationId="{C5F05002-8876-5A3C-B75C-95874510CFBB}"/>
          </ac:picMkLst>
        </pc:picChg>
        <pc:picChg chg="add mod">
          <ac:chgData name="Enrique Sousa" userId="d3b756b5-2e0c-4fbe-9d2d-5e9aec049c09" providerId="ADAL" clId="{EA0B33C7-2A03-4FFC-A39C-347A93F288FE}" dt="2023-07-24T07:38:44.737" v="306" actId="1076"/>
          <ac:picMkLst>
            <pc:docMk/>
            <pc:sldMk cId="3615910882" sldId="266"/>
            <ac:picMk id="9" creationId="{9B835B12-32ED-F601-EAB8-EE341EC2EA7B}"/>
          </ac:picMkLst>
        </pc:picChg>
        <pc:picChg chg="add del mod">
          <ac:chgData name="Enrique Sousa" userId="d3b756b5-2e0c-4fbe-9d2d-5e9aec049c09" providerId="ADAL" clId="{EA0B33C7-2A03-4FFC-A39C-347A93F288FE}" dt="2023-07-24T07:39:12.356" v="309" actId="478"/>
          <ac:picMkLst>
            <pc:docMk/>
            <pc:sldMk cId="3615910882" sldId="266"/>
            <ac:picMk id="13" creationId="{92647D72-C43A-43E3-B10A-37E41E47BF7A}"/>
          </ac:picMkLst>
        </pc:picChg>
      </pc:sldChg>
      <pc:sldChg chg="addSp delSp modSp add mod">
        <pc:chgData name="Enrique Sousa" userId="d3b756b5-2e0c-4fbe-9d2d-5e9aec049c09" providerId="ADAL" clId="{EA0B33C7-2A03-4FFC-A39C-347A93F288FE}" dt="2023-07-24T07:41:17.756" v="425" actId="1076"/>
        <pc:sldMkLst>
          <pc:docMk/>
          <pc:sldMk cId="3252117138" sldId="267"/>
        </pc:sldMkLst>
        <pc:spChg chg="mod">
          <ac:chgData name="Enrique Sousa" userId="d3b756b5-2e0c-4fbe-9d2d-5e9aec049c09" providerId="ADAL" clId="{EA0B33C7-2A03-4FFC-A39C-347A93F288FE}" dt="2023-07-24T07:40:01.703" v="382" actId="20577"/>
          <ac:spMkLst>
            <pc:docMk/>
            <pc:sldMk cId="3252117138" sldId="267"/>
            <ac:spMk id="2" creationId="{41D77D8A-1D59-BE23-89EE-9200DA52054D}"/>
          </ac:spMkLst>
        </pc:spChg>
        <pc:spChg chg="mod">
          <ac:chgData name="Enrique Sousa" userId="d3b756b5-2e0c-4fbe-9d2d-5e9aec049c09" providerId="ADAL" clId="{EA0B33C7-2A03-4FFC-A39C-347A93F288FE}" dt="2023-07-24T07:41:17.756" v="425" actId="1076"/>
          <ac:spMkLst>
            <pc:docMk/>
            <pc:sldMk cId="3252117138" sldId="267"/>
            <ac:spMk id="6" creationId="{35DA1B71-2439-2B2C-6647-23E45BF0F6E8}"/>
          </ac:spMkLst>
        </pc:spChg>
        <pc:spChg chg="mod">
          <ac:chgData name="Enrique Sousa" userId="d3b756b5-2e0c-4fbe-9d2d-5e9aec049c09" providerId="ADAL" clId="{EA0B33C7-2A03-4FFC-A39C-347A93F288FE}" dt="2023-07-24T07:39:37.751" v="334" actId="14100"/>
          <ac:spMkLst>
            <pc:docMk/>
            <pc:sldMk cId="3252117138" sldId="267"/>
            <ac:spMk id="10" creationId="{422174AA-A0DC-7EDC-BA7F-CF31EF2766FA}"/>
          </ac:spMkLst>
        </pc:spChg>
        <pc:spChg chg="mod">
          <ac:chgData name="Enrique Sousa" userId="d3b756b5-2e0c-4fbe-9d2d-5e9aec049c09" providerId="ADAL" clId="{EA0B33C7-2A03-4FFC-A39C-347A93F288FE}" dt="2023-07-24T07:39:33.524" v="333" actId="14100"/>
          <ac:spMkLst>
            <pc:docMk/>
            <pc:sldMk cId="3252117138" sldId="267"/>
            <ac:spMk id="11" creationId="{5ABC5B10-15F4-D45B-0894-64155007035A}"/>
          </ac:spMkLst>
        </pc:spChg>
        <pc:picChg chg="add mod">
          <ac:chgData name="Enrique Sousa" userId="d3b756b5-2e0c-4fbe-9d2d-5e9aec049c09" providerId="ADAL" clId="{EA0B33C7-2A03-4FFC-A39C-347A93F288FE}" dt="2023-07-24T07:40:19.713" v="384" actId="1076"/>
          <ac:picMkLst>
            <pc:docMk/>
            <pc:sldMk cId="3252117138" sldId="267"/>
            <ac:picMk id="4" creationId="{BF29EF5A-D516-FC74-5CDD-7A1C769506CC}"/>
          </ac:picMkLst>
        </pc:picChg>
        <pc:picChg chg="del">
          <ac:chgData name="Enrique Sousa" userId="d3b756b5-2e0c-4fbe-9d2d-5e9aec049c09" providerId="ADAL" clId="{EA0B33C7-2A03-4FFC-A39C-347A93F288FE}" dt="2023-07-24T07:39:41.826" v="335" actId="478"/>
          <ac:picMkLst>
            <pc:docMk/>
            <pc:sldMk cId="3252117138" sldId="267"/>
            <ac:picMk id="5" creationId="{F5C9FAD8-6170-CDE4-D438-F1EB784F19C2}"/>
          </ac:picMkLst>
        </pc:picChg>
        <pc:picChg chg="add mod">
          <ac:chgData name="Enrique Sousa" userId="d3b756b5-2e0c-4fbe-9d2d-5e9aec049c09" providerId="ADAL" clId="{EA0B33C7-2A03-4FFC-A39C-347A93F288FE}" dt="2023-07-24T07:41:13.915" v="424" actId="1076"/>
          <ac:picMkLst>
            <pc:docMk/>
            <pc:sldMk cId="3252117138" sldId="267"/>
            <ac:picMk id="8" creationId="{A8D130A3-5E82-5334-A0C3-0B06E9F0169B}"/>
          </ac:picMkLst>
        </pc:picChg>
        <pc:picChg chg="del">
          <ac:chgData name="Enrique Sousa" userId="d3b756b5-2e0c-4fbe-9d2d-5e9aec049c09" providerId="ADAL" clId="{EA0B33C7-2A03-4FFC-A39C-347A93F288FE}" dt="2023-07-24T07:40:51.813" v="422" actId="478"/>
          <ac:picMkLst>
            <pc:docMk/>
            <pc:sldMk cId="3252117138" sldId="267"/>
            <ac:picMk id="9" creationId="{9B835B12-32ED-F601-EAB8-EE341EC2EA7B}"/>
          </ac:picMkLst>
        </pc:picChg>
      </pc:sldChg>
      <pc:sldChg chg="modSp add del mod">
        <pc:chgData name="Enrique Sousa" userId="d3b756b5-2e0c-4fbe-9d2d-5e9aec049c09" providerId="ADAL" clId="{EA0B33C7-2A03-4FFC-A39C-347A93F288FE}" dt="2023-07-24T07:42:06.160" v="429"/>
        <pc:sldMkLst>
          <pc:docMk/>
          <pc:sldMk cId="637375391" sldId="268"/>
        </pc:sldMkLst>
        <pc:spChg chg="mod">
          <ac:chgData name="Enrique Sousa" userId="d3b756b5-2e0c-4fbe-9d2d-5e9aec049c09" providerId="ADAL" clId="{EA0B33C7-2A03-4FFC-A39C-347A93F288FE}" dt="2023-07-24T07:42:05.816" v="428"/>
          <ac:spMkLst>
            <pc:docMk/>
            <pc:sldMk cId="637375391" sldId="268"/>
            <ac:spMk id="2" creationId="{41D77D8A-1D59-BE23-89EE-9200DA52054D}"/>
          </ac:spMkLst>
        </pc:spChg>
      </pc:sldChg>
      <pc:sldChg chg="addSp delSp modSp add mod">
        <pc:chgData name="Enrique Sousa" userId="d3b756b5-2e0c-4fbe-9d2d-5e9aec049c09" providerId="ADAL" clId="{EA0B33C7-2A03-4FFC-A39C-347A93F288FE}" dt="2023-07-24T07:44:19.602" v="503" actId="20577"/>
        <pc:sldMkLst>
          <pc:docMk/>
          <pc:sldMk cId="4259283099" sldId="268"/>
        </pc:sldMkLst>
        <pc:spChg chg="mod">
          <ac:chgData name="Enrique Sousa" userId="d3b756b5-2e0c-4fbe-9d2d-5e9aec049c09" providerId="ADAL" clId="{EA0B33C7-2A03-4FFC-A39C-347A93F288FE}" dt="2023-07-24T07:43:38.790" v="481" actId="14100"/>
          <ac:spMkLst>
            <pc:docMk/>
            <pc:sldMk cId="4259283099" sldId="268"/>
            <ac:spMk id="2" creationId="{41D77D8A-1D59-BE23-89EE-9200DA52054D}"/>
          </ac:spMkLst>
        </pc:spChg>
        <pc:spChg chg="mod">
          <ac:chgData name="Enrique Sousa" userId="d3b756b5-2e0c-4fbe-9d2d-5e9aec049c09" providerId="ADAL" clId="{EA0B33C7-2A03-4FFC-A39C-347A93F288FE}" dt="2023-07-24T07:44:19.602" v="503" actId="20577"/>
          <ac:spMkLst>
            <pc:docMk/>
            <pc:sldMk cId="4259283099" sldId="268"/>
            <ac:spMk id="6" creationId="{35DA1B71-2439-2B2C-6647-23E45BF0F6E8}"/>
          </ac:spMkLst>
        </pc:spChg>
        <pc:picChg chg="add mod">
          <ac:chgData name="Enrique Sousa" userId="d3b756b5-2e0c-4fbe-9d2d-5e9aec049c09" providerId="ADAL" clId="{EA0B33C7-2A03-4FFC-A39C-347A93F288FE}" dt="2023-07-24T07:43:34.502" v="480" actId="1076"/>
          <ac:picMkLst>
            <pc:docMk/>
            <pc:sldMk cId="4259283099" sldId="268"/>
            <ac:picMk id="4" creationId="{2799BD9E-E9C6-FDCD-B3BB-7B4D61E166F9}"/>
          </ac:picMkLst>
        </pc:picChg>
        <pc:picChg chg="del">
          <ac:chgData name="Enrique Sousa" userId="d3b756b5-2e0c-4fbe-9d2d-5e9aec049c09" providerId="ADAL" clId="{EA0B33C7-2A03-4FFC-A39C-347A93F288FE}" dt="2023-07-24T07:42:40.739" v="453" actId="478"/>
          <ac:picMkLst>
            <pc:docMk/>
            <pc:sldMk cId="4259283099" sldId="268"/>
            <ac:picMk id="5" creationId="{F5C9FAD8-6170-CDE4-D438-F1EB784F19C2}"/>
          </ac:picMkLst>
        </pc:picChg>
        <pc:picChg chg="add mod">
          <ac:chgData name="Enrique Sousa" userId="d3b756b5-2e0c-4fbe-9d2d-5e9aec049c09" providerId="ADAL" clId="{EA0B33C7-2A03-4FFC-A39C-347A93F288FE}" dt="2023-07-24T07:44:09.544" v="483" actId="1076"/>
          <ac:picMkLst>
            <pc:docMk/>
            <pc:sldMk cId="4259283099" sldId="268"/>
            <ac:picMk id="8" creationId="{7155DB03-E3FE-3E4C-8056-89ECE1566475}"/>
          </ac:picMkLst>
        </pc:picChg>
        <pc:picChg chg="del mod">
          <ac:chgData name="Enrique Sousa" userId="d3b756b5-2e0c-4fbe-9d2d-5e9aec049c09" providerId="ADAL" clId="{EA0B33C7-2A03-4FFC-A39C-347A93F288FE}" dt="2023-07-24T07:43:07.990" v="462" actId="478"/>
          <ac:picMkLst>
            <pc:docMk/>
            <pc:sldMk cId="4259283099" sldId="268"/>
            <ac:picMk id="9" creationId="{9B835B12-32ED-F601-EAB8-EE341EC2EA7B}"/>
          </ac:picMkLst>
        </pc:picChg>
      </pc:sldChg>
      <pc:sldChg chg="addSp delSp modSp add mod">
        <pc:chgData name="Enrique Sousa" userId="d3b756b5-2e0c-4fbe-9d2d-5e9aec049c09" providerId="ADAL" clId="{EA0B33C7-2A03-4FFC-A39C-347A93F288FE}" dt="2023-07-24T07:47:31.610" v="549" actId="1076"/>
        <pc:sldMkLst>
          <pc:docMk/>
          <pc:sldMk cId="165029465" sldId="269"/>
        </pc:sldMkLst>
        <pc:spChg chg="mod">
          <ac:chgData name="Enrique Sousa" userId="d3b756b5-2e0c-4fbe-9d2d-5e9aec049c09" providerId="ADAL" clId="{EA0B33C7-2A03-4FFC-A39C-347A93F288FE}" dt="2023-07-24T07:45:20.369" v="522" actId="20577"/>
          <ac:spMkLst>
            <pc:docMk/>
            <pc:sldMk cId="165029465" sldId="269"/>
            <ac:spMk id="2" creationId="{41D77D8A-1D59-BE23-89EE-9200DA52054D}"/>
          </ac:spMkLst>
        </pc:spChg>
        <pc:spChg chg="mod">
          <ac:chgData name="Enrique Sousa" userId="d3b756b5-2e0c-4fbe-9d2d-5e9aec049c09" providerId="ADAL" clId="{EA0B33C7-2A03-4FFC-A39C-347A93F288FE}" dt="2023-07-24T07:45:38.526" v="542" actId="20577"/>
          <ac:spMkLst>
            <pc:docMk/>
            <pc:sldMk cId="165029465" sldId="269"/>
            <ac:spMk id="6" creationId="{35DA1B71-2439-2B2C-6647-23E45BF0F6E8}"/>
          </ac:spMkLst>
        </pc:spChg>
        <pc:picChg chg="del">
          <ac:chgData name="Enrique Sousa" userId="d3b756b5-2e0c-4fbe-9d2d-5e9aec049c09" providerId="ADAL" clId="{EA0B33C7-2A03-4FFC-A39C-347A93F288FE}" dt="2023-07-24T07:45:40.448" v="543" actId="478"/>
          <ac:picMkLst>
            <pc:docMk/>
            <pc:sldMk cId="165029465" sldId="269"/>
            <ac:picMk id="4" creationId="{2799BD9E-E9C6-FDCD-B3BB-7B4D61E166F9}"/>
          </ac:picMkLst>
        </pc:picChg>
        <pc:picChg chg="add mod">
          <ac:chgData name="Enrique Sousa" userId="d3b756b5-2e0c-4fbe-9d2d-5e9aec049c09" providerId="ADAL" clId="{EA0B33C7-2A03-4FFC-A39C-347A93F288FE}" dt="2023-07-24T07:46:06.592" v="545" actId="1076"/>
          <ac:picMkLst>
            <pc:docMk/>
            <pc:sldMk cId="165029465" sldId="269"/>
            <ac:picMk id="5" creationId="{94BB4CE9-2A44-6562-4FE8-087C9113DC84}"/>
          </ac:picMkLst>
        </pc:picChg>
        <pc:picChg chg="del mod">
          <ac:chgData name="Enrique Sousa" userId="d3b756b5-2e0c-4fbe-9d2d-5e9aec049c09" providerId="ADAL" clId="{EA0B33C7-2A03-4FFC-A39C-347A93F288FE}" dt="2023-07-24T07:46:44.637" v="547" actId="478"/>
          <ac:picMkLst>
            <pc:docMk/>
            <pc:sldMk cId="165029465" sldId="269"/>
            <ac:picMk id="8" creationId="{7155DB03-E3FE-3E4C-8056-89ECE1566475}"/>
          </ac:picMkLst>
        </pc:picChg>
        <pc:picChg chg="add mod">
          <ac:chgData name="Enrique Sousa" userId="d3b756b5-2e0c-4fbe-9d2d-5e9aec049c09" providerId="ADAL" clId="{EA0B33C7-2A03-4FFC-A39C-347A93F288FE}" dt="2023-07-24T07:47:31.610" v="549" actId="1076"/>
          <ac:picMkLst>
            <pc:docMk/>
            <pc:sldMk cId="165029465" sldId="269"/>
            <ac:picMk id="9" creationId="{9816CFBE-96DA-9F35-73A1-48461C2FD3AA}"/>
          </ac:picMkLst>
        </pc:picChg>
      </pc:sldChg>
      <pc:sldChg chg="addSp delSp modSp add mod">
        <pc:chgData name="Enrique Sousa" userId="d3b756b5-2e0c-4fbe-9d2d-5e9aec049c09" providerId="ADAL" clId="{EA0B33C7-2A03-4FFC-A39C-347A93F288FE}" dt="2023-07-24T07:56:35.330" v="727" actId="20577"/>
        <pc:sldMkLst>
          <pc:docMk/>
          <pc:sldMk cId="3463377199" sldId="270"/>
        </pc:sldMkLst>
        <pc:spChg chg="mod">
          <ac:chgData name="Enrique Sousa" userId="d3b756b5-2e0c-4fbe-9d2d-5e9aec049c09" providerId="ADAL" clId="{EA0B33C7-2A03-4FFC-A39C-347A93F288FE}" dt="2023-07-24T07:56:07.881" v="686" actId="1076"/>
          <ac:spMkLst>
            <pc:docMk/>
            <pc:sldMk cId="3463377199" sldId="270"/>
            <ac:spMk id="5" creationId="{2825BA52-6FE3-E4E6-510D-7219918F6666}"/>
          </ac:spMkLst>
        </pc:spChg>
        <pc:spChg chg="mod">
          <ac:chgData name="Enrique Sousa" userId="d3b756b5-2e0c-4fbe-9d2d-5e9aec049c09" providerId="ADAL" clId="{EA0B33C7-2A03-4FFC-A39C-347A93F288FE}" dt="2023-07-24T07:56:35.330" v="727" actId="20577"/>
          <ac:spMkLst>
            <pc:docMk/>
            <pc:sldMk cId="3463377199" sldId="270"/>
            <ac:spMk id="7" creationId="{4F096EDC-DFE8-71AE-1D06-48FFBB7EBF79}"/>
          </ac:spMkLst>
        </pc:spChg>
        <pc:picChg chg="del">
          <ac:chgData name="Enrique Sousa" userId="d3b756b5-2e0c-4fbe-9d2d-5e9aec049c09" providerId="ADAL" clId="{EA0B33C7-2A03-4FFC-A39C-347A93F288FE}" dt="2023-07-24T07:53:23.411" v="647" actId="478"/>
          <ac:picMkLst>
            <pc:docMk/>
            <pc:sldMk cId="3463377199" sldId="270"/>
            <ac:picMk id="3" creationId="{26A52FEE-AB2B-BBA7-4F74-45BDB511DC38}"/>
          </ac:picMkLst>
        </pc:picChg>
        <pc:picChg chg="add del mod">
          <ac:chgData name="Enrique Sousa" userId="d3b756b5-2e0c-4fbe-9d2d-5e9aec049c09" providerId="ADAL" clId="{EA0B33C7-2A03-4FFC-A39C-347A93F288FE}" dt="2023-07-24T07:54:52.899" v="650" actId="478"/>
          <ac:picMkLst>
            <pc:docMk/>
            <pc:sldMk cId="3463377199" sldId="270"/>
            <ac:picMk id="4" creationId="{C66A4159-2B2B-AD09-18AA-5C01F6458A7D}"/>
          </ac:picMkLst>
        </pc:picChg>
        <pc:picChg chg="add mod">
          <ac:chgData name="Enrique Sousa" userId="d3b756b5-2e0c-4fbe-9d2d-5e9aec049c09" providerId="ADAL" clId="{EA0B33C7-2A03-4FFC-A39C-347A93F288FE}" dt="2023-07-24T07:56:15.501" v="690" actId="1076"/>
          <ac:picMkLst>
            <pc:docMk/>
            <pc:sldMk cId="3463377199" sldId="270"/>
            <ac:picMk id="8" creationId="{7B1BA1C2-108A-2DA5-25DF-BC169311E6F4}"/>
          </ac:picMkLst>
        </pc:picChg>
        <pc:picChg chg="add mod">
          <ac:chgData name="Enrique Sousa" userId="d3b756b5-2e0c-4fbe-9d2d-5e9aec049c09" providerId="ADAL" clId="{EA0B33C7-2A03-4FFC-A39C-347A93F288FE}" dt="2023-07-24T07:56:17.810" v="691" actId="1076"/>
          <ac:picMkLst>
            <pc:docMk/>
            <pc:sldMk cId="3463377199" sldId="270"/>
            <ac:picMk id="12" creationId="{FF542EA1-BF83-8579-74C7-F2FE7BD6DE96}"/>
          </ac:picMkLst>
        </pc:picChg>
        <pc:picChg chg="del mod">
          <ac:chgData name="Enrique Sousa" userId="d3b756b5-2e0c-4fbe-9d2d-5e9aec049c09" providerId="ADAL" clId="{EA0B33C7-2A03-4FFC-A39C-347A93F288FE}" dt="2023-07-24T07:56:09.434" v="687" actId="478"/>
          <ac:picMkLst>
            <pc:docMk/>
            <pc:sldMk cId="3463377199" sldId="270"/>
            <ac:picMk id="13" creationId="{F7BEDFB5-C82C-E9A8-E267-906E07764106}"/>
          </ac:picMkLst>
        </pc:picChg>
      </pc:sldChg>
      <pc:sldChg chg="add del">
        <pc:chgData name="Enrique Sousa" userId="d3b756b5-2e0c-4fbe-9d2d-5e9aec049c09" providerId="ADAL" clId="{EA0B33C7-2A03-4FFC-A39C-347A93F288FE}" dt="2023-07-24T07:52:56.582" v="630" actId="47"/>
        <pc:sldMkLst>
          <pc:docMk/>
          <pc:sldMk cId="1851364043" sldId="271"/>
        </pc:sldMkLst>
      </pc:sldChg>
    </pc:docChg>
  </pc:docChgLst>
  <pc:docChgLst>
    <pc:chgData name="Enrique Sousa" userId="d3b756b5-2e0c-4fbe-9d2d-5e9aec049c09" providerId="ADAL" clId="{1F861ADF-5C39-42E7-88FD-53B55FA429FA}"/>
    <pc:docChg chg="undo custSel modSld">
      <pc:chgData name="Enrique Sousa" userId="d3b756b5-2e0c-4fbe-9d2d-5e9aec049c09" providerId="ADAL" clId="{1F861ADF-5C39-42E7-88FD-53B55FA429FA}" dt="2023-07-20T08:02:29.657" v="126" actId="20577"/>
      <pc:docMkLst>
        <pc:docMk/>
      </pc:docMkLst>
      <pc:sldChg chg="modSp mod">
        <pc:chgData name="Enrique Sousa" userId="d3b756b5-2e0c-4fbe-9d2d-5e9aec049c09" providerId="ADAL" clId="{1F861ADF-5C39-42E7-88FD-53B55FA429FA}" dt="2023-07-20T08:02:29.657" v="126" actId="20577"/>
        <pc:sldMkLst>
          <pc:docMk/>
          <pc:sldMk cId="4076329299" sldId="256"/>
        </pc:sldMkLst>
        <pc:spChg chg="mod">
          <ac:chgData name="Enrique Sousa" userId="d3b756b5-2e0c-4fbe-9d2d-5e9aec049c09" providerId="ADAL" clId="{1F861ADF-5C39-42E7-88FD-53B55FA429FA}" dt="2023-07-20T08:02:29.657" v="126" actId="20577"/>
          <ac:spMkLst>
            <pc:docMk/>
            <pc:sldMk cId="4076329299" sldId="256"/>
            <ac:spMk id="2" creationId="{80423CF5-1BA4-2C85-CCE3-BBCBC0269907}"/>
          </ac:spMkLst>
        </pc:spChg>
      </pc:sldChg>
      <pc:sldChg chg="addSp delSp modSp mod">
        <pc:chgData name="Enrique Sousa" userId="d3b756b5-2e0c-4fbe-9d2d-5e9aec049c09" providerId="ADAL" clId="{1F861ADF-5C39-42E7-88FD-53B55FA429FA}" dt="2023-07-20T07:51:25.653" v="54" actId="14100"/>
        <pc:sldMkLst>
          <pc:docMk/>
          <pc:sldMk cId="1433145518" sldId="259"/>
        </pc:sldMkLst>
        <pc:spChg chg="add del mod">
          <ac:chgData name="Enrique Sousa" userId="d3b756b5-2e0c-4fbe-9d2d-5e9aec049c09" providerId="ADAL" clId="{1F861ADF-5C39-42E7-88FD-53B55FA429FA}" dt="2023-07-20T07:51:17.366" v="53" actId="20577"/>
          <ac:spMkLst>
            <pc:docMk/>
            <pc:sldMk cId="1433145518" sldId="259"/>
            <ac:spMk id="17" creationId="{081877D3-E8A1-C4F9-0F2C-3875955D76C0}"/>
          </ac:spMkLst>
        </pc:spChg>
        <pc:spChg chg="mod">
          <ac:chgData name="Enrique Sousa" userId="d3b756b5-2e0c-4fbe-9d2d-5e9aec049c09" providerId="ADAL" clId="{1F861ADF-5C39-42E7-88FD-53B55FA429FA}" dt="2023-07-20T07:51:25.653" v="54" actId="14100"/>
          <ac:spMkLst>
            <pc:docMk/>
            <pc:sldMk cId="1433145518" sldId="259"/>
            <ac:spMk id="19" creationId="{F7EFCFDB-5438-650A-A29D-469E7FA0E4C4}"/>
          </ac:spMkLst>
        </pc:spChg>
        <pc:spChg chg="mod">
          <ac:chgData name="Enrique Sousa" userId="d3b756b5-2e0c-4fbe-9d2d-5e9aec049c09" providerId="ADAL" clId="{1F861ADF-5C39-42E7-88FD-53B55FA429FA}" dt="2023-07-20T07:50:51.740" v="36"/>
          <ac:spMkLst>
            <pc:docMk/>
            <pc:sldMk cId="1433145518" sldId="259"/>
            <ac:spMk id="20" creationId="{C2BF4646-7D03-C6A8-ECB3-09EA45F6AA63}"/>
          </ac:spMkLst>
        </pc:spChg>
        <pc:picChg chg="add del">
          <ac:chgData name="Enrique Sousa" userId="d3b756b5-2e0c-4fbe-9d2d-5e9aec049c09" providerId="ADAL" clId="{1F861ADF-5C39-42E7-88FD-53B55FA429FA}" dt="2023-07-20T07:50:55.631" v="38"/>
          <ac:picMkLst>
            <pc:docMk/>
            <pc:sldMk cId="1433145518" sldId="259"/>
            <ac:picMk id="2050" creationId="{58BF8162-6DE7-C57D-E34A-D474EE34732D}"/>
          </ac:picMkLst>
        </pc:picChg>
      </pc:sldChg>
      <pc:sldChg chg="addSp delSp modSp mod delAnim modAnim">
        <pc:chgData name="Enrique Sousa" userId="d3b756b5-2e0c-4fbe-9d2d-5e9aec049c09" providerId="ADAL" clId="{1F861ADF-5C39-42E7-88FD-53B55FA429FA}" dt="2023-07-20T07:49:25.094" v="32" actId="1076"/>
        <pc:sldMkLst>
          <pc:docMk/>
          <pc:sldMk cId="176058406" sldId="260"/>
        </pc:sldMkLst>
        <pc:spChg chg="mod">
          <ac:chgData name="Enrique Sousa" userId="d3b756b5-2e0c-4fbe-9d2d-5e9aec049c09" providerId="ADAL" clId="{1F861ADF-5C39-42E7-88FD-53B55FA429FA}" dt="2023-07-20T07:49:17.257" v="29" actId="14100"/>
          <ac:spMkLst>
            <pc:docMk/>
            <pc:sldMk cId="176058406" sldId="260"/>
            <ac:spMk id="10" creationId="{422174AA-A0DC-7EDC-BA7F-CF31EF2766FA}"/>
          </ac:spMkLst>
        </pc:spChg>
        <pc:spChg chg="mod">
          <ac:chgData name="Enrique Sousa" userId="d3b756b5-2e0c-4fbe-9d2d-5e9aec049c09" providerId="ADAL" clId="{1F861ADF-5C39-42E7-88FD-53B55FA429FA}" dt="2023-07-20T07:49:11.592" v="28" actId="14100"/>
          <ac:spMkLst>
            <pc:docMk/>
            <pc:sldMk cId="176058406" sldId="260"/>
            <ac:spMk id="11" creationId="{5ABC5B10-15F4-D45B-0894-64155007035A}"/>
          </ac:spMkLst>
        </pc:spChg>
        <pc:picChg chg="del">
          <ac:chgData name="Enrique Sousa" userId="d3b756b5-2e0c-4fbe-9d2d-5e9aec049c09" providerId="ADAL" clId="{1F861ADF-5C39-42E7-88FD-53B55FA429FA}" dt="2023-07-20T07:48:57.697" v="0" actId="478"/>
          <ac:picMkLst>
            <pc:docMk/>
            <pc:sldMk cId="176058406" sldId="260"/>
            <ac:picMk id="3" creationId="{B90AE149-B925-5963-8144-76310BF5C905}"/>
          </ac:picMkLst>
        </pc:picChg>
        <pc:picChg chg="del">
          <ac:chgData name="Enrique Sousa" userId="d3b756b5-2e0c-4fbe-9d2d-5e9aec049c09" providerId="ADAL" clId="{1F861ADF-5C39-42E7-88FD-53B55FA429FA}" dt="2023-07-20T07:48:59.386" v="1" actId="478"/>
          <ac:picMkLst>
            <pc:docMk/>
            <pc:sldMk cId="176058406" sldId="260"/>
            <ac:picMk id="4" creationId="{75145AAE-D001-A3A2-5D7C-9FAE12A62230}"/>
          </ac:picMkLst>
        </pc:picChg>
        <pc:picChg chg="add mod">
          <ac:chgData name="Enrique Sousa" userId="d3b756b5-2e0c-4fbe-9d2d-5e9aec049c09" providerId="ADAL" clId="{1F861ADF-5C39-42E7-88FD-53B55FA429FA}" dt="2023-07-20T07:49:25.094" v="32" actId="1076"/>
          <ac:picMkLst>
            <pc:docMk/>
            <pc:sldMk cId="176058406" sldId="260"/>
            <ac:picMk id="1026" creationId="{6AC0D430-2BBF-6D10-C973-9008AE521B11}"/>
          </ac:picMkLst>
        </pc:picChg>
      </pc:sldChg>
      <pc:sldChg chg="addSp delSp modSp mod">
        <pc:chgData name="Enrique Sousa" userId="d3b756b5-2e0c-4fbe-9d2d-5e9aec049c09" providerId="ADAL" clId="{1F861ADF-5C39-42E7-88FD-53B55FA429FA}" dt="2023-07-20T07:52:47.662" v="80" actId="1076"/>
        <pc:sldMkLst>
          <pc:docMk/>
          <pc:sldMk cId="2620687045" sldId="262"/>
        </pc:sldMkLst>
        <pc:spChg chg="mod">
          <ac:chgData name="Enrique Sousa" userId="d3b756b5-2e0c-4fbe-9d2d-5e9aec049c09" providerId="ADAL" clId="{1F861ADF-5C39-42E7-88FD-53B55FA429FA}" dt="2023-07-20T07:52:12.415" v="77" actId="20577"/>
          <ac:spMkLst>
            <pc:docMk/>
            <pc:sldMk cId="2620687045" sldId="262"/>
            <ac:spMk id="11" creationId="{5ABC5B10-15F4-D45B-0894-64155007035A}"/>
          </ac:spMkLst>
        </pc:spChg>
        <pc:picChg chg="del">
          <ac:chgData name="Enrique Sousa" userId="d3b756b5-2e0c-4fbe-9d2d-5e9aec049c09" providerId="ADAL" clId="{1F861ADF-5C39-42E7-88FD-53B55FA429FA}" dt="2023-07-20T07:51:31.101" v="55" actId="478"/>
          <ac:picMkLst>
            <pc:docMk/>
            <pc:sldMk cId="2620687045" sldId="262"/>
            <ac:picMk id="3" creationId="{AC80428C-AD0E-63FB-19D8-ACFEB1F87B5F}"/>
          </ac:picMkLst>
        </pc:picChg>
        <pc:picChg chg="add del mod">
          <ac:chgData name="Enrique Sousa" userId="d3b756b5-2e0c-4fbe-9d2d-5e9aec049c09" providerId="ADAL" clId="{1F861ADF-5C39-42E7-88FD-53B55FA429FA}" dt="2023-07-20T07:52:41.541" v="78" actId="478"/>
          <ac:picMkLst>
            <pc:docMk/>
            <pc:sldMk cId="2620687045" sldId="262"/>
            <ac:picMk id="3074" creationId="{60F8226E-68AE-A20F-849D-7EFDBF7889D0}"/>
          </ac:picMkLst>
        </pc:picChg>
        <pc:picChg chg="add mod">
          <ac:chgData name="Enrique Sousa" userId="d3b756b5-2e0c-4fbe-9d2d-5e9aec049c09" providerId="ADAL" clId="{1F861ADF-5C39-42E7-88FD-53B55FA429FA}" dt="2023-07-20T07:52:47.662" v="80" actId="1076"/>
          <ac:picMkLst>
            <pc:docMk/>
            <pc:sldMk cId="2620687045" sldId="262"/>
            <ac:picMk id="3076" creationId="{DA93F43D-5C95-497D-9A3C-87103CB845B6}"/>
          </ac:picMkLst>
        </pc:picChg>
      </pc:sldChg>
      <pc:sldChg chg="addSp delSp modSp mod">
        <pc:chgData name="Enrique Sousa" userId="d3b756b5-2e0c-4fbe-9d2d-5e9aec049c09" providerId="ADAL" clId="{1F861ADF-5C39-42E7-88FD-53B55FA429FA}" dt="2023-07-20T07:56:49.625" v="95" actId="1076"/>
        <pc:sldMkLst>
          <pc:docMk/>
          <pc:sldMk cId="290331400" sldId="263"/>
        </pc:sldMkLst>
        <pc:spChg chg="del">
          <ac:chgData name="Enrique Sousa" userId="d3b756b5-2e0c-4fbe-9d2d-5e9aec049c09" providerId="ADAL" clId="{1F861ADF-5C39-42E7-88FD-53B55FA429FA}" dt="2023-07-20T07:53:39.387" v="87" actId="478"/>
          <ac:spMkLst>
            <pc:docMk/>
            <pc:sldMk cId="290331400" sldId="263"/>
            <ac:spMk id="2" creationId="{13895424-F0AF-D77E-1D70-68D2565A6D9D}"/>
          </ac:spMkLst>
        </pc:spChg>
        <pc:spChg chg="mod">
          <ac:chgData name="Enrique Sousa" userId="d3b756b5-2e0c-4fbe-9d2d-5e9aec049c09" providerId="ADAL" clId="{1F861ADF-5C39-42E7-88FD-53B55FA429FA}" dt="2023-07-20T07:53:35.793" v="86" actId="20577"/>
          <ac:spMkLst>
            <pc:docMk/>
            <pc:sldMk cId="290331400" sldId="263"/>
            <ac:spMk id="11" creationId="{5ABC5B10-15F4-D45B-0894-64155007035A}"/>
          </ac:spMkLst>
        </pc:spChg>
        <pc:picChg chg="add mod">
          <ac:chgData name="Enrique Sousa" userId="d3b756b5-2e0c-4fbe-9d2d-5e9aec049c09" providerId="ADAL" clId="{1F861ADF-5C39-42E7-88FD-53B55FA429FA}" dt="2023-07-20T07:53:45.689" v="89" actId="1076"/>
          <ac:picMkLst>
            <pc:docMk/>
            <pc:sldMk cId="290331400" sldId="263"/>
            <ac:picMk id="4" creationId="{02444AC5-6FB8-FD57-3CFC-2BEC629DCADE}"/>
          </ac:picMkLst>
        </pc:picChg>
        <pc:picChg chg="add mod">
          <ac:chgData name="Enrique Sousa" userId="d3b756b5-2e0c-4fbe-9d2d-5e9aec049c09" providerId="ADAL" clId="{1F861ADF-5C39-42E7-88FD-53B55FA429FA}" dt="2023-07-20T07:54:06.770" v="91" actId="1076"/>
          <ac:picMkLst>
            <pc:docMk/>
            <pc:sldMk cId="290331400" sldId="263"/>
            <ac:picMk id="6" creationId="{21593B7F-BEFA-398F-169E-D8F22EE0FA6A}"/>
          </ac:picMkLst>
        </pc:picChg>
        <pc:picChg chg="add mod">
          <ac:chgData name="Enrique Sousa" userId="d3b756b5-2e0c-4fbe-9d2d-5e9aec049c09" providerId="ADAL" clId="{1F861ADF-5C39-42E7-88FD-53B55FA429FA}" dt="2023-07-20T07:55:55.975" v="93" actId="1076"/>
          <ac:picMkLst>
            <pc:docMk/>
            <pc:sldMk cId="290331400" sldId="263"/>
            <ac:picMk id="8" creationId="{BAE61BD3-4A64-E77C-F050-148A5E581B20}"/>
          </ac:picMkLst>
        </pc:picChg>
        <pc:picChg chg="add mod">
          <ac:chgData name="Enrique Sousa" userId="d3b756b5-2e0c-4fbe-9d2d-5e9aec049c09" providerId="ADAL" clId="{1F861ADF-5C39-42E7-88FD-53B55FA429FA}" dt="2023-07-20T07:56:49.625" v="95" actId="1076"/>
          <ac:picMkLst>
            <pc:docMk/>
            <pc:sldMk cId="290331400" sldId="263"/>
            <ac:picMk id="12" creationId="{4781F482-FCD8-B9EE-C72D-4E0769F16F28}"/>
          </ac:picMkLst>
        </pc:picChg>
      </pc:sldChg>
      <pc:sldChg chg="modSp mod">
        <pc:chgData name="Enrique Sousa" userId="d3b756b5-2e0c-4fbe-9d2d-5e9aec049c09" providerId="ADAL" clId="{1F861ADF-5C39-42E7-88FD-53B55FA429FA}" dt="2023-07-20T08:00:46.668" v="111" actId="20577"/>
        <pc:sldMkLst>
          <pc:docMk/>
          <pc:sldMk cId="2892163763" sldId="265"/>
        </pc:sldMkLst>
        <pc:spChg chg="mod">
          <ac:chgData name="Enrique Sousa" userId="d3b756b5-2e0c-4fbe-9d2d-5e9aec049c09" providerId="ADAL" clId="{1F861ADF-5C39-42E7-88FD-53B55FA429FA}" dt="2023-07-20T08:00:46.668" v="111" actId="20577"/>
          <ac:spMkLst>
            <pc:docMk/>
            <pc:sldMk cId="2892163763" sldId="265"/>
            <ac:spMk id="2" creationId="{13895424-F0AF-D77E-1D70-68D2565A6D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8DF4EF-FF34-9818-DC1B-EEC6C1844C9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E5CB5E6-4E86-C24E-E743-0E69684C8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42FCA69-294D-0A4A-3EC8-0163DA2333C4}"/>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5" name="Espaço Reservado para Rodapé 4">
            <a:extLst>
              <a:ext uri="{FF2B5EF4-FFF2-40B4-BE49-F238E27FC236}">
                <a16:creationId xmlns:a16="http://schemas.microsoft.com/office/drawing/2014/main" id="{BA4FD215-C294-FD0A-1F74-4EEFB2A5CB0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5F3CC59-C1D2-7E7C-3E34-8DFE964EE003}"/>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374801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68974-2989-D1D7-8983-F234704F97A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820154-B32B-63B8-32C8-075294B1408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FB0EB6E-5125-5AB4-18E9-FF7BF4E9F443}"/>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5" name="Espaço Reservado para Rodapé 4">
            <a:extLst>
              <a:ext uri="{FF2B5EF4-FFF2-40B4-BE49-F238E27FC236}">
                <a16:creationId xmlns:a16="http://schemas.microsoft.com/office/drawing/2014/main" id="{FD557117-D44A-5C5F-BBD3-F66DE3B3ABB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10ECD6-9D6B-BCE4-B949-623F1DC13615}"/>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175263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D93373C-3AEC-9028-F767-EB400689799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C8346BD-D8B7-57E3-B8AD-9F137BAB74E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B50B19E-FAB3-510D-ED19-DA25ED415F70}"/>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5" name="Espaço Reservado para Rodapé 4">
            <a:extLst>
              <a:ext uri="{FF2B5EF4-FFF2-40B4-BE49-F238E27FC236}">
                <a16:creationId xmlns:a16="http://schemas.microsoft.com/office/drawing/2014/main" id="{A53332A5-3659-EEFB-BC53-BC9AE86054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F6486B-DF1E-23EB-5401-89D95C20826F}"/>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199147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C4D2A-BB41-1661-A07D-316A6246957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06A0720-1DE3-8339-F78A-2113B90E4FD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1EB7FDB-BE75-176C-07E9-C3FA91C10EDA}"/>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5" name="Espaço Reservado para Rodapé 4">
            <a:extLst>
              <a:ext uri="{FF2B5EF4-FFF2-40B4-BE49-F238E27FC236}">
                <a16:creationId xmlns:a16="http://schemas.microsoft.com/office/drawing/2014/main" id="{E15C343D-5145-95AE-46C4-0485DAB8B0C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03909C0-88F8-84A1-EC2A-1C68F1941B45}"/>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277495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4D22E-0722-4B0C-05D1-89652F35F18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92DC388-4C69-585E-12C1-4FDF516294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0AF876F-9E95-8187-EB56-8D4FF7A7A3D1}"/>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5" name="Espaço Reservado para Rodapé 4">
            <a:extLst>
              <a:ext uri="{FF2B5EF4-FFF2-40B4-BE49-F238E27FC236}">
                <a16:creationId xmlns:a16="http://schemas.microsoft.com/office/drawing/2014/main" id="{D39706F1-5F4E-EB6D-C054-9FB16AF26D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4319B95-1D64-1DB6-76F7-23E118226F56}"/>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83822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15C4D-A0B4-4D81-80C8-CA96E9877F8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10BECED-06CD-7865-6389-BB129ADB665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40344AC-BAEF-7C67-24E2-AFAAC6E4F79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7F81A2F-7F70-F517-D0F9-A33C62784FA2}"/>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6" name="Espaço Reservado para Rodapé 5">
            <a:extLst>
              <a:ext uri="{FF2B5EF4-FFF2-40B4-BE49-F238E27FC236}">
                <a16:creationId xmlns:a16="http://schemas.microsoft.com/office/drawing/2014/main" id="{7672465A-787F-5501-8672-3A55134571B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84F7ADB-06EB-8304-52D3-5586D189D9F9}"/>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20475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3E3FD-45AA-434C-EC7F-A4766670DA1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37E346D-803A-F6E2-CBD6-BB2D80072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AAF4567-CF88-AB90-F9C5-4CB90CAF206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7D1EDA1-865D-1919-B9ED-D7E00E915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8C25A0C-7EA0-6642-75AF-0F6F70A629B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DD52CA0-4A70-E128-6A6C-C5918B4031DE}"/>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8" name="Espaço Reservado para Rodapé 7">
            <a:extLst>
              <a:ext uri="{FF2B5EF4-FFF2-40B4-BE49-F238E27FC236}">
                <a16:creationId xmlns:a16="http://schemas.microsoft.com/office/drawing/2014/main" id="{53824132-B365-970D-2FD0-02A82DD82BC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399B133-64A2-8503-ACEF-DEC30CE8131E}"/>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142333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4F471-6D39-DBF0-04CA-166900C15F3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66A08FD-741C-3DE1-14F8-FCE769618DC6}"/>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4" name="Espaço Reservado para Rodapé 3">
            <a:extLst>
              <a:ext uri="{FF2B5EF4-FFF2-40B4-BE49-F238E27FC236}">
                <a16:creationId xmlns:a16="http://schemas.microsoft.com/office/drawing/2014/main" id="{4DA257B3-D9D0-4DCE-A143-3669CE6B5D3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FF74879-CCE7-067F-0604-176FE8C6EAF7}"/>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410936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84A58EB-BAA2-B184-D8DB-07CD1D1F27AD}"/>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3" name="Espaço Reservado para Rodapé 2">
            <a:extLst>
              <a:ext uri="{FF2B5EF4-FFF2-40B4-BE49-F238E27FC236}">
                <a16:creationId xmlns:a16="http://schemas.microsoft.com/office/drawing/2014/main" id="{56E0670D-BB0E-9E03-CC19-34DD1E0CD11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9EE96C4-7CC6-7179-910C-3B9CA617EFBC}"/>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259595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EC1C5-9C3F-9143-5550-0CE61602974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0E16E51-99CE-FAF0-057D-56350CBF7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E45A81C-0BAA-05AE-C00C-ED341CEAB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4DD1A14-B829-0E43-AA85-5C7A7B0B08C2}"/>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6" name="Espaço Reservado para Rodapé 5">
            <a:extLst>
              <a:ext uri="{FF2B5EF4-FFF2-40B4-BE49-F238E27FC236}">
                <a16:creationId xmlns:a16="http://schemas.microsoft.com/office/drawing/2014/main" id="{AD290088-E837-4D60-991B-25E1033F13F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1355496-0949-53C5-FF65-6969C52F5EDB}"/>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196287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5C3E9-1A46-867E-A544-3547904E71F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D188525-9CAA-B86B-23BA-01D72B5FB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CEC75C7-9C61-C0C6-0EB2-BD9C73E16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2FFDAF1-B015-6E8E-68F5-235DF0A14EA6}"/>
              </a:ext>
            </a:extLst>
          </p:cNvPr>
          <p:cNvSpPr>
            <a:spLocks noGrp="1"/>
          </p:cNvSpPr>
          <p:nvPr>
            <p:ph type="dt" sz="half" idx="10"/>
          </p:nvPr>
        </p:nvSpPr>
        <p:spPr/>
        <p:txBody>
          <a:bodyPr/>
          <a:lstStyle/>
          <a:p>
            <a:fld id="{E240E1F0-4799-4EB7-BF4C-B2B4D434ACF7}" type="datetimeFigureOut">
              <a:rPr lang="pt-BR" smtClean="0"/>
              <a:t>25/07/2023</a:t>
            </a:fld>
            <a:endParaRPr lang="pt-BR"/>
          </a:p>
        </p:txBody>
      </p:sp>
      <p:sp>
        <p:nvSpPr>
          <p:cNvPr id="6" name="Espaço Reservado para Rodapé 5">
            <a:extLst>
              <a:ext uri="{FF2B5EF4-FFF2-40B4-BE49-F238E27FC236}">
                <a16:creationId xmlns:a16="http://schemas.microsoft.com/office/drawing/2014/main" id="{4BFD3D4C-84BC-101E-83FD-83180549AA5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90402E9-DD2B-5D4C-0F60-2FDDF6B976F4}"/>
              </a:ext>
            </a:extLst>
          </p:cNvPr>
          <p:cNvSpPr>
            <a:spLocks noGrp="1"/>
          </p:cNvSpPr>
          <p:nvPr>
            <p:ph type="sldNum" sz="quarter" idx="12"/>
          </p:nvPr>
        </p:nvSpPr>
        <p:spPr/>
        <p:txBody>
          <a:bodyPr/>
          <a:lstStyle/>
          <a:p>
            <a:fld id="{76C373D0-63BE-4A03-B669-27E3F17AF238}" type="slidenum">
              <a:rPr lang="pt-BR" smtClean="0"/>
              <a:t>‹#›</a:t>
            </a:fld>
            <a:endParaRPr lang="pt-BR"/>
          </a:p>
        </p:txBody>
      </p:sp>
    </p:spTree>
    <p:extLst>
      <p:ext uri="{BB962C8B-B14F-4D97-AF65-F5344CB8AC3E}">
        <p14:creationId xmlns:p14="http://schemas.microsoft.com/office/powerpoint/2010/main" val="73509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438"/>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AC7BAE3-ABF7-5EA3-9AA3-7BD3AB65B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BDF49BC-2172-CB57-3E7C-D7E83D9554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E2FBE7A-E4A3-F7E5-A1E8-D18687282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0E1F0-4799-4EB7-BF4C-B2B4D434ACF7}" type="datetimeFigureOut">
              <a:rPr lang="pt-BR" smtClean="0"/>
              <a:t>25/07/2023</a:t>
            </a:fld>
            <a:endParaRPr lang="pt-BR"/>
          </a:p>
        </p:txBody>
      </p:sp>
      <p:sp>
        <p:nvSpPr>
          <p:cNvPr id="5" name="Espaço Reservado para Rodapé 4">
            <a:extLst>
              <a:ext uri="{FF2B5EF4-FFF2-40B4-BE49-F238E27FC236}">
                <a16:creationId xmlns:a16="http://schemas.microsoft.com/office/drawing/2014/main" id="{0FD35A94-84FA-974E-D9BD-AB712E2F7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C3C7F6B-A65A-1E34-4D71-4EBBC675C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373D0-63BE-4A03-B669-27E3F17AF238}" type="slidenum">
              <a:rPr lang="pt-BR" smtClean="0"/>
              <a:t>‹#›</a:t>
            </a:fld>
            <a:endParaRPr lang="pt-BR"/>
          </a:p>
        </p:txBody>
      </p:sp>
    </p:spTree>
    <p:extLst>
      <p:ext uri="{BB962C8B-B14F-4D97-AF65-F5344CB8AC3E}">
        <p14:creationId xmlns:p14="http://schemas.microsoft.com/office/powerpoint/2010/main" val="607284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Imagem 15" descr="Palco com luzes azuis&#10;&#10;Descrição gerada automaticamente com confiança média">
            <a:extLst>
              <a:ext uri="{FF2B5EF4-FFF2-40B4-BE49-F238E27FC236}">
                <a16:creationId xmlns:a16="http://schemas.microsoft.com/office/drawing/2014/main" id="{58147429-B010-94F6-BF9E-97D239CA52F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17063"/>
            <a:ext cx="12192000" cy="6858001"/>
          </a:xfrm>
          <a:prstGeom prst="rect">
            <a:avLst/>
          </a:prstGeom>
          <a:ln>
            <a:noFill/>
          </a:ln>
        </p:spPr>
      </p:pic>
      <p:sp>
        <p:nvSpPr>
          <p:cNvPr id="2" name="Título 1">
            <a:extLst>
              <a:ext uri="{FF2B5EF4-FFF2-40B4-BE49-F238E27FC236}">
                <a16:creationId xmlns:a16="http://schemas.microsoft.com/office/drawing/2014/main" id="{80423CF5-1BA4-2C85-CCE3-BBCBC0269907}"/>
              </a:ext>
            </a:extLst>
          </p:cNvPr>
          <p:cNvSpPr>
            <a:spLocks noGrp="1"/>
          </p:cNvSpPr>
          <p:nvPr>
            <p:ph type="ctrTitle"/>
          </p:nvPr>
        </p:nvSpPr>
        <p:spPr>
          <a:xfrm>
            <a:off x="447676" y="3370084"/>
            <a:ext cx="11220450" cy="1520906"/>
          </a:xfrm>
        </p:spPr>
        <p:txBody>
          <a:bodyPr>
            <a:noAutofit/>
          </a:bodyPr>
          <a:lstStyle/>
          <a:p>
            <a:pPr>
              <a:lnSpc>
                <a:spcPts val="7000"/>
              </a:lnSpc>
            </a:pPr>
            <a:r>
              <a:rPr lang="en-US" sz="4800" b="1" dirty="0">
                <a:latin typeface="Roboto" panose="020B0604020202020204" pitchFamily="2" charset="0"/>
                <a:ea typeface="Roboto" panose="020B0604020202020204" pitchFamily="2" charset="0"/>
                <a:cs typeface="Roboto" panose="020B0604020202020204" pitchFamily="2" charset="0"/>
              </a:rPr>
              <a:t>Python Coding Session</a:t>
            </a:r>
            <a:br>
              <a:rPr lang="pt-BR" sz="4800" b="1" dirty="0">
                <a:solidFill>
                  <a:srgbClr val="00B050"/>
                </a:solidFill>
                <a:latin typeface="Roboto" panose="020B0604020202020204" pitchFamily="2" charset="0"/>
                <a:ea typeface="Roboto" panose="020B0604020202020204" pitchFamily="2" charset="0"/>
                <a:cs typeface="Roboto" panose="020B0604020202020204" pitchFamily="2" charset="0"/>
              </a:rPr>
            </a:br>
            <a:r>
              <a:rPr lang="en-US" sz="4800" b="1" dirty="0">
                <a:solidFill>
                  <a:srgbClr val="3ACD82"/>
                </a:solidFill>
                <a:latin typeface="Roboto" panose="020B0604020202020204" pitchFamily="2" charset="0"/>
                <a:ea typeface="Roboto" panose="020B0604020202020204" pitchFamily="2" charset="0"/>
                <a:cs typeface="Roboto" panose="020B0604020202020204" pitchFamily="2" charset="0"/>
              </a:rPr>
              <a:t>Data Structures Methods and Attributes</a:t>
            </a:r>
            <a:endParaRPr lang="pt-BR" sz="4800" b="1" dirty="0">
              <a:solidFill>
                <a:srgbClr val="3ACD82"/>
              </a:solidFill>
              <a:latin typeface="Roboto" panose="020B0604020202020204" pitchFamily="2" charset="0"/>
              <a:ea typeface="Roboto" panose="020B0604020202020204" pitchFamily="2" charset="0"/>
              <a:cs typeface="Roboto" panose="020B0604020202020204" pitchFamily="2" charset="0"/>
            </a:endParaRPr>
          </a:p>
        </p:txBody>
      </p:sp>
      <p:sp>
        <p:nvSpPr>
          <p:cNvPr id="19" name="Título 1">
            <a:extLst>
              <a:ext uri="{FF2B5EF4-FFF2-40B4-BE49-F238E27FC236}">
                <a16:creationId xmlns:a16="http://schemas.microsoft.com/office/drawing/2014/main" id="{C150364A-F6DF-6920-2B82-E590EFEE7683}"/>
              </a:ext>
            </a:extLst>
          </p:cNvPr>
          <p:cNvSpPr txBox="1">
            <a:spLocks/>
          </p:cNvSpPr>
          <p:nvPr/>
        </p:nvSpPr>
        <p:spPr>
          <a:xfrm>
            <a:off x="951772" y="5166429"/>
            <a:ext cx="10288453" cy="7459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70000"/>
              </a:lnSpc>
            </a:pPr>
            <a:r>
              <a:rPr lang="pt-BR" sz="3200" b="1" dirty="0">
                <a:solidFill>
                  <a:srgbClr val="FFFFFF"/>
                </a:solidFill>
                <a:latin typeface="Roboto" panose="02000000000000000000" pitchFamily="2" charset="0"/>
                <a:ea typeface="Roboto" panose="02000000000000000000" pitchFamily="2" charset="0"/>
                <a:cs typeface="Roboto" panose="02000000000000000000" pitchFamily="2" charset="0"/>
              </a:rPr>
              <a:t>Introduction </a:t>
            </a:r>
            <a:r>
              <a:rPr lang="pt-BR" sz="3200" b="1" dirty="0" err="1">
                <a:solidFill>
                  <a:srgbClr val="FFFFFF"/>
                </a:solidFill>
                <a:latin typeface="Roboto" panose="02000000000000000000" pitchFamily="2" charset="0"/>
                <a:ea typeface="Roboto" panose="02000000000000000000" pitchFamily="2" charset="0"/>
                <a:cs typeface="Roboto" panose="02000000000000000000" pitchFamily="2" charset="0"/>
              </a:rPr>
              <a:t>to</a:t>
            </a:r>
            <a:r>
              <a:rPr lang="pt-BR" sz="3200" b="1" dirty="0">
                <a:solidFill>
                  <a:srgbClr val="FFFFFF"/>
                </a:solidFill>
                <a:latin typeface="Roboto" panose="02000000000000000000" pitchFamily="2" charset="0"/>
                <a:ea typeface="Roboto" panose="02000000000000000000" pitchFamily="2" charset="0"/>
                <a:cs typeface="Roboto" panose="02000000000000000000" pitchFamily="2" charset="0"/>
              </a:rPr>
              <a:t> Implementation Details </a:t>
            </a:r>
            <a:r>
              <a:rPr lang="pt-BR" sz="3200" b="1" dirty="0" err="1">
                <a:solidFill>
                  <a:srgbClr val="FFFFFF"/>
                </a:solidFill>
                <a:latin typeface="Roboto" panose="02000000000000000000" pitchFamily="2" charset="0"/>
                <a:ea typeface="Roboto" panose="02000000000000000000" pitchFamily="2" charset="0"/>
                <a:cs typeface="Roboto" panose="02000000000000000000" pitchFamily="2" charset="0"/>
              </a:rPr>
              <a:t>and</a:t>
            </a:r>
            <a:r>
              <a:rPr lang="pt-BR" sz="3200" b="1" dirty="0">
                <a:solidFill>
                  <a:srgbClr val="FFFFFF"/>
                </a:solidFill>
                <a:latin typeface="Roboto" panose="02000000000000000000" pitchFamily="2" charset="0"/>
                <a:ea typeface="Roboto" panose="02000000000000000000" pitchFamily="2" charset="0"/>
                <a:cs typeface="Roboto" panose="02000000000000000000" pitchFamily="2" charset="0"/>
              </a:rPr>
              <a:t> Usage</a:t>
            </a:r>
            <a:endParaRPr lang="pt-BR" sz="3200" b="1" dirty="0">
              <a:solidFill>
                <a:srgbClr val="3ACD82"/>
              </a:solidFill>
              <a:latin typeface="Roboto" panose="02000000000000000000" pitchFamily="2" charset="0"/>
              <a:ea typeface="Roboto" panose="02000000000000000000" pitchFamily="2" charset="0"/>
              <a:cs typeface="Roboto" panose="02000000000000000000" pitchFamily="2" charset="0"/>
            </a:endParaRPr>
          </a:p>
        </p:txBody>
      </p:sp>
      <p:pic>
        <p:nvPicPr>
          <p:cNvPr id="9" name="Picture 8">
            <a:extLst>
              <a:ext uri="{FF2B5EF4-FFF2-40B4-BE49-F238E27FC236}">
                <a16:creationId xmlns:a16="http://schemas.microsoft.com/office/drawing/2014/main" id="{0807F83A-F94F-0D71-C80C-F5F1DAFBD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4090" y="-150395"/>
            <a:ext cx="5043819" cy="3362546"/>
          </a:xfrm>
          <a:prstGeom prst="rect">
            <a:avLst/>
          </a:prstGeom>
        </p:spPr>
      </p:pic>
    </p:spTree>
    <p:extLst>
      <p:ext uri="{BB962C8B-B14F-4D97-AF65-F5344CB8AC3E}">
        <p14:creationId xmlns:p14="http://schemas.microsoft.com/office/powerpoint/2010/main" val="40763292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15295" y="-9"/>
            <a:ext cx="7976535"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15294" y="268357"/>
            <a:ext cx="7976537" cy="6268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Dictionary</a:t>
            </a:r>
            <a:r>
              <a:rPr lang="pt-BR" sz="4000" b="1" dirty="0">
                <a:solidFill>
                  <a:srgbClr val="1D1E2F"/>
                </a:solidFill>
                <a:latin typeface="+mn-lt"/>
              </a:rPr>
              <a:t> </a:t>
            </a:r>
            <a:r>
              <a:rPr lang="pt-BR" sz="4000" b="1" dirty="0" err="1">
                <a:solidFill>
                  <a:srgbClr val="1D1E2F"/>
                </a:solidFill>
                <a:latin typeface="+mn-lt"/>
              </a:rPr>
              <a:t>Methods</a:t>
            </a:r>
            <a:r>
              <a:rPr lang="pt-BR" sz="4000" b="1" dirty="0">
                <a:solidFill>
                  <a:srgbClr val="1D1E2F"/>
                </a:solidFill>
                <a:latin typeface="+mn-lt"/>
              </a:rPr>
              <a:t> </a:t>
            </a:r>
            <a:r>
              <a:rPr lang="pt-BR" sz="4000" b="1" dirty="0" err="1">
                <a:solidFill>
                  <a:srgbClr val="1D1E2F"/>
                </a:solidFill>
                <a:latin typeface="+mn-lt"/>
              </a:rPr>
              <a:t>and</a:t>
            </a:r>
            <a:r>
              <a:rPr lang="pt-BR" sz="4000" b="1" dirty="0">
                <a:solidFill>
                  <a:srgbClr val="1D1E2F"/>
                </a:solidFill>
                <a:latin typeface="+mn-lt"/>
              </a:rPr>
              <a:t> </a:t>
            </a:r>
            <a:r>
              <a:rPr lang="pt-BR" sz="4000" b="1" dirty="0" err="1">
                <a:solidFill>
                  <a:srgbClr val="1D1E2F"/>
                </a:solidFill>
                <a:latin typeface="+mn-lt"/>
              </a:rPr>
              <a:t>Attributes</a:t>
            </a:r>
            <a:endParaRPr lang="pt-BR" sz="4000" b="1" dirty="0">
              <a:solidFill>
                <a:srgbClr val="1D1E2F"/>
              </a:solidFill>
              <a:latin typeface="+mn-lt"/>
            </a:endParaRPr>
          </a:p>
          <a:p>
            <a:pPr algn="ctr"/>
            <a:endParaRPr lang="pt-BR" sz="4000" b="1" dirty="0">
              <a:solidFill>
                <a:srgbClr val="1D1E2F"/>
              </a:solidFill>
              <a:latin typeface="+mn-lt"/>
            </a:endParaRPr>
          </a:p>
        </p:txBody>
      </p:sp>
      <p:sp>
        <p:nvSpPr>
          <p:cNvPr id="5" name="TextBox 4">
            <a:extLst>
              <a:ext uri="{FF2B5EF4-FFF2-40B4-BE49-F238E27FC236}">
                <a16:creationId xmlns:a16="http://schemas.microsoft.com/office/drawing/2014/main" id="{2825BA52-6FE3-E4E6-510D-7219918F6666}"/>
              </a:ext>
            </a:extLst>
          </p:cNvPr>
          <p:cNvSpPr txBox="1"/>
          <p:nvPr/>
        </p:nvSpPr>
        <p:spPr>
          <a:xfrm>
            <a:off x="473899" y="1965632"/>
            <a:ext cx="5012500" cy="523220"/>
          </a:xfrm>
          <a:prstGeom prst="rect">
            <a:avLst/>
          </a:prstGeom>
          <a:noFill/>
        </p:spPr>
        <p:txBody>
          <a:bodyPr wrap="square" rtlCol="0">
            <a:spAutoFit/>
          </a:bodyPr>
          <a:lstStyle/>
          <a:p>
            <a:r>
              <a:rPr lang="en-US" sz="2800" dirty="0">
                <a:solidFill>
                  <a:schemeClr val="bg1"/>
                </a:solidFill>
              </a:rPr>
              <a:t>Removing Elements</a:t>
            </a:r>
            <a:endParaRPr lang="pl-PL" sz="2800" dirty="0">
              <a:solidFill>
                <a:schemeClr val="bg1"/>
              </a:solidFill>
            </a:endParaRPr>
          </a:p>
        </p:txBody>
      </p:sp>
      <p:sp>
        <p:nvSpPr>
          <p:cNvPr id="7" name="TextBox 6">
            <a:extLst>
              <a:ext uri="{FF2B5EF4-FFF2-40B4-BE49-F238E27FC236}">
                <a16:creationId xmlns:a16="http://schemas.microsoft.com/office/drawing/2014/main" id="{4F096EDC-DFE8-71AE-1D06-48FFBB7EBF79}"/>
              </a:ext>
            </a:extLst>
          </p:cNvPr>
          <p:cNvSpPr txBox="1"/>
          <p:nvPr/>
        </p:nvSpPr>
        <p:spPr>
          <a:xfrm>
            <a:off x="473899" y="4800795"/>
            <a:ext cx="5012500" cy="523220"/>
          </a:xfrm>
          <a:prstGeom prst="rect">
            <a:avLst/>
          </a:prstGeom>
          <a:noFill/>
        </p:spPr>
        <p:txBody>
          <a:bodyPr wrap="square" rtlCol="0">
            <a:spAutoFit/>
          </a:bodyPr>
          <a:lstStyle/>
          <a:p>
            <a:r>
              <a:rPr lang="en-US" sz="2800" dirty="0">
                <a:solidFill>
                  <a:schemeClr val="bg1"/>
                </a:solidFill>
              </a:rPr>
              <a:t>Adding Elements</a:t>
            </a:r>
            <a:endParaRPr lang="pl-PL" sz="2800" dirty="0">
              <a:solidFill>
                <a:schemeClr val="bg1"/>
              </a:solidFill>
            </a:endParaRPr>
          </a:p>
        </p:txBody>
      </p:sp>
      <p:pic>
        <p:nvPicPr>
          <p:cNvPr id="8" name="Picture 7">
            <a:extLst>
              <a:ext uri="{FF2B5EF4-FFF2-40B4-BE49-F238E27FC236}">
                <a16:creationId xmlns:a16="http://schemas.microsoft.com/office/drawing/2014/main" id="{7B1BA1C2-108A-2DA5-25DF-BC169311E6F4}"/>
              </a:ext>
            </a:extLst>
          </p:cNvPr>
          <p:cNvPicPr>
            <a:picLocks noChangeAspect="1"/>
          </p:cNvPicPr>
          <p:nvPr/>
        </p:nvPicPr>
        <p:blipFill>
          <a:blip r:embed="rId2"/>
          <a:stretch>
            <a:fillRect/>
          </a:stretch>
        </p:blipFill>
        <p:spPr>
          <a:xfrm>
            <a:off x="4001546" y="931682"/>
            <a:ext cx="6600825" cy="2552700"/>
          </a:xfrm>
          <a:prstGeom prst="rect">
            <a:avLst/>
          </a:prstGeom>
        </p:spPr>
      </p:pic>
      <p:pic>
        <p:nvPicPr>
          <p:cNvPr id="12" name="Picture 11">
            <a:extLst>
              <a:ext uri="{FF2B5EF4-FFF2-40B4-BE49-F238E27FC236}">
                <a16:creationId xmlns:a16="http://schemas.microsoft.com/office/drawing/2014/main" id="{FF542EA1-BF83-8579-74C7-F2FE7BD6DE96}"/>
              </a:ext>
            </a:extLst>
          </p:cNvPr>
          <p:cNvPicPr>
            <a:picLocks noChangeAspect="1"/>
          </p:cNvPicPr>
          <p:nvPr/>
        </p:nvPicPr>
        <p:blipFill>
          <a:blip r:embed="rId3"/>
          <a:stretch>
            <a:fillRect/>
          </a:stretch>
        </p:blipFill>
        <p:spPr>
          <a:xfrm>
            <a:off x="3972972" y="3919546"/>
            <a:ext cx="7391400" cy="2819400"/>
          </a:xfrm>
          <a:prstGeom prst="rect">
            <a:avLst/>
          </a:prstGeom>
        </p:spPr>
      </p:pic>
    </p:spTree>
    <p:extLst>
      <p:ext uri="{BB962C8B-B14F-4D97-AF65-F5344CB8AC3E}">
        <p14:creationId xmlns:p14="http://schemas.microsoft.com/office/powerpoint/2010/main" val="346337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895424-F0AF-D77E-1D70-68D2565A6D9D}"/>
              </a:ext>
            </a:extLst>
          </p:cNvPr>
          <p:cNvSpPr txBox="1"/>
          <p:nvPr/>
        </p:nvSpPr>
        <p:spPr>
          <a:xfrm>
            <a:off x="207686" y="1022075"/>
            <a:ext cx="11586128" cy="5882829"/>
          </a:xfrm>
          <a:prstGeom prst="rect">
            <a:avLst/>
          </a:prstGeom>
          <a:noFill/>
        </p:spPr>
        <p:txBody>
          <a:bodyPr wrap="square" rtlCol="0">
            <a:spAutoFit/>
          </a:bodyPr>
          <a:lstStyle/>
          <a:p>
            <a:pPr algn="l">
              <a:buFont typeface="+mj-lt"/>
              <a:buAutoNum type="arabicPeriod"/>
            </a:pPr>
            <a:r>
              <a:rPr lang="en-US" sz="2000" b="1" i="0" dirty="0">
                <a:solidFill>
                  <a:srgbClr val="D1D5DB"/>
                </a:solidFill>
                <a:effectLst/>
                <a:latin typeface="Söhne"/>
              </a:rPr>
              <a:t>Exercise: Student Scores</a:t>
            </a:r>
            <a:r>
              <a:rPr lang="en-US" sz="2000" b="0" i="0" dirty="0">
                <a:solidFill>
                  <a:srgbClr val="D1D5DB"/>
                </a:solidFill>
                <a:effectLst/>
                <a:latin typeface="Söhne"/>
              </a:rPr>
              <a:t> Create a dictionary to store the scores of three students. Ask the user to input the names of the students and their corresponding scores. After taking input, calculate and print the average score of the students.</a:t>
            </a:r>
          </a:p>
          <a:p>
            <a:pPr algn="l">
              <a:buFont typeface="+mj-lt"/>
              <a:buAutoNum type="arabicPeriod"/>
            </a:pPr>
            <a:endParaRPr lang="en-US" sz="2000" b="0" i="0" dirty="0">
              <a:solidFill>
                <a:srgbClr val="D1D5DB"/>
              </a:solidFill>
              <a:effectLst/>
              <a:latin typeface="Söhne"/>
            </a:endParaRPr>
          </a:p>
          <a:p>
            <a:pPr algn="l">
              <a:buFont typeface="+mj-lt"/>
              <a:buAutoNum type="arabicPeriod"/>
            </a:pPr>
            <a:r>
              <a:rPr lang="en-US" sz="2000" b="1" i="0" dirty="0">
                <a:solidFill>
                  <a:srgbClr val="D1D5DB"/>
                </a:solidFill>
                <a:effectLst/>
                <a:latin typeface="Söhne"/>
              </a:rPr>
              <a:t>Exercise: Word Frequency Counter</a:t>
            </a:r>
            <a:r>
              <a:rPr lang="en-US" sz="2000" b="0" i="0" dirty="0">
                <a:solidFill>
                  <a:srgbClr val="D1D5DB"/>
                </a:solidFill>
                <a:effectLst/>
                <a:latin typeface="Söhne"/>
              </a:rPr>
              <a:t> Write a function that takes a string as input and returns a dictionary containing the frequency of each word in the string. Ignore punctuation and make the comparisons case-insensitive.</a:t>
            </a:r>
          </a:p>
          <a:p>
            <a:pPr algn="l">
              <a:buFont typeface="+mj-lt"/>
              <a:buAutoNum type="arabicPeriod"/>
            </a:pPr>
            <a:endParaRPr lang="en-US" sz="2000" dirty="0">
              <a:solidFill>
                <a:srgbClr val="D1D5DB"/>
              </a:solidFill>
              <a:latin typeface="Söhne"/>
            </a:endParaRPr>
          </a:p>
          <a:p>
            <a:pPr algn="l">
              <a:buFont typeface="+mj-lt"/>
              <a:buAutoNum type="arabicPeriod"/>
            </a:pPr>
            <a:r>
              <a:rPr lang="en-US" sz="2000" b="1" i="0" dirty="0">
                <a:solidFill>
                  <a:srgbClr val="D1D5DB"/>
                </a:solidFill>
                <a:effectLst/>
                <a:latin typeface="Söhne"/>
              </a:rPr>
              <a:t>Exercise: List Reversal</a:t>
            </a:r>
            <a:r>
              <a:rPr lang="en-US" sz="2000" b="0" i="0" dirty="0">
                <a:solidFill>
                  <a:srgbClr val="D1D5DB"/>
                </a:solidFill>
                <a:effectLst/>
                <a:latin typeface="Söhne"/>
              </a:rPr>
              <a:t> Write a function that takes a list as input and returns a new list with the elements reversed.</a:t>
            </a:r>
          </a:p>
          <a:p>
            <a:pPr algn="l">
              <a:buFont typeface="+mj-lt"/>
              <a:buAutoNum type="arabicPeriod"/>
            </a:pPr>
            <a:endParaRPr lang="en-US" sz="2000" b="0" i="0" dirty="0">
              <a:solidFill>
                <a:srgbClr val="D1D5DB"/>
              </a:solidFill>
              <a:effectLst/>
              <a:latin typeface="Söhne"/>
            </a:endParaRPr>
          </a:p>
          <a:p>
            <a:pPr algn="l">
              <a:buFont typeface="+mj-lt"/>
              <a:buAutoNum type="arabicPeriod"/>
            </a:pPr>
            <a:r>
              <a:rPr lang="en-US" sz="2000" b="1" i="0" dirty="0">
                <a:solidFill>
                  <a:srgbClr val="D1D5DB"/>
                </a:solidFill>
                <a:effectLst/>
                <a:latin typeface="Söhne"/>
              </a:rPr>
              <a:t>Exercise: Sorting Lists</a:t>
            </a:r>
            <a:r>
              <a:rPr lang="en-US" sz="2000" b="0" i="0" dirty="0">
                <a:solidFill>
                  <a:srgbClr val="D1D5DB"/>
                </a:solidFill>
                <a:effectLst/>
                <a:latin typeface="Söhne"/>
              </a:rPr>
              <a:t> Write a function that takes a list of numbers as input and returns a new list with the elements sorted in ascending order.</a:t>
            </a:r>
          </a:p>
          <a:p>
            <a:pPr algn="l">
              <a:buFont typeface="+mj-lt"/>
              <a:buAutoNum type="arabicPeriod"/>
            </a:pPr>
            <a:endParaRPr lang="en-US" sz="2000" b="0" i="0" dirty="0">
              <a:solidFill>
                <a:srgbClr val="D1D5DB"/>
              </a:solidFill>
              <a:effectLst/>
              <a:latin typeface="Söhne"/>
            </a:endParaRPr>
          </a:p>
          <a:p>
            <a:pPr algn="l">
              <a:buFont typeface="+mj-lt"/>
              <a:buAutoNum type="arabicPeriod"/>
            </a:pPr>
            <a:r>
              <a:rPr lang="en-US" sz="2000" b="1" i="0" dirty="0">
                <a:solidFill>
                  <a:srgbClr val="D1D5DB"/>
                </a:solidFill>
                <a:effectLst/>
                <a:latin typeface="Söhne"/>
              </a:rPr>
              <a:t>Exercise: Even Numbers</a:t>
            </a:r>
            <a:r>
              <a:rPr lang="en-US" sz="2000" b="0" i="0" dirty="0">
                <a:solidFill>
                  <a:srgbClr val="D1D5DB"/>
                </a:solidFill>
                <a:effectLst/>
                <a:latin typeface="Söhne"/>
              </a:rPr>
              <a:t> Write a function that takes a list of numbers as input and returns a new list containing only the even numbers.</a:t>
            </a:r>
          </a:p>
          <a:p>
            <a:pPr algn="l">
              <a:buFont typeface="+mj-lt"/>
              <a:buAutoNum type="arabicPeriod"/>
            </a:pPr>
            <a:endParaRPr lang="en-US" sz="2400" b="0" i="0" dirty="0">
              <a:solidFill>
                <a:srgbClr val="D1D5DB"/>
              </a:solidFill>
              <a:effectLst/>
              <a:latin typeface="Söhne"/>
            </a:endParaRPr>
          </a:p>
          <a:p>
            <a:pPr algn="l">
              <a:lnSpc>
                <a:spcPct val="150000"/>
              </a:lnSpc>
            </a:pPr>
            <a:endParaRPr lang="en-US" sz="2400" b="0" i="0" dirty="0">
              <a:solidFill>
                <a:srgbClr val="D1D5DB"/>
              </a:solidFill>
              <a:effectLst/>
              <a:latin typeface="Söhne"/>
            </a:endParaRPr>
          </a:p>
        </p:txBody>
      </p:sp>
      <p:sp>
        <p:nvSpPr>
          <p:cNvPr id="3" name="Retângulo: Cantos Superiores Arredondados 9">
            <a:extLst>
              <a:ext uri="{FF2B5EF4-FFF2-40B4-BE49-F238E27FC236}">
                <a16:creationId xmlns:a16="http://schemas.microsoft.com/office/drawing/2014/main" id="{5D9F8C56-B251-DE30-097C-CFF16A9F6D31}"/>
              </a:ext>
            </a:extLst>
          </p:cNvPr>
          <p:cNvSpPr/>
          <p:nvPr/>
        </p:nvSpPr>
        <p:spPr>
          <a:xfrm rot="10800000">
            <a:off x="0" y="-9"/>
            <a:ext cx="4550183"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ítulo 1">
            <a:extLst>
              <a:ext uri="{FF2B5EF4-FFF2-40B4-BE49-F238E27FC236}">
                <a16:creationId xmlns:a16="http://schemas.microsoft.com/office/drawing/2014/main" id="{66D45257-D424-7006-837A-2B25FE4C608A}"/>
              </a:ext>
            </a:extLst>
          </p:cNvPr>
          <p:cNvSpPr txBox="1">
            <a:spLocks/>
          </p:cNvSpPr>
          <p:nvPr/>
        </p:nvSpPr>
        <p:spPr>
          <a:xfrm>
            <a:off x="-140109" y="41720"/>
            <a:ext cx="4550183"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Pratice</a:t>
            </a:r>
            <a:endParaRPr lang="pt-BR" sz="4000" b="1" dirty="0">
              <a:solidFill>
                <a:srgbClr val="1D1E2F"/>
              </a:solidFill>
              <a:latin typeface="+mn-lt"/>
            </a:endParaRPr>
          </a:p>
        </p:txBody>
      </p:sp>
    </p:spTree>
    <p:extLst>
      <p:ext uri="{BB962C8B-B14F-4D97-AF65-F5344CB8AC3E}">
        <p14:creationId xmlns:p14="http://schemas.microsoft.com/office/powerpoint/2010/main" val="289216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0" name="Retângulo 19">
            <a:extLst>
              <a:ext uri="{FF2B5EF4-FFF2-40B4-BE49-F238E27FC236}">
                <a16:creationId xmlns:a16="http://schemas.microsoft.com/office/drawing/2014/main" id="{C2BF4646-7D03-C6A8-ECB3-09EA45F6AA63}"/>
              </a:ext>
            </a:extLst>
          </p:cNvPr>
          <p:cNvSpPr/>
          <p:nvPr/>
        </p:nvSpPr>
        <p:spPr>
          <a:xfrm>
            <a:off x="-29631" y="-2"/>
            <a:ext cx="12192000" cy="685800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CaixaDeTexto 16">
            <a:extLst>
              <a:ext uri="{FF2B5EF4-FFF2-40B4-BE49-F238E27FC236}">
                <a16:creationId xmlns:a16="http://schemas.microsoft.com/office/drawing/2014/main" id="{081877D3-E8A1-C4F9-0F2C-3875955D76C0}"/>
              </a:ext>
            </a:extLst>
          </p:cNvPr>
          <p:cNvSpPr txBox="1"/>
          <p:nvPr/>
        </p:nvSpPr>
        <p:spPr>
          <a:xfrm>
            <a:off x="1537903" y="1737998"/>
            <a:ext cx="7324090" cy="3902415"/>
          </a:xfrm>
          <a:prstGeom prst="rect">
            <a:avLst/>
          </a:prstGeom>
          <a:noFill/>
        </p:spPr>
        <p:txBody>
          <a:bodyPr wrap="square" rtlCol="0">
            <a:spAutoFit/>
          </a:bodyPr>
          <a:lstStyle/>
          <a:p>
            <a:pPr algn="just">
              <a:lnSpc>
                <a:spcPct val="150000"/>
              </a:lnSpc>
            </a:pPr>
            <a:r>
              <a:rPr lang="en-US" sz="2800" b="0" i="0" dirty="0">
                <a:solidFill>
                  <a:srgbClr val="D1D5DB"/>
                </a:solidFill>
                <a:effectLst/>
                <a:latin typeface="Söhne"/>
              </a:rPr>
              <a:t>In Python, objects have both methods and attributes. Methods are functions associated with objects that can perform actions or operations on the object, while attributes are variables associated with objects that hold data related to the object</a:t>
            </a:r>
            <a:endParaRPr lang="en-US" sz="28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
        <p:nvSpPr>
          <p:cNvPr id="19" name="Retângulo: Cantos Arredondados 18">
            <a:extLst>
              <a:ext uri="{FF2B5EF4-FFF2-40B4-BE49-F238E27FC236}">
                <a16:creationId xmlns:a16="http://schemas.microsoft.com/office/drawing/2014/main" id="{F7EFCFDB-5438-650A-A29D-469E7FA0E4C4}"/>
              </a:ext>
            </a:extLst>
          </p:cNvPr>
          <p:cNvSpPr/>
          <p:nvPr/>
        </p:nvSpPr>
        <p:spPr>
          <a:xfrm>
            <a:off x="1231225" y="1580049"/>
            <a:ext cx="7960399" cy="4220676"/>
          </a:xfrm>
          <a:prstGeom prst="roundRect">
            <a:avLst>
              <a:gd name="adj" fmla="val 7935"/>
            </a:avLst>
          </a:prstGeom>
          <a:noFill/>
          <a:ln w="28575">
            <a:solidFill>
              <a:srgbClr val="3ACD82"/>
            </a:solidFill>
          </a:ln>
          <a:effectLst>
            <a:glow rad="63500">
              <a:srgbClr val="3ACD82">
                <a:alpha val="2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Retângulo: Cantos Superiores Arredondados 2">
            <a:extLst>
              <a:ext uri="{FF2B5EF4-FFF2-40B4-BE49-F238E27FC236}">
                <a16:creationId xmlns:a16="http://schemas.microsoft.com/office/drawing/2014/main" id="{AF9C4E59-BB5A-D083-D83B-11B45BE7A41F}"/>
              </a:ext>
            </a:extLst>
          </p:cNvPr>
          <p:cNvSpPr/>
          <p:nvPr/>
        </p:nvSpPr>
        <p:spPr>
          <a:xfrm rot="10800000">
            <a:off x="-29632" y="-1"/>
            <a:ext cx="4397095" cy="776181"/>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0" name="Título 1">
            <a:extLst>
              <a:ext uri="{FF2B5EF4-FFF2-40B4-BE49-F238E27FC236}">
                <a16:creationId xmlns:a16="http://schemas.microsoft.com/office/drawing/2014/main" id="{DF663007-87A1-A7E4-8402-C11FE47CB951}"/>
              </a:ext>
            </a:extLst>
          </p:cNvPr>
          <p:cNvSpPr txBox="1">
            <a:spLocks/>
          </p:cNvSpPr>
          <p:nvPr/>
        </p:nvSpPr>
        <p:spPr>
          <a:xfrm>
            <a:off x="29631" y="52806"/>
            <a:ext cx="4376178"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b="1" dirty="0">
                <a:solidFill>
                  <a:srgbClr val="1D1E2F"/>
                </a:solidFill>
                <a:latin typeface="+mn-lt"/>
              </a:rPr>
              <a:t>Introduction</a:t>
            </a:r>
          </a:p>
        </p:txBody>
      </p:sp>
    </p:spTree>
    <p:extLst>
      <p:ext uri="{BB962C8B-B14F-4D97-AF65-F5344CB8AC3E}">
        <p14:creationId xmlns:p14="http://schemas.microsoft.com/office/powerpoint/2010/main" val="14331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A29"/>
        </a:solidFill>
        <a:effectLst/>
      </p:bgPr>
    </p:bg>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2" y="-1527"/>
            <a:ext cx="5314952" cy="776181"/>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101249" y="51286"/>
            <a:ext cx="4680302"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b="1" dirty="0">
                <a:solidFill>
                  <a:srgbClr val="1D1E2F"/>
                </a:solidFill>
                <a:latin typeface="+mn-lt"/>
              </a:rPr>
              <a:t>Python </a:t>
            </a:r>
            <a:r>
              <a:rPr lang="pt-BR" b="1" dirty="0" err="1">
                <a:solidFill>
                  <a:srgbClr val="1D1E2F"/>
                </a:solidFill>
                <a:latin typeface="+mn-lt"/>
              </a:rPr>
              <a:t>Objects</a:t>
            </a:r>
            <a:endParaRPr lang="pt-BR" b="1" dirty="0">
              <a:solidFill>
                <a:srgbClr val="1D1E2F"/>
              </a:solidFill>
              <a:latin typeface="+mn-lt"/>
            </a:endParaRPr>
          </a:p>
        </p:txBody>
      </p:sp>
      <p:pic>
        <p:nvPicPr>
          <p:cNvPr id="2" name="Picture 2" descr="Python Classes and Objects - Intellipaat Blog">
            <a:extLst>
              <a:ext uri="{FF2B5EF4-FFF2-40B4-BE49-F238E27FC236}">
                <a16:creationId xmlns:a16="http://schemas.microsoft.com/office/drawing/2014/main" id="{60790F08-45B2-A61A-2C43-F2A739A39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23" y="1204494"/>
            <a:ext cx="7671506" cy="4991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ject Oriented Programming(OOP) Series: Attributes and Methods">
            <a:extLst>
              <a:ext uri="{FF2B5EF4-FFF2-40B4-BE49-F238E27FC236}">
                <a16:creationId xmlns:a16="http://schemas.microsoft.com/office/drawing/2014/main" id="{FE733B29-0CE3-3018-1051-0E227546A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619" y="1309269"/>
            <a:ext cx="9107715"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5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8"/>
                                        </p:tgtEl>
                                      </p:cBhvr>
                                    </p:animEffect>
                                    <p:set>
                                      <p:cBhvr>
                                        <p:cTn id="7" dur="1" fill="hold">
                                          <p:stCondLst>
                                            <p:cond delay="499"/>
                                          </p:stCondLst>
                                        </p:cTn>
                                        <p:tgtEl>
                                          <p:spTgt spid="102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A29"/>
        </a:solidFill>
        <a:effectLst/>
      </p:bgPr>
    </p:bg>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0" y="0"/>
            <a:ext cx="6720892"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264350" y="-1"/>
            <a:ext cx="6192192"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List</a:t>
            </a:r>
            <a:r>
              <a:rPr lang="pt-BR" sz="4000" b="1" dirty="0">
                <a:solidFill>
                  <a:srgbClr val="1D1E2F"/>
                </a:solidFill>
                <a:latin typeface="+mn-lt"/>
              </a:rPr>
              <a:t> </a:t>
            </a:r>
            <a:r>
              <a:rPr lang="pt-BR" sz="4000" b="1" dirty="0" err="1">
                <a:solidFill>
                  <a:srgbClr val="1D1E2F"/>
                </a:solidFill>
                <a:latin typeface="+mn-lt"/>
              </a:rPr>
              <a:t>Methods</a:t>
            </a:r>
            <a:r>
              <a:rPr lang="pt-BR" sz="4000" b="1" dirty="0">
                <a:solidFill>
                  <a:srgbClr val="1D1E2F"/>
                </a:solidFill>
                <a:latin typeface="+mn-lt"/>
              </a:rPr>
              <a:t> </a:t>
            </a:r>
            <a:r>
              <a:rPr lang="pt-BR" sz="4000" b="1" dirty="0" err="1">
                <a:solidFill>
                  <a:srgbClr val="1D1E2F"/>
                </a:solidFill>
                <a:latin typeface="+mn-lt"/>
              </a:rPr>
              <a:t>and</a:t>
            </a:r>
            <a:r>
              <a:rPr lang="pt-BR" sz="4000" b="1" dirty="0">
                <a:solidFill>
                  <a:srgbClr val="1D1E2F"/>
                </a:solidFill>
                <a:latin typeface="+mn-lt"/>
              </a:rPr>
              <a:t> </a:t>
            </a:r>
            <a:r>
              <a:rPr lang="pt-BR" sz="4000" b="1" dirty="0" err="1">
                <a:solidFill>
                  <a:srgbClr val="1D1E2F"/>
                </a:solidFill>
                <a:latin typeface="+mn-lt"/>
              </a:rPr>
              <a:t>Attributes</a:t>
            </a:r>
            <a:endParaRPr lang="pt-BR" sz="4000" b="1" dirty="0">
              <a:solidFill>
                <a:srgbClr val="1D1E2F"/>
              </a:solidFill>
              <a:latin typeface="+mn-lt"/>
            </a:endParaRPr>
          </a:p>
        </p:txBody>
      </p:sp>
      <p:sp>
        <p:nvSpPr>
          <p:cNvPr id="2" name="TextBox 1">
            <a:extLst>
              <a:ext uri="{FF2B5EF4-FFF2-40B4-BE49-F238E27FC236}">
                <a16:creationId xmlns:a16="http://schemas.microsoft.com/office/drawing/2014/main" id="{41D77D8A-1D59-BE23-89EE-9200DA52054D}"/>
              </a:ext>
            </a:extLst>
          </p:cNvPr>
          <p:cNvSpPr txBox="1"/>
          <p:nvPr/>
        </p:nvSpPr>
        <p:spPr>
          <a:xfrm>
            <a:off x="264350" y="1068571"/>
            <a:ext cx="3324225" cy="523220"/>
          </a:xfrm>
          <a:prstGeom prst="rect">
            <a:avLst/>
          </a:prstGeom>
          <a:noFill/>
        </p:spPr>
        <p:txBody>
          <a:bodyPr wrap="square" rtlCol="0">
            <a:spAutoFit/>
          </a:bodyPr>
          <a:lstStyle/>
          <a:p>
            <a:r>
              <a:rPr lang="en-US" sz="2800" dirty="0">
                <a:solidFill>
                  <a:schemeClr val="bg1"/>
                </a:solidFill>
              </a:rPr>
              <a:t>Indexing and Slicing</a:t>
            </a:r>
            <a:endParaRPr lang="pl-PL" sz="2800" dirty="0">
              <a:solidFill>
                <a:schemeClr val="bg1"/>
              </a:solidFill>
            </a:endParaRPr>
          </a:p>
        </p:txBody>
      </p:sp>
      <p:pic>
        <p:nvPicPr>
          <p:cNvPr id="4" name="Picture 3">
            <a:extLst>
              <a:ext uri="{FF2B5EF4-FFF2-40B4-BE49-F238E27FC236}">
                <a16:creationId xmlns:a16="http://schemas.microsoft.com/office/drawing/2014/main" id="{67B3EAC9-52F9-3853-2910-9E1B8F54CA80}"/>
              </a:ext>
            </a:extLst>
          </p:cNvPr>
          <p:cNvPicPr>
            <a:picLocks noChangeAspect="1"/>
          </p:cNvPicPr>
          <p:nvPr/>
        </p:nvPicPr>
        <p:blipFill>
          <a:blip r:embed="rId2"/>
          <a:stretch>
            <a:fillRect/>
          </a:stretch>
        </p:blipFill>
        <p:spPr>
          <a:xfrm>
            <a:off x="264350" y="1724490"/>
            <a:ext cx="5467350" cy="1371600"/>
          </a:xfrm>
          <a:prstGeom prst="rect">
            <a:avLst/>
          </a:prstGeom>
        </p:spPr>
      </p:pic>
      <p:sp>
        <p:nvSpPr>
          <p:cNvPr id="6" name="TextBox 5">
            <a:extLst>
              <a:ext uri="{FF2B5EF4-FFF2-40B4-BE49-F238E27FC236}">
                <a16:creationId xmlns:a16="http://schemas.microsoft.com/office/drawing/2014/main" id="{35DA1B71-2439-2B2C-6647-23E45BF0F6E8}"/>
              </a:ext>
            </a:extLst>
          </p:cNvPr>
          <p:cNvSpPr txBox="1"/>
          <p:nvPr/>
        </p:nvSpPr>
        <p:spPr>
          <a:xfrm>
            <a:off x="264350" y="3331519"/>
            <a:ext cx="4230979" cy="523220"/>
          </a:xfrm>
          <a:prstGeom prst="rect">
            <a:avLst/>
          </a:prstGeom>
          <a:noFill/>
        </p:spPr>
        <p:txBody>
          <a:bodyPr wrap="square" rtlCol="0">
            <a:spAutoFit/>
          </a:bodyPr>
          <a:lstStyle/>
          <a:p>
            <a:r>
              <a:rPr lang="en-US" sz="2800" dirty="0">
                <a:solidFill>
                  <a:schemeClr val="bg1"/>
                </a:solidFill>
              </a:rPr>
              <a:t>Appending and Extending</a:t>
            </a:r>
            <a:endParaRPr lang="pl-PL" sz="2800" dirty="0">
              <a:solidFill>
                <a:schemeClr val="bg1"/>
              </a:solidFill>
            </a:endParaRPr>
          </a:p>
        </p:txBody>
      </p:sp>
      <p:pic>
        <p:nvPicPr>
          <p:cNvPr id="8" name="Picture 7">
            <a:extLst>
              <a:ext uri="{FF2B5EF4-FFF2-40B4-BE49-F238E27FC236}">
                <a16:creationId xmlns:a16="http://schemas.microsoft.com/office/drawing/2014/main" id="{C5F05002-8876-5A3C-B75C-95874510CFBB}"/>
              </a:ext>
            </a:extLst>
          </p:cNvPr>
          <p:cNvPicPr>
            <a:picLocks noChangeAspect="1"/>
          </p:cNvPicPr>
          <p:nvPr/>
        </p:nvPicPr>
        <p:blipFill>
          <a:blip r:embed="rId3"/>
          <a:stretch>
            <a:fillRect/>
          </a:stretch>
        </p:blipFill>
        <p:spPr>
          <a:xfrm>
            <a:off x="264350" y="3896470"/>
            <a:ext cx="7048500" cy="2781300"/>
          </a:xfrm>
          <a:prstGeom prst="rect">
            <a:avLst/>
          </a:prstGeom>
        </p:spPr>
      </p:pic>
    </p:spTree>
    <p:extLst>
      <p:ext uri="{BB962C8B-B14F-4D97-AF65-F5344CB8AC3E}">
        <p14:creationId xmlns:p14="http://schemas.microsoft.com/office/powerpoint/2010/main" val="262068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0" y="0"/>
            <a:ext cx="6720892"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264350" y="-1"/>
            <a:ext cx="6192192"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List</a:t>
            </a:r>
            <a:r>
              <a:rPr lang="pt-BR" sz="4000" b="1" dirty="0">
                <a:solidFill>
                  <a:srgbClr val="1D1E2F"/>
                </a:solidFill>
                <a:latin typeface="+mn-lt"/>
              </a:rPr>
              <a:t> </a:t>
            </a:r>
            <a:r>
              <a:rPr lang="pt-BR" sz="4000" b="1" dirty="0" err="1">
                <a:solidFill>
                  <a:srgbClr val="1D1E2F"/>
                </a:solidFill>
                <a:latin typeface="+mn-lt"/>
              </a:rPr>
              <a:t>Methods</a:t>
            </a:r>
            <a:r>
              <a:rPr lang="pt-BR" sz="4000" b="1" dirty="0">
                <a:solidFill>
                  <a:srgbClr val="1D1E2F"/>
                </a:solidFill>
                <a:latin typeface="+mn-lt"/>
              </a:rPr>
              <a:t> </a:t>
            </a:r>
            <a:r>
              <a:rPr lang="pt-BR" sz="4000" b="1" dirty="0" err="1">
                <a:solidFill>
                  <a:srgbClr val="1D1E2F"/>
                </a:solidFill>
                <a:latin typeface="+mn-lt"/>
              </a:rPr>
              <a:t>and</a:t>
            </a:r>
            <a:r>
              <a:rPr lang="pt-BR" sz="4000" b="1" dirty="0">
                <a:solidFill>
                  <a:srgbClr val="1D1E2F"/>
                </a:solidFill>
                <a:latin typeface="+mn-lt"/>
              </a:rPr>
              <a:t> </a:t>
            </a:r>
            <a:r>
              <a:rPr lang="pt-BR" sz="4000" b="1" dirty="0" err="1">
                <a:solidFill>
                  <a:srgbClr val="1D1E2F"/>
                </a:solidFill>
                <a:latin typeface="+mn-lt"/>
              </a:rPr>
              <a:t>Attributes</a:t>
            </a:r>
            <a:endParaRPr lang="pt-BR" sz="4000" b="1" dirty="0">
              <a:solidFill>
                <a:srgbClr val="1D1E2F"/>
              </a:solidFill>
              <a:latin typeface="+mn-lt"/>
            </a:endParaRPr>
          </a:p>
        </p:txBody>
      </p:sp>
      <p:sp>
        <p:nvSpPr>
          <p:cNvPr id="2" name="TextBox 1">
            <a:extLst>
              <a:ext uri="{FF2B5EF4-FFF2-40B4-BE49-F238E27FC236}">
                <a16:creationId xmlns:a16="http://schemas.microsoft.com/office/drawing/2014/main" id="{41D77D8A-1D59-BE23-89EE-9200DA52054D}"/>
              </a:ext>
            </a:extLst>
          </p:cNvPr>
          <p:cNvSpPr txBox="1"/>
          <p:nvPr/>
        </p:nvSpPr>
        <p:spPr>
          <a:xfrm>
            <a:off x="264350" y="1068571"/>
            <a:ext cx="5012500" cy="523220"/>
          </a:xfrm>
          <a:prstGeom prst="rect">
            <a:avLst/>
          </a:prstGeom>
          <a:noFill/>
        </p:spPr>
        <p:txBody>
          <a:bodyPr wrap="square" rtlCol="0">
            <a:spAutoFit/>
          </a:bodyPr>
          <a:lstStyle/>
          <a:p>
            <a:r>
              <a:rPr lang="en-US" sz="2800" dirty="0">
                <a:solidFill>
                  <a:schemeClr val="bg1"/>
                </a:solidFill>
              </a:rPr>
              <a:t>Inserting Elements</a:t>
            </a:r>
            <a:endParaRPr lang="pl-PL" sz="2800" dirty="0">
              <a:solidFill>
                <a:schemeClr val="bg1"/>
              </a:solidFill>
            </a:endParaRPr>
          </a:p>
        </p:txBody>
      </p:sp>
      <p:sp>
        <p:nvSpPr>
          <p:cNvPr id="6" name="TextBox 5">
            <a:extLst>
              <a:ext uri="{FF2B5EF4-FFF2-40B4-BE49-F238E27FC236}">
                <a16:creationId xmlns:a16="http://schemas.microsoft.com/office/drawing/2014/main" id="{35DA1B71-2439-2B2C-6647-23E45BF0F6E8}"/>
              </a:ext>
            </a:extLst>
          </p:cNvPr>
          <p:cNvSpPr txBox="1"/>
          <p:nvPr/>
        </p:nvSpPr>
        <p:spPr>
          <a:xfrm>
            <a:off x="264350" y="3331519"/>
            <a:ext cx="4230979" cy="523220"/>
          </a:xfrm>
          <a:prstGeom prst="rect">
            <a:avLst/>
          </a:prstGeom>
          <a:noFill/>
        </p:spPr>
        <p:txBody>
          <a:bodyPr wrap="square" rtlCol="0">
            <a:spAutoFit/>
          </a:bodyPr>
          <a:lstStyle/>
          <a:p>
            <a:r>
              <a:rPr lang="en-US" sz="2800" dirty="0">
                <a:solidFill>
                  <a:schemeClr val="bg1"/>
                </a:solidFill>
              </a:rPr>
              <a:t>Removing Elements</a:t>
            </a:r>
            <a:endParaRPr lang="pl-PL" sz="2800" dirty="0">
              <a:solidFill>
                <a:schemeClr val="bg1"/>
              </a:solidFill>
            </a:endParaRPr>
          </a:p>
        </p:txBody>
      </p:sp>
      <p:pic>
        <p:nvPicPr>
          <p:cNvPr id="5" name="Picture 4">
            <a:extLst>
              <a:ext uri="{FF2B5EF4-FFF2-40B4-BE49-F238E27FC236}">
                <a16:creationId xmlns:a16="http://schemas.microsoft.com/office/drawing/2014/main" id="{F5C9FAD8-6170-CDE4-D438-F1EB784F19C2}"/>
              </a:ext>
            </a:extLst>
          </p:cNvPr>
          <p:cNvPicPr>
            <a:picLocks noChangeAspect="1"/>
          </p:cNvPicPr>
          <p:nvPr/>
        </p:nvPicPr>
        <p:blipFill>
          <a:blip r:embed="rId2"/>
          <a:stretch>
            <a:fillRect/>
          </a:stretch>
        </p:blipFill>
        <p:spPr>
          <a:xfrm>
            <a:off x="276225" y="1769197"/>
            <a:ext cx="5819775" cy="1247775"/>
          </a:xfrm>
          <a:prstGeom prst="rect">
            <a:avLst/>
          </a:prstGeom>
        </p:spPr>
      </p:pic>
      <p:pic>
        <p:nvPicPr>
          <p:cNvPr id="9" name="Picture 8">
            <a:extLst>
              <a:ext uri="{FF2B5EF4-FFF2-40B4-BE49-F238E27FC236}">
                <a16:creationId xmlns:a16="http://schemas.microsoft.com/office/drawing/2014/main" id="{9B835B12-32ED-F601-EAB8-EE341EC2EA7B}"/>
              </a:ext>
            </a:extLst>
          </p:cNvPr>
          <p:cNvPicPr>
            <a:picLocks noChangeAspect="1"/>
          </p:cNvPicPr>
          <p:nvPr/>
        </p:nvPicPr>
        <p:blipFill>
          <a:blip r:embed="rId3"/>
          <a:stretch>
            <a:fillRect/>
          </a:stretch>
        </p:blipFill>
        <p:spPr>
          <a:xfrm>
            <a:off x="323379" y="4035776"/>
            <a:ext cx="5067300" cy="2371725"/>
          </a:xfrm>
          <a:prstGeom prst="rect">
            <a:avLst/>
          </a:prstGeom>
        </p:spPr>
      </p:pic>
    </p:spTree>
    <p:extLst>
      <p:ext uri="{BB962C8B-B14F-4D97-AF65-F5344CB8AC3E}">
        <p14:creationId xmlns:p14="http://schemas.microsoft.com/office/powerpoint/2010/main" val="361591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0" y="0"/>
            <a:ext cx="6720892"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264350" y="-1"/>
            <a:ext cx="6192192"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List</a:t>
            </a:r>
            <a:r>
              <a:rPr lang="pt-BR" sz="4000" b="1" dirty="0">
                <a:solidFill>
                  <a:srgbClr val="1D1E2F"/>
                </a:solidFill>
                <a:latin typeface="+mn-lt"/>
              </a:rPr>
              <a:t> </a:t>
            </a:r>
            <a:r>
              <a:rPr lang="pt-BR" sz="4000" b="1" dirty="0" err="1">
                <a:solidFill>
                  <a:srgbClr val="1D1E2F"/>
                </a:solidFill>
                <a:latin typeface="+mn-lt"/>
              </a:rPr>
              <a:t>Methods</a:t>
            </a:r>
            <a:r>
              <a:rPr lang="pt-BR" sz="4000" b="1" dirty="0">
                <a:solidFill>
                  <a:srgbClr val="1D1E2F"/>
                </a:solidFill>
                <a:latin typeface="+mn-lt"/>
              </a:rPr>
              <a:t> </a:t>
            </a:r>
            <a:r>
              <a:rPr lang="pt-BR" sz="4000" b="1" dirty="0" err="1">
                <a:solidFill>
                  <a:srgbClr val="1D1E2F"/>
                </a:solidFill>
                <a:latin typeface="+mn-lt"/>
              </a:rPr>
              <a:t>and</a:t>
            </a:r>
            <a:r>
              <a:rPr lang="pt-BR" sz="4000" b="1" dirty="0">
                <a:solidFill>
                  <a:srgbClr val="1D1E2F"/>
                </a:solidFill>
                <a:latin typeface="+mn-lt"/>
              </a:rPr>
              <a:t> </a:t>
            </a:r>
            <a:r>
              <a:rPr lang="pt-BR" sz="4000" b="1" dirty="0" err="1">
                <a:solidFill>
                  <a:srgbClr val="1D1E2F"/>
                </a:solidFill>
                <a:latin typeface="+mn-lt"/>
              </a:rPr>
              <a:t>Attributes</a:t>
            </a:r>
            <a:endParaRPr lang="pt-BR" sz="4000" b="1" dirty="0">
              <a:solidFill>
                <a:srgbClr val="1D1E2F"/>
              </a:solidFill>
              <a:latin typeface="+mn-lt"/>
            </a:endParaRPr>
          </a:p>
        </p:txBody>
      </p:sp>
      <p:sp>
        <p:nvSpPr>
          <p:cNvPr id="2" name="TextBox 1">
            <a:extLst>
              <a:ext uri="{FF2B5EF4-FFF2-40B4-BE49-F238E27FC236}">
                <a16:creationId xmlns:a16="http://schemas.microsoft.com/office/drawing/2014/main" id="{41D77D8A-1D59-BE23-89EE-9200DA52054D}"/>
              </a:ext>
            </a:extLst>
          </p:cNvPr>
          <p:cNvSpPr txBox="1"/>
          <p:nvPr/>
        </p:nvSpPr>
        <p:spPr>
          <a:xfrm>
            <a:off x="178625" y="1861493"/>
            <a:ext cx="3562350" cy="523220"/>
          </a:xfrm>
          <a:prstGeom prst="rect">
            <a:avLst/>
          </a:prstGeom>
          <a:noFill/>
        </p:spPr>
        <p:txBody>
          <a:bodyPr wrap="square" rtlCol="0">
            <a:spAutoFit/>
          </a:bodyPr>
          <a:lstStyle/>
          <a:p>
            <a:r>
              <a:rPr lang="en-US" sz="2800" dirty="0">
                <a:solidFill>
                  <a:schemeClr val="bg1"/>
                </a:solidFill>
              </a:rPr>
              <a:t>Sorting and Reversing</a:t>
            </a:r>
            <a:endParaRPr lang="pl-PL" sz="2800" dirty="0">
              <a:solidFill>
                <a:schemeClr val="bg1"/>
              </a:solidFill>
            </a:endParaRPr>
          </a:p>
        </p:txBody>
      </p:sp>
      <p:sp>
        <p:nvSpPr>
          <p:cNvPr id="6" name="TextBox 5">
            <a:extLst>
              <a:ext uri="{FF2B5EF4-FFF2-40B4-BE49-F238E27FC236}">
                <a16:creationId xmlns:a16="http://schemas.microsoft.com/office/drawing/2014/main" id="{35DA1B71-2439-2B2C-6647-23E45BF0F6E8}"/>
              </a:ext>
            </a:extLst>
          </p:cNvPr>
          <p:cNvSpPr txBox="1"/>
          <p:nvPr/>
        </p:nvSpPr>
        <p:spPr>
          <a:xfrm>
            <a:off x="264350" y="4464050"/>
            <a:ext cx="4230979" cy="523220"/>
          </a:xfrm>
          <a:prstGeom prst="rect">
            <a:avLst/>
          </a:prstGeom>
          <a:noFill/>
        </p:spPr>
        <p:txBody>
          <a:bodyPr wrap="square" rtlCol="0">
            <a:spAutoFit/>
          </a:bodyPr>
          <a:lstStyle/>
          <a:p>
            <a:r>
              <a:rPr lang="en-US" sz="2800" dirty="0">
                <a:solidFill>
                  <a:schemeClr val="bg1"/>
                </a:solidFill>
              </a:rPr>
              <a:t>Concatenating</a:t>
            </a:r>
            <a:endParaRPr lang="pl-PL" sz="2800" dirty="0">
              <a:solidFill>
                <a:schemeClr val="bg1"/>
              </a:solidFill>
            </a:endParaRPr>
          </a:p>
        </p:txBody>
      </p:sp>
      <p:pic>
        <p:nvPicPr>
          <p:cNvPr id="4" name="Picture 3">
            <a:extLst>
              <a:ext uri="{FF2B5EF4-FFF2-40B4-BE49-F238E27FC236}">
                <a16:creationId xmlns:a16="http://schemas.microsoft.com/office/drawing/2014/main" id="{2799BD9E-E9C6-FDCD-B3BB-7B4D61E166F9}"/>
              </a:ext>
            </a:extLst>
          </p:cNvPr>
          <p:cNvPicPr>
            <a:picLocks noChangeAspect="1"/>
          </p:cNvPicPr>
          <p:nvPr/>
        </p:nvPicPr>
        <p:blipFill>
          <a:blip r:embed="rId2"/>
          <a:stretch>
            <a:fillRect/>
          </a:stretch>
        </p:blipFill>
        <p:spPr>
          <a:xfrm>
            <a:off x="3740975" y="959794"/>
            <a:ext cx="6305550" cy="2371725"/>
          </a:xfrm>
          <a:prstGeom prst="rect">
            <a:avLst/>
          </a:prstGeom>
        </p:spPr>
      </p:pic>
      <p:pic>
        <p:nvPicPr>
          <p:cNvPr id="8" name="Picture 7">
            <a:extLst>
              <a:ext uri="{FF2B5EF4-FFF2-40B4-BE49-F238E27FC236}">
                <a16:creationId xmlns:a16="http://schemas.microsoft.com/office/drawing/2014/main" id="{7155DB03-E3FE-3E4C-8056-89ECE1566475}"/>
              </a:ext>
            </a:extLst>
          </p:cNvPr>
          <p:cNvPicPr>
            <a:picLocks noChangeAspect="1"/>
          </p:cNvPicPr>
          <p:nvPr/>
        </p:nvPicPr>
        <p:blipFill>
          <a:blip r:embed="rId3"/>
          <a:stretch>
            <a:fillRect/>
          </a:stretch>
        </p:blipFill>
        <p:spPr>
          <a:xfrm>
            <a:off x="3740975" y="4027775"/>
            <a:ext cx="6638925" cy="1457325"/>
          </a:xfrm>
          <a:prstGeom prst="rect">
            <a:avLst/>
          </a:prstGeom>
        </p:spPr>
      </p:pic>
    </p:spTree>
    <p:extLst>
      <p:ext uri="{BB962C8B-B14F-4D97-AF65-F5344CB8AC3E}">
        <p14:creationId xmlns:p14="http://schemas.microsoft.com/office/powerpoint/2010/main" val="425928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0" y="0"/>
            <a:ext cx="6720892"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264350" y="-1"/>
            <a:ext cx="6192192"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List</a:t>
            </a:r>
            <a:r>
              <a:rPr lang="pt-BR" sz="4000" b="1" dirty="0">
                <a:solidFill>
                  <a:srgbClr val="1D1E2F"/>
                </a:solidFill>
                <a:latin typeface="+mn-lt"/>
              </a:rPr>
              <a:t> </a:t>
            </a:r>
            <a:r>
              <a:rPr lang="pt-BR" sz="4000" b="1" dirty="0" err="1">
                <a:solidFill>
                  <a:srgbClr val="1D1E2F"/>
                </a:solidFill>
                <a:latin typeface="+mn-lt"/>
              </a:rPr>
              <a:t>Methods</a:t>
            </a:r>
            <a:r>
              <a:rPr lang="pt-BR" sz="4000" b="1" dirty="0">
                <a:solidFill>
                  <a:srgbClr val="1D1E2F"/>
                </a:solidFill>
                <a:latin typeface="+mn-lt"/>
              </a:rPr>
              <a:t> </a:t>
            </a:r>
            <a:r>
              <a:rPr lang="pt-BR" sz="4000" b="1" dirty="0" err="1">
                <a:solidFill>
                  <a:srgbClr val="1D1E2F"/>
                </a:solidFill>
                <a:latin typeface="+mn-lt"/>
              </a:rPr>
              <a:t>and</a:t>
            </a:r>
            <a:r>
              <a:rPr lang="pt-BR" sz="4000" b="1" dirty="0">
                <a:solidFill>
                  <a:srgbClr val="1D1E2F"/>
                </a:solidFill>
                <a:latin typeface="+mn-lt"/>
              </a:rPr>
              <a:t> </a:t>
            </a:r>
            <a:r>
              <a:rPr lang="pt-BR" sz="4000" b="1" dirty="0" err="1">
                <a:solidFill>
                  <a:srgbClr val="1D1E2F"/>
                </a:solidFill>
                <a:latin typeface="+mn-lt"/>
              </a:rPr>
              <a:t>Attributes</a:t>
            </a:r>
            <a:endParaRPr lang="pt-BR" sz="4000" b="1" dirty="0">
              <a:solidFill>
                <a:srgbClr val="1D1E2F"/>
              </a:solidFill>
              <a:latin typeface="+mn-lt"/>
            </a:endParaRPr>
          </a:p>
        </p:txBody>
      </p:sp>
      <p:sp>
        <p:nvSpPr>
          <p:cNvPr id="2" name="TextBox 1">
            <a:extLst>
              <a:ext uri="{FF2B5EF4-FFF2-40B4-BE49-F238E27FC236}">
                <a16:creationId xmlns:a16="http://schemas.microsoft.com/office/drawing/2014/main" id="{41D77D8A-1D59-BE23-89EE-9200DA52054D}"/>
              </a:ext>
            </a:extLst>
          </p:cNvPr>
          <p:cNvSpPr txBox="1"/>
          <p:nvPr/>
        </p:nvSpPr>
        <p:spPr>
          <a:xfrm>
            <a:off x="178625" y="1861493"/>
            <a:ext cx="3562350" cy="523220"/>
          </a:xfrm>
          <a:prstGeom prst="rect">
            <a:avLst/>
          </a:prstGeom>
          <a:noFill/>
        </p:spPr>
        <p:txBody>
          <a:bodyPr wrap="square" rtlCol="0">
            <a:spAutoFit/>
          </a:bodyPr>
          <a:lstStyle/>
          <a:p>
            <a:r>
              <a:rPr lang="en-US" sz="2800" dirty="0">
                <a:solidFill>
                  <a:schemeClr val="bg1"/>
                </a:solidFill>
              </a:rPr>
              <a:t>Counting Elements</a:t>
            </a:r>
            <a:endParaRPr lang="pl-PL" sz="2800" dirty="0">
              <a:solidFill>
                <a:schemeClr val="bg1"/>
              </a:solidFill>
            </a:endParaRPr>
          </a:p>
        </p:txBody>
      </p:sp>
      <p:sp>
        <p:nvSpPr>
          <p:cNvPr id="6" name="TextBox 5">
            <a:extLst>
              <a:ext uri="{FF2B5EF4-FFF2-40B4-BE49-F238E27FC236}">
                <a16:creationId xmlns:a16="http://schemas.microsoft.com/office/drawing/2014/main" id="{35DA1B71-2439-2B2C-6647-23E45BF0F6E8}"/>
              </a:ext>
            </a:extLst>
          </p:cNvPr>
          <p:cNvSpPr txBox="1"/>
          <p:nvPr/>
        </p:nvSpPr>
        <p:spPr>
          <a:xfrm>
            <a:off x="264350" y="4464050"/>
            <a:ext cx="4230979" cy="523220"/>
          </a:xfrm>
          <a:prstGeom prst="rect">
            <a:avLst/>
          </a:prstGeom>
          <a:noFill/>
        </p:spPr>
        <p:txBody>
          <a:bodyPr wrap="square" rtlCol="0">
            <a:spAutoFit/>
          </a:bodyPr>
          <a:lstStyle/>
          <a:p>
            <a:r>
              <a:rPr lang="en-US" sz="2800" dirty="0">
                <a:solidFill>
                  <a:schemeClr val="bg1"/>
                </a:solidFill>
              </a:rPr>
              <a:t>List Comprehension</a:t>
            </a:r>
            <a:endParaRPr lang="pl-PL" sz="2800" dirty="0">
              <a:solidFill>
                <a:schemeClr val="bg1"/>
              </a:solidFill>
            </a:endParaRPr>
          </a:p>
        </p:txBody>
      </p:sp>
      <p:pic>
        <p:nvPicPr>
          <p:cNvPr id="5" name="Picture 4">
            <a:extLst>
              <a:ext uri="{FF2B5EF4-FFF2-40B4-BE49-F238E27FC236}">
                <a16:creationId xmlns:a16="http://schemas.microsoft.com/office/drawing/2014/main" id="{94BB4CE9-2A44-6562-4FE8-087C9113DC84}"/>
              </a:ext>
            </a:extLst>
          </p:cNvPr>
          <p:cNvPicPr>
            <a:picLocks noChangeAspect="1"/>
          </p:cNvPicPr>
          <p:nvPr/>
        </p:nvPicPr>
        <p:blipFill>
          <a:blip r:embed="rId2"/>
          <a:stretch>
            <a:fillRect/>
          </a:stretch>
        </p:blipFill>
        <p:spPr>
          <a:xfrm>
            <a:off x="3740975" y="1675428"/>
            <a:ext cx="4924425" cy="895350"/>
          </a:xfrm>
          <a:prstGeom prst="rect">
            <a:avLst/>
          </a:prstGeom>
        </p:spPr>
      </p:pic>
      <p:pic>
        <p:nvPicPr>
          <p:cNvPr id="9" name="Picture 8">
            <a:extLst>
              <a:ext uri="{FF2B5EF4-FFF2-40B4-BE49-F238E27FC236}">
                <a16:creationId xmlns:a16="http://schemas.microsoft.com/office/drawing/2014/main" id="{9816CFBE-96DA-9F35-73A1-48461C2FD3AA}"/>
              </a:ext>
            </a:extLst>
          </p:cNvPr>
          <p:cNvPicPr>
            <a:picLocks noChangeAspect="1"/>
          </p:cNvPicPr>
          <p:nvPr/>
        </p:nvPicPr>
        <p:blipFill>
          <a:blip r:embed="rId3"/>
          <a:stretch>
            <a:fillRect/>
          </a:stretch>
        </p:blipFill>
        <p:spPr>
          <a:xfrm>
            <a:off x="3740975" y="4210050"/>
            <a:ext cx="6886575" cy="1181100"/>
          </a:xfrm>
          <a:prstGeom prst="rect">
            <a:avLst/>
          </a:prstGeom>
        </p:spPr>
      </p:pic>
    </p:spTree>
    <p:extLst>
      <p:ext uri="{BB962C8B-B14F-4D97-AF65-F5344CB8AC3E}">
        <p14:creationId xmlns:p14="http://schemas.microsoft.com/office/powerpoint/2010/main" val="16502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0" y="0"/>
            <a:ext cx="5086350"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264350" y="-1"/>
            <a:ext cx="4679125" cy="670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List</a:t>
            </a:r>
            <a:r>
              <a:rPr lang="pt-BR" sz="4000" b="1" dirty="0">
                <a:solidFill>
                  <a:srgbClr val="1D1E2F"/>
                </a:solidFill>
                <a:latin typeface="+mn-lt"/>
              </a:rPr>
              <a:t> </a:t>
            </a:r>
            <a:r>
              <a:rPr lang="pt-BR" sz="4000" b="1" dirty="0" err="1">
                <a:solidFill>
                  <a:srgbClr val="1D1E2F"/>
                </a:solidFill>
                <a:latin typeface="+mn-lt"/>
              </a:rPr>
              <a:t>Useful</a:t>
            </a:r>
            <a:r>
              <a:rPr lang="pt-BR" sz="4000" b="1" dirty="0">
                <a:solidFill>
                  <a:srgbClr val="1D1E2F"/>
                </a:solidFill>
                <a:latin typeface="+mn-lt"/>
              </a:rPr>
              <a:t> </a:t>
            </a:r>
            <a:r>
              <a:rPr lang="pt-BR" sz="4000" b="1" dirty="0" err="1">
                <a:solidFill>
                  <a:srgbClr val="1D1E2F"/>
                </a:solidFill>
                <a:latin typeface="+mn-lt"/>
              </a:rPr>
              <a:t>Resources</a:t>
            </a:r>
            <a:endParaRPr lang="pt-BR" sz="4000" b="1" dirty="0">
              <a:solidFill>
                <a:srgbClr val="1D1E2F"/>
              </a:solidFill>
              <a:latin typeface="+mn-lt"/>
            </a:endParaRPr>
          </a:p>
        </p:txBody>
      </p:sp>
      <p:sp>
        <p:nvSpPr>
          <p:cNvPr id="2" name="TextBox 1">
            <a:extLst>
              <a:ext uri="{FF2B5EF4-FFF2-40B4-BE49-F238E27FC236}">
                <a16:creationId xmlns:a16="http://schemas.microsoft.com/office/drawing/2014/main" id="{41D77D8A-1D59-BE23-89EE-9200DA52054D}"/>
              </a:ext>
            </a:extLst>
          </p:cNvPr>
          <p:cNvSpPr txBox="1"/>
          <p:nvPr/>
        </p:nvSpPr>
        <p:spPr>
          <a:xfrm>
            <a:off x="264350" y="1068571"/>
            <a:ext cx="5012500" cy="523220"/>
          </a:xfrm>
          <a:prstGeom prst="rect">
            <a:avLst/>
          </a:prstGeom>
          <a:noFill/>
        </p:spPr>
        <p:txBody>
          <a:bodyPr wrap="square" rtlCol="0">
            <a:spAutoFit/>
          </a:bodyPr>
          <a:lstStyle/>
          <a:p>
            <a:r>
              <a:rPr lang="en-US" sz="2800" dirty="0">
                <a:solidFill>
                  <a:schemeClr val="bg1"/>
                </a:solidFill>
              </a:rPr>
              <a:t>Length of List</a:t>
            </a:r>
            <a:endParaRPr lang="pl-PL" sz="2800" dirty="0">
              <a:solidFill>
                <a:schemeClr val="bg1"/>
              </a:solidFill>
            </a:endParaRPr>
          </a:p>
        </p:txBody>
      </p:sp>
      <p:sp>
        <p:nvSpPr>
          <p:cNvPr id="6" name="TextBox 5">
            <a:extLst>
              <a:ext uri="{FF2B5EF4-FFF2-40B4-BE49-F238E27FC236}">
                <a16:creationId xmlns:a16="http://schemas.microsoft.com/office/drawing/2014/main" id="{35DA1B71-2439-2B2C-6647-23E45BF0F6E8}"/>
              </a:ext>
            </a:extLst>
          </p:cNvPr>
          <p:cNvSpPr txBox="1"/>
          <p:nvPr/>
        </p:nvSpPr>
        <p:spPr>
          <a:xfrm>
            <a:off x="264350" y="3636006"/>
            <a:ext cx="4230979" cy="523220"/>
          </a:xfrm>
          <a:prstGeom prst="rect">
            <a:avLst/>
          </a:prstGeom>
          <a:noFill/>
        </p:spPr>
        <p:txBody>
          <a:bodyPr wrap="square" rtlCol="0">
            <a:spAutoFit/>
          </a:bodyPr>
          <a:lstStyle/>
          <a:p>
            <a:r>
              <a:rPr lang="en-US" sz="2800" dirty="0">
                <a:solidFill>
                  <a:schemeClr val="bg1"/>
                </a:solidFill>
              </a:rPr>
              <a:t>Checking Membership</a:t>
            </a:r>
            <a:endParaRPr lang="pl-PL" sz="2800" dirty="0">
              <a:solidFill>
                <a:schemeClr val="bg1"/>
              </a:solidFill>
            </a:endParaRPr>
          </a:p>
        </p:txBody>
      </p:sp>
      <p:pic>
        <p:nvPicPr>
          <p:cNvPr id="4" name="Picture 3">
            <a:extLst>
              <a:ext uri="{FF2B5EF4-FFF2-40B4-BE49-F238E27FC236}">
                <a16:creationId xmlns:a16="http://schemas.microsoft.com/office/drawing/2014/main" id="{BF29EF5A-D516-FC74-5CDD-7A1C769506CC}"/>
              </a:ext>
            </a:extLst>
          </p:cNvPr>
          <p:cNvPicPr>
            <a:picLocks noChangeAspect="1"/>
          </p:cNvPicPr>
          <p:nvPr/>
        </p:nvPicPr>
        <p:blipFill>
          <a:blip r:embed="rId2"/>
          <a:stretch>
            <a:fillRect/>
          </a:stretch>
        </p:blipFill>
        <p:spPr>
          <a:xfrm>
            <a:off x="264350" y="1664383"/>
            <a:ext cx="4495800" cy="847725"/>
          </a:xfrm>
          <a:prstGeom prst="rect">
            <a:avLst/>
          </a:prstGeom>
        </p:spPr>
      </p:pic>
      <p:pic>
        <p:nvPicPr>
          <p:cNvPr id="8" name="Picture 7">
            <a:extLst>
              <a:ext uri="{FF2B5EF4-FFF2-40B4-BE49-F238E27FC236}">
                <a16:creationId xmlns:a16="http://schemas.microsoft.com/office/drawing/2014/main" id="{A8D130A3-5E82-5334-A0C3-0B06E9F0169B}"/>
              </a:ext>
            </a:extLst>
          </p:cNvPr>
          <p:cNvPicPr>
            <a:picLocks noChangeAspect="1"/>
          </p:cNvPicPr>
          <p:nvPr/>
        </p:nvPicPr>
        <p:blipFill>
          <a:blip r:embed="rId3"/>
          <a:stretch>
            <a:fillRect/>
          </a:stretch>
        </p:blipFill>
        <p:spPr>
          <a:xfrm>
            <a:off x="352425" y="4176712"/>
            <a:ext cx="4924425" cy="1285875"/>
          </a:xfrm>
          <a:prstGeom prst="rect">
            <a:avLst/>
          </a:prstGeom>
        </p:spPr>
      </p:pic>
    </p:spTree>
    <p:extLst>
      <p:ext uri="{BB962C8B-B14F-4D97-AF65-F5344CB8AC3E}">
        <p14:creationId xmlns:p14="http://schemas.microsoft.com/office/powerpoint/2010/main" val="325211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Superiores Arredondados 9">
            <a:extLst>
              <a:ext uri="{FF2B5EF4-FFF2-40B4-BE49-F238E27FC236}">
                <a16:creationId xmlns:a16="http://schemas.microsoft.com/office/drawing/2014/main" id="{422174AA-A0DC-7EDC-BA7F-CF31EF2766FA}"/>
              </a:ext>
            </a:extLst>
          </p:cNvPr>
          <p:cNvSpPr/>
          <p:nvPr/>
        </p:nvSpPr>
        <p:spPr>
          <a:xfrm rot="10800000">
            <a:off x="-15295" y="-9"/>
            <a:ext cx="7976535" cy="712292"/>
          </a:xfrm>
          <a:prstGeom prst="round2SameRect">
            <a:avLst>
              <a:gd name="adj1" fmla="val 50000"/>
              <a:gd name="adj2" fmla="val 0"/>
            </a:avLst>
          </a:prstGeom>
          <a:solidFill>
            <a:srgbClr val="3ACD82"/>
          </a:solidFill>
          <a:ln>
            <a:solidFill>
              <a:srgbClr val="3ACD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Título 1">
            <a:extLst>
              <a:ext uri="{FF2B5EF4-FFF2-40B4-BE49-F238E27FC236}">
                <a16:creationId xmlns:a16="http://schemas.microsoft.com/office/drawing/2014/main" id="{5ABC5B10-15F4-D45B-0894-64155007035A}"/>
              </a:ext>
            </a:extLst>
          </p:cNvPr>
          <p:cNvSpPr txBox="1">
            <a:spLocks/>
          </p:cNvSpPr>
          <p:nvPr/>
        </p:nvSpPr>
        <p:spPr>
          <a:xfrm>
            <a:off x="-15294" y="268357"/>
            <a:ext cx="7976537" cy="6268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err="1">
                <a:solidFill>
                  <a:srgbClr val="1D1E2F"/>
                </a:solidFill>
                <a:latin typeface="+mn-lt"/>
              </a:rPr>
              <a:t>Dictionary</a:t>
            </a:r>
            <a:r>
              <a:rPr lang="pt-BR" sz="4000" b="1" dirty="0">
                <a:solidFill>
                  <a:srgbClr val="1D1E2F"/>
                </a:solidFill>
                <a:latin typeface="+mn-lt"/>
              </a:rPr>
              <a:t> </a:t>
            </a:r>
            <a:r>
              <a:rPr lang="pt-BR" sz="4000" b="1" dirty="0" err="1">
                <a:solidFill>
                  <a:srgbClr val="1D1E2F"/>
                </a:solidFill>
                <a:latin typeface="+mn-lt"/>
              </a:rPr>
              <a:t>Methods</a:t>
            </a:r>
            <a:r>
              <a:rPr lang="pt-BR" sz="4000" b="1" dirty="0">
                <a:solidFill>
                  <a:srgbClr val="1D1E2F"/>
                </a:solidFill>
                <a:latin typeface="+mn-lt"/>
              </a:rPr>
              <a:t> </a:t>
            </a:r>
            <a:r>
              <a:rPr lang="pt-BR" sz="4000" b="1" dirty="0" err="1">
                <a:solidFill>
                  <a:srgbClr val="1D1E2F"/>
                </a:solidFill>
                <a:latin typeface="+mn-lt"/>
              </a:rPr>
              <a:t>and</a:t>
            </a:r>
            <a:r>
              <a:rPr lang="pt-BR" sz="4000" b="1" dirty="0">
                <a:solidFill>
                  <a:srgbClr val="1D1E2F"/>
                </a:solidFill>
                <a:latin typeface="+mn-lt"/>
              </a:rPr>
              <a:t> </a:t>
            </a:r>
            <a:r>
              <a:rPr lang="pt-BR" sz="4000" b="1" dirty="0" err="1">
                <a:solidFill>
                  <a:srgbClr val="1D1E2F"/>
                </a:solidFill>
                <a:latin typeface="+mn-lt"/>
              </a:rPr>
              <a:t>Attributes</a:t>
            </a:r>
            <a:endParaRPr lang="pt-BR" sz="4000" b="1" dirty="0">
              <a:solidFill>
                <a:srgbClr val="1D1E2F"/>
              </a:solidFill>
              <a:latin typeface="+mn-lt"/>
            </a:endParaRPr>
          </a:p>
          <a:p>
            <a:pPr algn="ctr"/>
            <a:endParaRPr lang="pt-BR" sz="4000" b="1" dirty="0">
              <a:solidFill>
                <a:srgbClr val="1D1E2F"/>
              </a:solidFill>
              <a:latin typeface="+mn-lt"/>
            </a:endParaRPr>
          </a:p>
        </p:txBody>
      </p:sp>
      <p:pic>
        <p:nvPicPr>
          <p:cNvPr id="3" name="Picture 2">
            <a:extLst>
              <a:ext uri="{FF2B5EF4-FFF2-40B4-BE49-F238E27FC236}">
                <a16:creationId xmlns:a16="http://schemas.microsoft.com/office/drawing/2014/main" id="{26A52FEE-AB2B-BBA7-4F74-45BDB511DC38}"/>
              </a:ext>
            </a:extLst>
          </p:cNvPr>
          <p:cNvPicPr>
            <a:picLocks noChangeAspect="1"/>
          </p:cNvPicPr>
          <p:nvPr/>
        </p:nvPicPr>
        <p:blipFill>
          <a:blip r:embed="rId2"/>
          <a:stretch>
            <a:fillRect/>
          </a:stretch>
        </p:blipFill>
        <p:spPr>
          <a:xfrm>
            <a:off x="264350" y="1879116"/>
            <a:ext cx="6715125" cy="1628775"/>
          </a:xfrm>
          <a:prstGeom prst="rect">
            <a:avLst/>
          </a:prstGeom>
        </p:spPr>
      </p:pic>
      <p:sp>
        <p:nvSpPr>
          <p:cNvPr id="5" name="TextBox 4">
            <a:extLst>
              <a:ext uri="{FF2B5EF4-FFF2-40B4-BE49-F238E27FC236}">
                <a16:creationId xmlns:a16="http://schemas.microsoft.com/office/drawing/2014/main" id="{2825BA52-6FE3-E4E6-510D-7219918F6666}"/>
              </a:ext>
            </a:extLst>
          </p:cNvPr>
          <p:cNvSpPr txBox="1"/>
          <p:nvPr/>
        </p:nvSpPr>
        <p:spPr>
          <a:xfrm>
            <a:off x="264350" y="1267353"/>
            <a:ext cx="5012500" cy="523220"/>
          </a:xfrm>
          <a:prstGeom prst="rect">
            <a:avLst/>
          </a:prstGeom>
          <a:noFill/>
        </p:spPr>
        <p:txBody>
          <a:bodyPr wrap="square" rtlCol="0">
            <a:spAutoFit/>
          </a:bodyPr>
          <a:lstStyle/>
          <a:p>
            <a:r>
              <a:rPr lang="en-US" sz="2800" dirty="0">
                <a:solidFill>
                  <a:schemeClr val="bg1"/>
                </a:solidFill>
              </a:rPr>
              <a:t>Selecting Elements</a:t>
            </a:r>
            <a:endParaRPr lang="pl-PL" sz="2800" dirty="0">
              <a:solidFill>
                <a:schemeClr val="bg1"/>
              </a:solidFill>
            </a:endParaRPr>
          </a:p>
        </p:txBody>
      </p:sp>
      <p:sp>
        <p:nvSpPr>
          <p:cNvPr id="7" name="TextBox 6">
            <a:extLst>
              <a:ext uri="{FF2B5EF4-FFF2-40B4-BE49-F238E27FC236}">
                <a16:creationId xmlns:a16="http://schemas.microsoft.com/office/drawing/2014/main" id="{4F096EDC-DFE8-71AE-1D06-48FFBB7EBF79}"/>
              </a:ext>
            </a:extLst>
          </p:cNvPr>
          <p:cNvSpPr txBox="1"/>
          <p:nvPr/>
        </p:nvSpPr>
        <p:spPr>
          <a:xfrm>
            <a:off x="264350" y="3919546"/>
            <a:ext cx="5012500" cy="523220"/>
          </a:xfrm>
          <a:prstGeom prst="rect">
            <a:avLst/>
          </a:prstGeom>
          <a:noFill/>
        </p:spPr>
        <p:txBody>
          <a:bodyPr wrap="square" rtlCol="0">
            <a:spAutoFit/>
          </a:bodyPr>
          <a:lstStyle/>
          <a:p>
            <a:r>
              <a:rPr lang="en-US" sz="2800" dirty="0">
                <a:solidFill>
                  <a:schemeClr val="bg1"/>
                </a:solidFill>
              </a:rPr>
              <a:t>Getting Keys</a:t>
            </a:r>
            <a:endParaRPr lang="pl-PL" sz="2800" dirty="0">
              <a:solidFill>
                <a:schemeClr val="bg1"/>
              </a:solidFill>
            </a:endParaRPr>
          </a:p>
        </p:txBody>
      </p:sp>
      <p:pic>
        <p:nvPicPr>
          <p:cNvPr id="13" name="Picture 12">
            <a:extLst>
              <a:ext uri="{FF2B5EF4-FFF2-40B4-BE49-F238E27FC236}">
                <a16:creationId xmlns:a16="http://schemas.microsoft.com/office/drawing/2014/main" id="{F7BEDFB5-C82C-E9A8-E267-906E07764106}"/>
              </a:ext>
            </a:extLst>
          </p:cNvPr>
          <p:cNvPicPr>
            <a:picLocks noChangeAspect="1"/>
          </p:cNvPicPr>
          <p:nvPr/>
        </p:nvPicPr>
        <p:blipFill>
          <a:blip r:embed="rId3"/>
          <a:stretch>
            <a:fillRect/>
          </a:stretch>
        </p:blipFill>
        <p:spPr>
          <a:xfrm>
            <a:off x="264350" y="4854421"/>
            <a:ext cx="6848475" cy="990600"/>
          </a:xfrm>
          <a:prstGeom prst="rect">
            <a:avLst/>
          </a:prstGeom>
        </p:spPr>
      </p:pic>
    </p:spTree>
    <p:extLst>
      <p:ext uri="{BB962C8B-B14F-4D97-AF65-F5344CB8AC3E}">
        <p14:creationId xmlns:p14="http://schemas.microsoft.com/office/powerpoint/2010/main" val="29033140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10651</TotalTime>
  <Words>274</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Söhne</vt:lpstr>
      <vt:lpstr>Tema do Office</vt:lpstr>
      <vt:lpstr>Python Coding Session Data Structures Methods and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I’m Enrique Sousa I’m Data Engineer</dc:title>
  <dc:creator>Enrique Sousa</dc:creator>
  <cp:lastModifiedBy>Enrique Sousa</cp:lastModifiedBy>
  <cp:revision>52</cp:revision>
  <dcterms:created xsi:type="dcterms:W3CDTF">2023-03-15T03:25:25Z</dcterms:created>
  <dcterms:modified xsi:type="dcterms:W3CDTF">2023-07-25T10:35:25Z</dcterms:modified>
</cp:coreProperties>
</file>