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2902B-F54D-42CD-8571-F31FA302F6B8}" v="12" dt="2023-07-25T07:50:0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  <pc:docChgLst>
    <pc:chgData name="Enrique Sousa" userId="d3b756b5-2e0c-4fbe-9d2d-5e9aec049c09" providerId="ADAL" clId="{25A2902B-F54D-42CD-8571-F31FA302F6B8}"/>
    <pc:docChg chg="undo custSel delSld modSld">
      <pc:chgData name="Enrique Sousa" userId="d3b756b5-2e0c-4fbe-9d2d-5e9aec049c09" providerId="ADAL" clId="{25A2902B-F54D-42CD-8571-F31FA302F6B8}" dt="2023-07-25T07:59:47.244" v="453" actId="123"/>
      <pc:docMkLst>
        <pc:docMk/>
      </pc:docMkLst>
      <pc:sldChg chg="modSp mod">
        <pc:chgData name="Enrique Sousa" userId="d3b756b5-2e0c-4fbe-9d2d-5e9aec049c09" providerId="ADAL" clId="{25A2902B-F54D-42CD-8571-F31FA302F6B8}" dt="2023-07-25T07:35:48.747" v="21" actId="20577"/>
        <pc:sldMkLst>
          <pc:docMk/>
          <pc:sldMk cId="4076329299" sldId="256"/>
        </pc:sldMkLst>
        <pc:spChg chg="mod">
          <ac:chgData name="Enrique Sousa" userId="d3b756b5-2e0c-4fbe-9d2d-5e9aec049c09" providerId="ADAL" clId="{25A2902B-F54D-42CD-8571-F31FA302F6B8}" dt="2023-07-25T07:35:48.747" v="21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25A2902B-F54D-42CD-8571-F31FA302F6B8}" dt="2023-07-25T07:35:23.404" v="1" actId="14100"/>
        <pc:sldMkLst>
          <pc:docMk/>
          <pc:sldMk cId="1433145518" sldId="259"/>
        </pc:sldMkLst>
        <pc:spChg chg="mod">
          <ac:chgData name="Enrique Sousa" userId="d3b756b5-2e0c-4fbe-9d2d-5e9aec049c09" providerId="ADAL" clId="{25A2902B-F54D-42CD-8571-F31FA302F6B8}" dt="2023-07-25T07:35:06.916" v="0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25A2902B-F54D-42CD-8571-F31FA302F6B8}" dt="2023-07-25T07:35:23.404" v="1" actId="14100"/>
          <ac:spMkLst>
            <pc:docMk/>
            <pc:sldMk cId="1433145518" sldId="259"/>
            <ac:spMk id="19" creationId="{F7EFCFDB-5438-650A-A29D-469E7FA0E4C4}"/>
          </ac:spMkLst>
        </pc:spChg>
      </pc:sldChg>
      <pc:sldChg chg="addSp delSp modSp mod modAnim">
        <pc:chgData name="Enrique Sousa" userId="d3b756b5-2e0c-4fbe-9d2d-5e9aec049c09" providerId="ADAL" clId="{25A2902B-F54D-42CD-8571-F31FA302F6B8}" dt="2023-07-25T07:39:05.700" v="26" actId="1076"/>
        <pc:sldMkLst>
          <pc:docMk/>
          <pc:sldMk cId="176058406" sldId="260"/>
        </pc:sldMkLst>
        <pc:spChg chg="mod">
          <ac:chgData name="Enrique Sousa" userId="d3b756b5-2e0c-4fbe-9d2d-5e9aec049c09" providerId="ADAL" clId="{25A2902B-F54D-42CD-8571-F31FA302F6B8}" dt="2023-07-25T07:35:39.862" v="12" actId="20577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35:36.269" v="3" actId="478"/>
          <ac:picMkLst>
            <pc:docMk/>
            <pc:sldMk cId="176058406" sldId="260"/>
            <ac:picMk id="2" creationId="{60790F08-45B2-A61A-2C43-F2A739A39519}"/>
          </ac:picMkLst>
        </pc:picChg>
        <pc:picChg chg="add mod">
          <ac:chgData name="Enrique Sousa" userId="d3b756b5-2e0c-4fbe-9d2d-5e9aec049c09" providerId="ADAL" clId="{25A2902B-F54D-42CD-8571-F31FA302F6B8}" dt="2023-07-25T07:39:05.700" v="26" actId="1076"/>
          <ac:picMkLst>
            <pc:docMk/>
            <pc:sldMk cId="176058406" sldId="260"/>
            <ac:picMk id="1026" creationId="{C69C1B55-F63A-67FF-79EC-5C5CD1D9F60C}"/>
          </ac:picMkLst>
        </pc:picChg>
        <pc:picChg chg="del">
          <ac:chgData name="Enrique Sousa" userId="d3b756b5-2e0c-4fbe-9d2d-5e9aec049c09" providerId="ADAL" clId="{25A2902B-F54D-42CD-8571-F31FA302F6B8}" dt="2023-07-25T07:35:35.098" v="2" actId="478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42:23.271" v="58" actId="1076"/>
        <pc:sldMkLst>
          <pc:docMk/>
          <pc:sldMk cId="2620687045" sldId="262"/>
        </pc:sldMkLst>
        <pc:spChg chg="del">
          <ac:chgData name="Enrique Sousa" userId="d3b756b5-2e0c-4fbe-9d2d-5e9aec049c09" providerId="ADAL" clId="{25A2902B-F54D-42CD-8571-F31FA302F6B8}" dt="2023-07-25T07:41:51.955" v="27" actId="478"/>
          <ac:spMkLst>
            <pc:docMk/>
            <pc:sldMk cId="2620687045" sldId="262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1:56.345" v="29" actId="478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2:17.458" v="57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2:23.271" v="58" actId="1076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41:53.591" v="28" actId="478"/>
          <ac:picMkLst>
            <pc:docMk/>
            <pc:sldMk cId="2620687045" sldId="262"/>
            <ac:picMk id="4" creationId="{67B3EAC9-52F9-3853-2910-9E1B8F54CA80}"/>
          </ac:picMkLst>
        </pc:picChg>
        <pc:picChg chg="del">
          <ac:chgData name="Enrique Sousa" userId="d3b756b5-2e0c-4fbe-9d2d-5e9aec049c09" providerId="ADAL" clId="{25A2902B-F54D-42CD-8571-F31FA302F6B8}" dt="2023-07-25T07:41:57.329" v="30" actId="478"/>
          <ac:picMkLst>
            <pc:docMk/>
            <pc:sldMk cId="2620687045" sldId="262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25A2902B-F54D-42CD-8571-F31FA302F6B8}" dt="2023-07-25T07:42:02.191" v="32" actId="1076"/>
          <ac:picMkLst>
            <pc:docMk/>
            <pc:sldMk cId="2620687045" sldId="262"/>
            <ac:picMk id="2050" creationId="{50F2419E-AF5C-203F-6C64-AB8965487CB6}"/>
          </ac:picMkLst>
        </pc:picChg>
      </pc:sldChg>
      <pc:sldChg chg="delSp modSp del mod">
        <pc:chgData name="Enrique Sousa" userId="d3b756b5-2e0c-4fbe-9d2d-5e9aec049c09" providerId="ADAL" clId="{25A2902B-F54D-42CD-8571-F31FA302F6B8}" dt="2023-07-25T07:58:27.116" v="444" actId="47"/>
        <pc:sldMkLst>
          <pc:docMk/>
          <pc:sldMk cId="290331400" sldId="263"/>
        </pc:sldMkLst>
        <pc:spChg chg="mod">
          <ac:chgData name="Enrique Sousa" userId="d3b756b5-2e0c-4fbe-9d2d-5e9aec049c09" providerId="ADAL" clId="{25A2902B-F54D-42CD-8571-F31FA302F6B8}" dt="2023-07-25T07:58:26.248" v="443" actId="6549"/>
          <ac:spMkLst>
            <pc:docMk/>
            <pc:sldMk cId="290331400" sldId="263"/>
            <ac:spMk id="5" creationId="{2825BA52-6FE3-E4E6-510D-7219918F6666}"/>
          </ac:spMkLst>
        </pc:spChg>
        <pc:spChg chg="mod">
          <ac:chgData name="Enrique Sousa" userId="d3b756b5-2e0c-4fbe-9d2d-5e9aec049c09" providerId="ADAL" clId="{25A2902B-F54D-42CD-8571-F31FA302F6B8}" dt="2023-07-25T07:58:18.355" v="441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8:14.092" v="440" actId="14100"/>
          <ac:spMkLst>
            <pc:docMk/>
            <pc:sldMk cId="290331400" sldId="263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8:23.779" v="442" actId="478"/>
          <ac:picMkLst>
            <pc:docMk/>
            <pc:sldMk cId="290331400" sldId="263"/>
            <ac:picMk id="3" creationId="{26A52FEE-AB2B-BBA7-4F74-45BDB511DC38}"/>
          </ac:picMkLst>
        </pc:picChg>
      </pc:sldChg>
      <pc:sldChg chg="modSp mod">
        <pc:chgData name="Enrique Sousa" userId="d3b756b5-2e0c-4fbe-9d2d-5e9aec049c09" providerId="ADAL" clId="{25A2902B-F54D-42CD-8571-F31FA302F6B8}" dt="2023-07-25T07:59:47.244" v="453" actId="123"/>
        <pc:sldMkLst>
          <pc:docMk/>
          <pc:sldMk cId="2892163763" sldId="265"/>
        </pc:sldMkLst>
        <pc:spChg chg="mod">
          <ac:chgData name="Enrique Sousa" userId="d3b756b5-2e0c-4fbe-9d2d-5e9aec049c09" providerId="ADAL" clId="{25A2902B-F54D-42CD-8571-F31FA302F6B8}" dt="2023-07-25T07:59:47.244" v="453" actId="123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mod">
        <pc:chgData name="Enrique Sousa" userId="d3b756b5-2e0c-4fbe-9d2d-5e9aec049c09" providerId="ADAL" clId="{25A2902B-F54D-42CD-8571-F31FA302F6B8}" dt="2023-07-25T07:51:21.113" v="233" actId="122"/>
        <pc:sldMkLst>
          <pc:docMk/>
          <pc:sldMk cId="3615910882" sldId="266"/>
        </pc:sldMkLst>
        <pc:spChg chg="del">
          <ac:chgData name="Enrique Sousa" userId="d3b756b5-2e0c-4fbe-9d2d-5e9aec049c09" providerId="ADAL" clId="{25A2902B-F54D-42CD-8571-F31FA302F6B8}" dt="2023-07-25T07:44:59.916" v="89" actId="478"/>
          <ac:spMkLst>
            <pc:docMk/>
            <pc:sldMk cId="3615910882" sldId="266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5:11.624" v="93" actId="478"/>
          <ac:spMkLst>
            <pc:docMk/>
            <pc:sldMk cId="3615910882" sldId="266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4:53.936" v="88" actId="14100"/>
          <ac:spMkLst>
            <pc:docMk/>
            <pc:sldMk cId="3615910882" sldId="266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4:44.469" v="86" actId="14100"/>
          <ac:spMkLst>
            <pc:docMk/>
            <pc:sldMk cId="3615910882" sldId="266"/>
            <ac:spMk id="11" creationId="{5ABC5B10-15F4-D45B-0894-64155007035A}"/>
          </ac:spMkLst>
        </pc:spChg>
        <pc:spChg chg="add mod">
          <ac:chgData name="Enrique Sousa" userId="d3b756b5-2e0c-4fbe-9d2d-5e9aec049c09" providerId="ADAL" clId="{25A2902B-F54D-42CD-8571-F31FA302F6B8}" dt="2023-07-25T07:48:56.801" v="182" actId="1076"/>
          <ac:spMkLst>
            <pc:docMk/>
            <pc:sldMk cId="3615910882" sldId="266"/>
            <ac:spMk id="12" creationId="{24D2C022-9973-8AFA-A176-02B188C32C62}"/>
          </ac:spMkLst>
        </pc:spChg>
        <pc:spChg chg="add mod">
          <ac:chgData name="Enrique Sousa" userId="d3b756b5-2e0c-4fbe-9d2d-5e9aec049c09" providerId="ADAL" clId="{25A2902B-F54D-42CD-8571-F31FA302F6B8}" dt="2023-07-25T07:49:56.925" v="190" actId="1076"/>
          <ac:spMkLst>
            <pc:docMk/>
            <pc:sldMk cId="3615910882" sldId="266"/>
            <ac:spMk id="13" creationId="{B05ED586-F739-14C1-D4C0-ADFFB4AF3943}"/>
          </ac:spMkLst>
        </pc:spChg>
        <pc:spChg chg="add mod">
          <ac:chgData name="Enrique Sousa" userId="d3b756b5-2e0c-4fbe-9d2d-5e9aec049c09" providerId="ADAL" clId="{25A2902B-F54D-42CD-8571-F31FA302F6B8}" dt="2023-07-25T07:51:21.113" v="233" actId="122"/>
          <ac:spMkLst>
            <pc:docMk/>
            <pc:sldMk cId="3615910882" sldId="266"/>
            <ac:spMk id="16" creationId="{20C14F7B-8C7D-D06A-2B25-4172B951872D}"/>
          </ac:spMkLst>
        </pc:spChg>
        <pc:picChg chg="add mod">
          <ac:chgData name="Enrique Sousa" userId="d3b756b5-2e0c-4fbe-9d2d-5e9aec049c09" providerId="ADAL" clId="{25A2902B-F54D-42CD-8571-F31FA302F6B8}" dt="2023-07-25T07:48:42.469" v="179" actId="1076"/>
          <ac:picMkLst>
            <pc:docMk/>
            <pc:sldMk cId="3615910882" sldId="266"/>
            <ac:picMk id="4" creationId="{E62E9C59-ACBB-B8CF-9F90-846661F0D1F9}"/>
          </ac:picMkLst>
        </pc:picChg>
        <pc:picChg chg="del">
          <ac:chgData name="Enrique Sousa" userId="d3b756b5-2e0c-4fbe-9d2d-5e9aec049c09" providerId="ADAL" clId="{25A2902B-F54D-42CD-8571-F31FA302F6B8}" dt="2023-07-25T07:45:00.971" v="90" actId="478"/>
          <ac:picMkLst>
            <pc:docMk/>
            <pc:sldMk cId="3615910882" sldId="266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25A2902B-F54D-42CD-8571-F31FA302F6B8}" dt="2023-07-25T07:49:47.996" v="189" actId="1076"/>
          <ac:picMkLst>
            <pc:docMk/>
            <pc:sldMk cId="3615910882" sldId="266"/>
            <ac:picMk id="8" creationId="{023CFF5E-B034-06E5-F358-6573B8BA282E}"/>
          </ac:picMkLst>
        </pc:picChg>
        <pc:picChg chg="del">
          <ac:chgData name="Enrique Sousa" userId="d3b756b5-2e0c-4fbe-9d2d-5e9aec049c09" providerId="ADAL" clId="{25A2902B-F54D-42CD-8571-F31FA302F6B8}" dt="2023-07-25T07:45:12.727" v="94" actId="478"/>
          <ac:picMkLst>
            <pc:docMk/>
            <pc:sldMk cId="3615910882" sldId="266"/>
            <ac:picMk id="9" creationId="{9B835B12-32ED-F601-EAB8-EE341EC2EA7B}"/>
          </ac:picMkLst>
        </pc:picChg>
        <pc:picChg chg="add mod">
          <ac:chgData name="Enrique Sousa" userId="d3b756b5-2e0c-4fbe-9d2d-5e9aec049c09" providerId="ADAL" clId="{25A2902B-F54D-42CD-8571-F31FA302F6B8}" dt="2023-07-25T07:49:35.653" v="187" actId="1076"/>
          <ac:picMkLst>
            <pc:docMk/>
            <pc:sldMk cId="3615910882" sldId="266"/>
            <ac:picMk id="15" creationId="{3E70ECB7-64C9-02EA-438C-BBDC46045189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7:55.799" v="428" actId="1076"/>
        <pc:sldMkLst>
          <pc:docMk/>
          <pc:sldMk cId="3252117138" sldId="267"/>
        </pc:sldMkLst>
        <pc:spChg chg="del">
          <ac:chgData name="Enrique Sousa" userId="d3b756b5-2e0c-4fbe-9d2d-5e9aec049c09" providerId="ADAL" clId="{25A2902B-F54D-42CD-8571-F31FA302F6B8}" dt="2023-07-25T07:54:23.867" v="342" actId="478"/>
          <ac:spMkLst>
            <pc:docMk/>
            <pc:sldMk cId="3252117138" sldId="267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4:28.998" v="345" actId="478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7:49.863" v="427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7:42.227" v="424" actId="14100"/>
          <ac:spMkLst>
            <pc:docMk/>
            <pc:sldMk cId="3252117138" sldId="267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4:25.182" v="343" actId="478"/>
          <ac:picMkLst>
            <pc:docMk/>
            <pc:sldMk cId="3252117138" sldId="267"/>
            <ac:picMk id="4" creationId="{BF29EF5A-D516-FC74-5CDD-7A1C769506CC}"/>
          </ac:picMkLst>
        </pc:picChg>
        <pc:picChg chg="add mod">
          <ac:chgData name="Enrique Sousa" userId="d3b756b5-2e0c-4fbe-9d2d-5e9aec049c09" providerId="ADAL" clId="{25A2902B-F54D-42CD-8571-F31FA302F6B8}" dt="2023-07-25T07:57:55.799" v="428" actId="1076"/>
          <ac:picMkLst>
            <pc:docMk/>
            <pc:sldMk cId="3252117138" sldId="267"/>
            <ac:picMk id="5" creationId="{5D7B8558-A54C-ADD9-B9A0-55518A40468B}"/>
          </ac:picMkLst>
        </pc:picChg>
        <pc:picChg chg="del">
          <ac:chgData name="Enrique Sousa" userId="d3b756b5-2e0c-4fbe-9d2d-5e9aec049c09" providerId="ADAL" clId="{25A2902B-F54D-42CD-8571-F31FA302F6B8}" dt="2023-07-25T07:54:25.999" v="344" actId="478"/>
          <ac:picMkLst>
            <pc:docMk/>
            <pc:sldMk cId="3252117138" sldId="267"/>
            <ac:picMk id="8" creationId="{A8D130A3-5E82-5334-A0C3-0B06E9F0169B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2:32.298" v="271" actId="1076"/>
        <pc:sldMkLst>
          <pc:docMk/>
          <pc:sldMk cId="4259283099" sldId="268"/>
        </pc:sldMkLst>
        <pc:spChg chg="del mod">
          <ac:chgData name="Enrique Sousa" userId="d3b756b5-2e0c-4fbe-9d2d-5e9aec049c09" providerId="ADAL" clId="{25A2902B-F54D-42CD-8571-F31FA302F6B8}" dt="2023-07-25T07:51:54.732" v="265" actId="478"/>
          <ac:spMkLst>
            <pc:docMk/>
            <pc:sldMk cId="4259283099" sldId="268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1:59.174" v="267" actId="478"/>
          <ac:spMkLst>
            <pc:docMk/>
            <pc:sldMk cId="4259283099" sldId="268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1:46.600" v="262" actId="14100"/>
          <ac:spMkLst>
            <pc:docMk/>
            <pc:sldMk cId="4259283099" sldId="268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1:42.347" v="261" actId="14100"/>
          <ac:spMkLst>
            <pc:docMk/>
            <pc:sldMk cId="4259283099" sldId="268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1:49.677" v="263" actId="478"/>
          <ac:picMkLst>
            <pc:docMk/>
            <pc:sldMk cId="4259283099" sldId="268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25A2902B-F54D-42CD-8571-F31FA302F6B8}" dt="2023-07-25T07:52:32.298" v="271" actId="1076"/>
          <ac:picMkLst>
            <pc:docMk/>
            <pc:sldMk cId="4259283099" sldId="268"/>
            <ac:picMk id="5" creationId="{485158F8-97EB-E61C-DF3D-A522A9B7E8E4}"/>
          </ac:picMkLst>
        </pc:picChg>
        <pc:picChg chg="del">
          <ac:chgData name="Enrique Sousa" userId="d3b756b5-2e0c-4fbe-9d2d-5e9aec049c09" providerId="ADAL" clId="{25A2902B-F54D-42CD-8571-F31FA302F6B8}" dt="2023-07-25T07:51:56.563" v="266" actId="478"/>
          <ac:picMkLst>
            <pc:docMk/>
            <pc:sldMk cId="4259283099" sldId="268"/>
            <ac:picMk id="8" creationId="{7155DB03-E3FE-3E4C-8056-89ECE1566475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4:02.694" v="324" actId="14100"/>
        <pc:sldMkLst>
          <pc:docMk/>
          <pc:sldMk cId="165029465" sldId="269"/>
        </pc:sldMkLst>
        <pc:spChg chg="del">
          <ac:chgData name="Enrique Sousa" userId="d3b756b5-2e0c-4fbe-9d2d-5e9aec049c09" providerId="ADAL" clId="{25A2902B-F54D-42CD-8571-F31FA302F6B8}" dt="2023-07-25T07:53:19.231" v="273" actId="478"/>
          <ac:spMkLst>
            <pc:docMk/>
            <pc:sldMk cId="165029465" sldId="269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3:21.958" v="274" actId="478"/>
          <ac:spMkLst>
            <pc:docMk/>
            <pc:sldMk cId="165029465" sldId="269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4:02.694" v="324" actId="14100"/>
          <ac:spMkLst>
            <pc:docMk/>
            <pc:sldMk cId="165029465" sldId="269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3:58.051" v="323" actId="14100"/>
          <ac:spMkLst>
            <pc:docMk/>
            <pc:sldMk cId="165029465" sldId="269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5A2902B-F54D-42CD-8571-F31FA302F6B8}" dt="2023-07-25T07:53:33.217" v="279" actId="1076"/>
          <ac:picMkLst>
            <pc:docMk/>
            <pc:sldMk cId="165029465" sldId="269"/>
            <ac:picMk id="4" creationId="{ED5DBA2D-E251-E270-EB66-AA0AEE714204}"/>
          </ac:picMkLst>
        </pc:picChg>
        <pc:picChg chg="del">
          <ac:chgData name="Enrique Sousa" userId="d3b756b5-2e0c-4fbe-9d2d-5e9aec049c09" providerId="ADAL" clId="{25A2902B-F54D-42CD-8571-F31FA302F6B8}" dt="2023-07-25T07:53:16.608" v="272" actId="478"/>
          <ac:picMkLst>
            <pc:docMk/>
            <pc:sldMk cId="165029465" sldId="269"/>
            <ac:picMk id="5" creationId="{94BB4CE9-2A44-6562-4FE8-087C9113DC84}"/>
          </ac:picMkLst>
        </pc:picChg>
        <pc:picChg chg="del">
          <ac:chgData name="Enrique Sousa" userId="d3b756b5-2e0c-4fbe-9d2d-5e9aec049c09" providerId="ADAL" clId="{25A2902B-F54D-42CD-8571-F31FA302F6B8}" dt="2023-07-25T07:53:22.893" v="275" actId="478"/>
          <ac:picMkLst>
            <pc:docMk/>
            <pc:sldMk cId="165029465" sldId="269"/>
            <ac:picMk id="9" creationId="{9816CFBE-96DA-9F35-73A1-48461C2FD3AA}"/>
          </ac:picMkLst>
        </pc:picChg>
      </pc:sldChg>
      <pc:sldChg chg="del">
        <pc:chgData name="Enrique Sousa" userId="d3b756b5-2e0c-4fbe-9d2d-5e9aec049c09" providerId="ADAL" clId="{25A2902B-F54D-42CD-8571-F31FA302F6B8}" dt="2023-07-25T07:58:29.383" v="445" actId="47"/>
        <pc:sldMkLst>
          <pc:docMk/>
          <pc:sldMk cId="3463377199" sldId="270"/>
        </pc:sldMkLst>
      </pc:sldChg>
    </pc:docChg>
  </pc:docChgLst>
  <pc:docChgLst>
    <pc:chgData name="Enrique Sousa" userId="d3b756b5-2e0c-4fbe-9d2d-5e9aec049c09" providerId="ADAL" clId="{EA0B33C7-2A03-4FFC-A39C-347A93F288FE}"/>
    <pc:docChg chg="undo custSel addSld delSld modSld">
      <pc:chgData name="Enrique Sousa" userId="d3b756b5-2e0c-4fbe-9d2d-5e9aec049c09" providerId="ADAL" clId="{EA0B33C7-2A03-4FFC-A39C-347A93F288FE}" dt="2023-07-24T07:59:32.981" v="740" actId="20577"/>
      <pc:docMkLst>
        <pc:docMk/>
      </pc:docMkLst>
      <pc:sldChg chg="modSp mod">
        <pc:chgData name="Enrique Sousa" userId="d3b756b5-2e0c-4fbe-9d2d-5e9aec049c09" providerId="ADAL" clId="{EA0B33C7-2A03-4FFC-A39C-347A93F288FE}" dt="2023-07-24T07:21:20.463" v="70" actId="14100"/>
        <pc:sldMkLst>
          <pc:docMk/>
          <pc:sldMk cId="4076329299" sldId="256"/>
        </pc:sldMkLst>
        <pc:spChg chg="mod">
          <ac:chgData name="Enrique Sousa" userId="d3b756b5-2e0c-4fbe-9d2d-5e9aec049c09" providerId="ADAL" clId="{EA0B33C7-2A03-4FFC-A39C-347A93F288FE}" dt="2023-07-24T07:21:20.463" v="70" actId="14100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EA0B33C7-2A03-4FFC-A39C-347A93F288FE}" dt="2023-07-24T07:24:01.929" v="79" actId="14100"/>
        <pc:sldMkLst>
          <pc:docMk/>
          <pc:sldMk cId="1433145518" sldId="259"/>
        </pc:sldMkLst>
        <pc:spChg chg="mod">
          <ac:chgData name="Enrique Sousa" userId="d3b756b5-2e0c-4fbe-9d2d-5e9aec049c09" providerId="ADAL" clId="{EA0B33C7-2A03-4FFC-A39C-347A93F288FE}" dt="2023-07-24T07:21:37.200" v="73" actId="14100"/>
          <ac:spMkLst>
            <pc:docMk/>
            <pc:sldMk cId="1433145518" sldId="259"/>
            <ac:spMk id="3" creationId="{AF9C4E59-BB5A-D083-D83B-11B45BE7A41F}"/>
          </ac:spMkLst>
        </pc:spChg>
        <pc:spChg chg="mod">
          <ac:chgData name="Enrique Sousa" userId="d3b756b5-2e0c-4fbe-9d2d-5e9aec049c09" providerId="ADAL" clId="{EA0B33C7-2A03-4FFC-A39C-347A93F288FE}" dt="2023-07-24T07:23:53.440" v="78" actId="1076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EA0B33C7-2A03-4FFC-A39C-347A93F288FE}" dt="2023-07-24T07:24:01.929" v="79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EA0B33C7-2A03-4FFC-A39C-347A93F288FE}" dt="2023-07-24T07:23:46.454" v="77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EA0B33C7-2A03-4FFC-A39C-347A93F288FE}" dt="2023-07-24T07:33:24.970" v="126"/>
        <pc:sldMkLst>
          <pc:docMk/>
          <pc:sldMk cId="176058406" sldId="260"/>
        </pc:sldMkLst>
        <pc:spChg chg="mod">
          <ac:chgData name="Enrique Sousa" userId="d3b756b5-2e0c-4fbe-9d2d-5e9aec049c09" providerId="ADAL" clId="{EA0B33C7-2A03-4FFC-A39C-347A93F288FE}" dt="2023-07-24T07:31:47.029" v="116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24:25.379" v="101" actId="14100"/>
          <ac:spMkLst>
            <pc:docMk/>
            <pc:sldMk cId="176058406" sldId="260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3:16.866" v="125" actId="1076"/>
          <ac:picMkLst>
            <pc:docMk/>
            <pc:sldMk cId="176058406" sldId="260"/>
            <ac:picMk id="2" creationId="{60790F08-45B2-A61A-2C43-F2A739A39519}"/>
          </ac:picMkLst>
        </pc:picChg>
        <pc:picChg chg="del">
          <ac:chgData name="Enrique Sousa" userId="d3b756b5-2e0c-4fbe-9d2d-5e9aec049c09" providerId="ADAL" clId="{EA0B33C7-2A03-4FFC-A39C-347A93F288FE}" dt="2023-07-24T07:25:57.802" v="103" actId="478"/>
          <ac:picMkLst>
            <pc:docMk/>
            <pc:sldMk cId="176058406" sldId="260"/>
            <ac:picMk id="1026" creationId="{6AC0D430-2BBF-6D10-C973-9008AE521B11}"/>
          </ac:picMkLst>
        </pc:picChg>
        <pc:picChg chg="add mod">
          <ac:chgData name="Enrique Sousa" userId="d3b756b5-2e0c-4fbe-9d2d-5e9aec049c09" providerId="ADAL" clId="{EA0B33C7-2A03-4FFC-A39C-347A93F288FE}" dt="2023-07-24T07:33:13.452" v="124" actId="1076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37:09.239" v="250" actId="478"/>
        <pc:sldMkLst>
          <pc:docMk/>
          <pc:sldMk cId="2620687045" sldId="262"/>
        </pc:sldMkLst>
        <pc:spChg chg="add mod">
          <ac:chgData name="Enrique Sousa" userId="d3b756b5-2e0c-4fbe-9d2d-5e9aec049c09" providerId="ADAL" clId="{EA0B33C7-2A03-4FFC-A39C-347A93F288FE}" dt="2023-07-24T07:37:03.346" v="248" actId="1076"/>
          <ac:spMkLst>
            <pc:docMk/>
            <pc:sldMk cId="2620687045" sldId="262"/>
            <ac:spMk id="2" creationId="{41D77D8A-1D59-BE23-89EE-9200DA52054D}"/>
          </ac:spMkLst>
        </pc:spChg>
        <pc:spChg chg="add del mod">
          <ac:chgData name="Enrique Sousa" userId="d3b756b5-2e0c-4fbe-9d2d-5e9aec049c09" providerId="ADAL" clId="{EA0B33C7-2A03-4FFC-A39C-347A93F288FE}" dt="2023-07-24T07:36:07.177" v="216" actId="478"/>
          <ac:spMkLst>
            <pc:docMk/>
            <pc:sldMk cId="2620687045" sldId="262"/>
            <ac:spMk id="5" creationId="{8124CA71-D30B-1253-EB68-212C0CA200F7}"/>
          </ac:spMkLst>
        </pc:spChg>
        <pc:spChg chg="add mod">
          <ac:chgData name="Enrique Sousa" userId="d3b756b5-2e0c-4fbe-9d2d-5e9aec049c09" providerId="ADAL" clId="{EA0B33C7-2A03-4FFC-A39C-347A93F288FE}" dt="2023-07-24T07:36:57.931" v="247" actId="1076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3:57.658" v="161" actId="1076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4:01.195" v="162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5:52.709" v="212" actId="1076"/>
          <ac:picMkLst>
            <pc:docMk/>
            <pc:sldMk cId="2620687045" sldId="262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6:49.432" v="246" actId="1076"/>
          <ac:picMkLst>
            <pc:docMk/>
            <pc:sldMk cId="2620687045" sldId="262"/>
            <ac:picMk id="8" creationId="{C5F05002-8876-5A3C-B75C-95874510CFBB}"/>
          </ac:picMkLst>
        </pc:picChg>
        <pc:picChg chg="add del">
          <ac:chgData name="Enrique Sousa" userId="d3b756b5-2e0c-4fbe-9d2d-5e9aec049c09" providerId="ADAL" clId="{EA0B33C7-2A03-4FFC-A39C-347A93F288FE}" dt="2023-07-24T07:37:09.239" v="250" actId="478"/>
          <ac:picMkLst>
            <pc:docMk/>
            <pc:sldMk cId="2620687045" sldId="262"/>
            <ac:picMk id="12" creationId="{37C86D12-2C4F-78FC-8967-376D34F6D9BF}"/>
          </ac:picMkLst>
        </pc:picChg>
        <pc:picChg chg="del">
          <ac:chgData name="Enrique Sousa" userId="d3b756b5-2e0c-4fbe-9d2d-5e9aec049c09" providerId="ADAL" clId="{EA0B33C7-2A03-4FFC-A39C-347A93F288FE}" dt="2023-07-24T07:33:35.411" v="127" actId="478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52:26.707" v="626" actId="478"/>
        <pc:sldMkLst>
          <pc:docMk/>
          <pc:sldMk cId="290331400" sldId="263"/>
        </pc:sldMkLst>
        <pc:spChg chg="add mod">
          <ac:chgData name="Enrique Sousa" userId="d3b756b5-2e0c-4fbe-9d2d-5e9aec049c09" providerId="ADAL" clId="{EA0B33C7-2A03-4FFC-A39C-347A93F288FE}" dt="2023-07-24T07:51:23.647" v="604" actId="1076"/>
          <ac:spMkLst>
            <pc:docMk/>
            <pc:sldMk cId="290331400" sldId="263"/>
            <ac:spMk id="5" creationId="{2825BA52-6FE3-E4E6-510D-7219918F6666}"/>
          </ac:spMkLst>
        </pc:spChg>
        <pc:spChg chg="add mod">
          <ac:chgData name="Enrique Sousa" userId="d3b756b5-2e0c-4fbe-9d2d-5e9aec049c09" providerId="ADAL" clId="{EA0B33C7-2A03-4FFC-A39C-347A93F288FE}" dt="2023-07-24T07:51:57.251" v="622" actId="20577"/>
          <ac:spMkLst>
            <pc:docMk/>
            <pc:sldMk cId="290331400" sldId="263"/>
            <ac:spMk id="7" creationId="{4F096EDC-DFE8-71AE-1D06-48FFBB7EBF79}"/>
          </ac:spMkLst>
        </pc:spChg>
        <pc:spChg chg="mod">
          <ac:chgData name="Enrique Sousa" userId="d3b756b5-2e0c-4fbe-9d2d-5e9aec049c09" providerId="ADAL" clId="{EA0B33C7-2A03-4FFC-A39C-347A93F288FE}" dt="2023-07-24T07:50:53.117" v="572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50:48.707" v="571" actId="14100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51:08.484" v="576" actId="1076"/>
          <ac:picMkLst>
            <pc:docMk/>
            <pc:sldMk cId="290331400" sldId="263"/>
            <ac:picMk id="3" creationId="{26A52FEE-AB2B-BBA7-4F74-45BDB511DC38}"/>
          </ac:picMkLst>
        </pc:picChg>
        <pc:picChg chg="del">
          <ac:chgData name="Enrique Sousa" userId="d3b756b5-2e0c-4fbe-9d2d-5e9aec049c09" providerId="ADAL" clId="{EA0B33C7-2A03-4FFC-A39C-347A93F288FE}" dt="2023-07-24T07:49:33.135" v="555" actId="478"/>
          <ac:picMkLst>
            <pc:docMk/>
            <pc:sldMk cId="290331400" sldId="263"/>
            <ac:picMk id="4" creationId="{02444AC5-6FB8-FD57-3CFC-2BEC629DCADE}"/>
          </ac:picMkLst>
        </pc:picChg>
        <pc:picChg chg="del">
          <ac:chgData name="Enrique Sousa" userId="d3b756b5-2e0c-4fbe-9d2d-5e9aec049c09" providerId="ADAL" clId="{EA0B33C7-2A03-4FFC-A39C-347A93F288FE}" dt="2023-07-24T07:49:33.922" v="556" actId="478"/>
          <ac:picMkLst>
            <pc:docMk/>
            <pc:sldMk cId="290331400" sldId="263"/>
            <ac:picMk id="6" creationId="{21593B7F-BEFA-398F-169E-D8F22EE0FA6A}"/>
          </ac:picMkLst>
        </pc:picChg>
        <pc:picChg chg="del">
          <ac:chgData name="Enrique Sousa" userId="d3b756b5-2e0c-4fbe-9d2d-5e9aec049c09" providerId="ADAL" clId="{EA0B33C7-2A03-4FFC-A39C-347A93F288FE}" dt="2023-07-24T07:49:35.891" v="557" actId="478"/>
          <ac:picMkLst>
            <pc:docMk/>
            <pc:sldMk cId="290331400" sldId="263"/>
            <ac:picMk id="8" creationId="{BAE61BD3-4A64-E77C-F050-148A5E581B20}"/>
          </ac:picMkLst>
        </pc:picChg>
        <pc:picChg chg="del">
          <ac:chgData name="Enrique Sousa" userId="d3b756b5-2e0c-4fbe-9d2d-5e9aec049c09" providerId="ADAL" clId="{EA0B33C7-2A03-4FFC-A39C-347A93F288FE}" dt="2023-07-24T07:49:36.813" v="558" actId="478"/>
          <ac:picMkLst>
            <pc:docMk/>
            <pc:sldMk cId="290331400" sldId="263"/>
            <ac:picMk id="12" creationId="{4781F482-FCD8-B9EE-C72D-4E0769F16F28}"/>
          </ac:picMkLst>
        </pc:picChg>
        <pc:picChg chg="add mod">
          <ac:chgData name="Enrique Sousa" userId="d3b756b5-2e0c-4fbe-9d2d-5e9aec049c09" providerId="ADAL" clId="{EA0B33C7-2A03-4FFC-A39C-347A93F288FE}" dt="2023-07-24T07:52:21.352" v="624" actId="1076"/>
          <ac:picMkLst>
            <pc:docMk/>
            <pc:sldMk cId="290331400" sldId="263"/>
            <ac:picMk id="13" creationId="{F7BEDFB5-C82C-E9A8-E267-906E07764106}"/>
          </ac:picMkLst>
        </pc:picChg>
        <pc:picChg chg="add del mod">
          <ac:chgData name="Enrique Sousa" userId="d3b756b5-2e0c-4fbe-9d2d-5e9aec049c09" providerId="ADAL" clId="{EA0B33C7-2A03-4FFC-A39C-347A93F288FE}" dt="2023-07-24T07:52:26.707" v="626" actId="478"/>
          <ac:picMkLst>
            <pc:docMk/>
            <pc:sldMk cId="290331400" sldId="263"/>
            <ac:picMk id="14" creationId="{7ADC467E-B816-76FC-E5BE-7A762D207E8E}"/>
          </ac:picMkLst>
        </pc:picChg>
      </pc:sldChg>
      <pc:sldChg chg="modSp mod">
        <pc:chgData name="Enrique Sousa" userId="d3b756b5-2e0c-4fbe-9d2d-5e9aec049c09" providerId="ADAL" clId="{EA0B33C7-2A03-4FFC-A39C-347A93F288FE}" dt="2023-07-24T07:59:32.981" v="740" actId="20577"/>
        <pc:sldMkLst>
          <pc:docMk/>
          <pc:sldMk cId="2892163763" sldId="265"/>
        </pc:sldMkLst>
        <pc:spChg chg="mod">
          <ac:chgData name="Enrique Sousa" userId="d3b756b5-2e0c-4fbe-9d2d-5e9aec049c09" providerId="ADAL" clId="{EA0B33C7-2A03-4FFC-A39C-347A93F288FE}" dt="2023-07-24T07:59:32.981" v="740" actId="20577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add mod setBg">
        <pc:chgData name="Enrique Sousa" userId="d3b756b5-2e0c-4fbe-9d2d-5e9aec049c09" providerId="ADAL" clId="{EA0B33C7-2A03-4FFC-A39C-347A93F288FE}" dt="2023-07-24T07:39:12.356" v="309" actId="478"/>
        <pc:sldMkLst>
          <pc:docMk/>
          <pc:sldMk cId="3615910882" sldId="266"/>
        </pc:sldMkLst>
        <pc:spChg chg="mod">
          <ac:chgData name="Enrique Sousa" userId="d3b756b5-2e0c-4fbe-9d2d-5e9aec049c09" providerId="ADAL" clId="{EA0B33C7-2A03-4FFC-A39C-347A93F288FE}" dt="2023-07-24T07:37:36.170" v="275" actId="20577"/>
          <ac:spMkLst>
            <pc:docMk/>
            <pc:sldMk cId="3615910882" sldId="266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37:48.525" v="300" actId="20577"/>
          <ac:spMkLst>
            <pc:docMk/>
            <pc:sldMk cId="3615910882" sldId="266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38:15.135" v="301" actId="478"/>
          <ac:picMkLst>
            <pc:docMk/>
            <pc:sldMk cId="3615910882" sldId="266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8:19.933" v="303" actId="1076"/>
          <ac:picMkLst>
            <pc:docMk/>
            <pc:sldMk cId="3615910882" sldId="266"/>
            <ac:picMk id="5" creationId="{F5C9FAD8-6170-CDE4-D438-F1EB784F19C2}"/>
          </ac:picMkLst>
        </pc:picChg>
        <pc:picChg chg="del">
          <ac:chgData name="Enrique Sousa" userId="d3b756b5-2e0c-4fbe-9d2d-5e9aec049c09" providerId="ADAL" clId="{EA0B33C7-2A03-4FFC-A39C-347A93F288FE}" dt="2023-07-24T07:38:37.558" v="304" actId="478"/>
          <ac:picMkLst>
            <pc:docMk/>
            <pc:sldMk cId="3615910882" sldId="266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EA0B33C7-2A03-4FFC-A39C-347A93F288FE}" dt="2023-07-24T07:38:44.737" v="306" actId="1076"/>
          <ac:picMkLst>
            <pc:docMk/>
            <pc:sldMk cId="3615910882" sldId="266"/>
            <ac:picMk id="9" creationId="{9B835B12-32ED-F601-EAB8-EE341EC2EA7B}"/>
          </ac:picMkLst>
        </pc:picChg>
        <pc:picChg chg="add del mod">
          <ac:chgData name="Enrique Sousa" userId="d3b756b5-2e0c-4fbe-9d2d-5e9aec049c09" providerId="ADAL" clId="{EA0B33C7-2A03-4FFC-A39C-347A93F288FE}" dt="2023-07-24T07:39:12.356" v="309" actId="478"/>
          <ac:picMkLst>
            <pc:docMk/>
            <pc:sldMk cId="3615910882" sldId="266"/>
            <ac:picMk id="13" creationId="{92647D72-C43A-43E3-B10A-37E41E47BF7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1:17.756" v="425" actId="1076"/>
        <pc:sldMkLst>
          <pc:docMk/>
          <pc:sldMk cId="3252117138" sldId="267"/>
        </pc:sldMkLst>
        <pc:spChg chg="mod">
          <ac:chgData name="Enrique Sousa" userId="d3b756b5-2e0c-4fbe-9d2d-5e9aec049c09" providerId="ADAL" clId="{EA0B33C7-2A03-4FFC-A39C-347A93F288FE}" dt="2023-07-24T07:40:01.703" v="382" actId="20577"/>
          <ac:spMkLst>
            <pc:docMk/>
            <pc:sldMk cId="3252117138" sldId="267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1:17.756" v="425" actId="1076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9:37.751" v="334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9:33.524" v="333" actId="14100"/>
          <ac:spMkLst>
            <pc:docMk/>
            <pc:sldMk cId="3252117138" sldId="267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40:19.713" v="384" actId="1076"/>
          <ac:picMkLst>
            <pc:docMk/>
            <pc:sldMk cId="3252117138" sldId="267"/>
            <ac:picMk id="4" creationId="{BF29EF5A-D516-FC74-5CDD-7A1C769506CC}"/>
          </ac:picMkLst>
        </pc:picChg>
        <pc:picChg chg="del">
          <ac:chgData name="Enrique Sousa" userId="d3b756b5-2e0c-4fbe-9d2d-5e9aec049c09" providerId="ADAL" clId="{EA0B33C7-2A03-4FFC-A39C-347A93F288FE}" dt="2023-07-24T07:39:41.826" v="335" actId="478"/>
          <ac:picMkLst>
            <pc:docMk/>
            <pc:sldMk cId="3252117138" sldId="267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1:13.915" v="424" actId="1076"/>
          <ac:picMkLst>
            <pc:docMk/>
            <pc:sldMk cId="3252117138" sldId="267"/>
            <ac:picMk id="8" creationId="{A8D130A3-5E82-5334-A0C3-0B06E9F0169B}"/>
          </ac:picMkLst>
        </pc:picChg>
        <pc:picChg chg="del">
          <ac:chgData name="Enrique Sousa" userId="d3b756b5-2e0c-4fbe-9d2d-5e9aec049c09" providerId="ADAL" clId="{EA0B33C7-2A03-4FFC-A39C-347A93F288FE}" dt="2023-07-24T07:40:51.813" v="422" actId="478"/>
          <ac:picMkLst>
            <pc:docMk/>
            <pc:sldMk cId="3252117138" sldId="267"/>
            <ac:picMk id="9" creationId="{9B835B12-32ED-F601-EAB8-EE341EC2EA7B}"/>
          </ac:picMkLst>
        </pc:picChg>
      </pc:sldChg>
      <pc:sldChg chg="modSp add del mod">
        <pc:chgData name="Enrique Sousa" userId="d3b756b5-2e0c-4fbe-9d2d-5e9aec049c09" providerId="ADAL" clId="{EA0B33C7-2A03-4FFC-A39C-347A93F288FE}" dt="2023-07-24T07:42:06.160" v="429"/>
        <pc:sldMkLst>
          <pc:docMk/>
          <pc:sldMk cId="637375391" sldId="268"/>
        </pc:sldMkLst>
        <pc:spChg chg="mod">
          <ac:chgData name="Enrique Sousa" userId="d3b756b5-2e0c-4fbe-9d2d-5e9aec049c09" providerId="ADAL" clId="{EA0B33C7-2A03-4FFC-A39C-347A93F288FE}" dt="2023-07-24T07:42:05.816" v="428"/>
          <ac:spMkLst>
            <pc:docMk/>
            <pc:sldMk cId="637375391" sldId="268"/>
            <ac:spMk id="2" creationId="{41D77D8A-1D59-BE23-89EE-9200DA52054D}"/>
          </ac:spMkLst>
        </pc:spChg>
      </pc:sldChg>
      <pc:sldChg chg="addSp delSp modSp add mod">
        <pc:chgData name="Enrique Sousa" userId="d3b756b5-2e0c-4fbe-9d2d-5e9aec049c09" providerId="ADAL" clId="{EA0B33C7-2A03-4FFC-A39C-347A93F288FE}" dt="2023-07-24T07:44:19.602" v="503" actId="20577"/>
        <pc:sldMkLst>
          <pc:docMk/>
          <pc:sldMk cId="4259283099" sldId="268"/>
        </pc:sldMkLst>
        <pc:spChg chg="mod">
          <ac:chgData name="Enrique Sousa" userId="d3b756b5-2e0c-4fbe-9d2d-5e9aec049c09" providerId="ADAL" clId="{EA0B33C7-2A03-4FFC-A39C-347A93F288FE}" dt="2023-07-24T07:43:38.790" v="481" actId="14100"/>
          <ac:spMkLst>
            <pc:docMk/>
            <pc:sldMk cId="4259283099" sldId="268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4:19.602" v="503" actId="20577"/>
          <ac:spMkLst>
            <pc:docMk/>
            <pc:sldMk cId="4259283099" sldId="268"/>
            <ac:spMk id="6" creationId="{35DA1B71-2439-2B2C-6647-23E45BF0F6E8}"/>
          </ac:spMkLst>
        </pc:spChg>
        <pc:picChg chg="add mod">
          <ac:chgData name="Enrique Sousa" userId="d3b756b5-2e0c-4fbe-9d2d-5e9aec049c09" providerId="ADAL" clId="{EA0B33C7-2A03-4FFC-A39C-347A93F288FE}" dt="2023-07-24T07:43:34.502" v="480" actId="1076"/>
          <ac:picMkLst>
            <pc:docMk/>
            <pc:sldMk cId="4259283099" sldId="268"/>
            <ac:picMk id="4" creationId="{2799BD9E-E9C6-FDCD-B3BB-7B4D61E166F9}"/>
          </ac:picMkLst>
        </pc:picChg>
        <pc:picChg chg="del">
          <ac:chgData name="Enrique Sousa" userId="d3b756b5-2e0c-4fbe-9d2d-5e9aec049c09" providerId="ADAL" clId="{EA0B33C7-2A03-4FFC-A39C-347A93F288FE}" dt="2023-07-24T07:42:40.739" v="453" actId="478"/>
          <ac:picMkLst>
            <pc:docMk/>
            <pc:sldMk cId="4259283099" sldId="268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4:09.544" v="483" actId="1076"/>
          <ac:picMkLst>
            <pc:docMk/>
            <pc:sldMk cId="4259283099" sldId="268"/>
            <ac:picMk id="8" creationId="{7155DB03-E3FE-3E4C-8056-89ECE1566475}"/>
          </ac:picMkLst>
        </pc:picChg>
        <pc:picChg chg="del mod">
          <ac:chgData name="Enrique Sousa" userId="d3b756b5-2e0c-4fbe-9d2d-5e9aec049c09" providerId="ADAL" clId="{EA0B33C7-2A03-4FFC-A39C-347A93F288FE}" dt="2023-07-24T07:43:07.990" v="462" actId="478"/>
          <ac:picMkLst>
            <pc:docMk/>
            <pc:sldMk cId="4259283099" sldId="268"/>
            <ac:picMk id="9" creationId="{9B835B12-32ED-F601-EAB8-EE341EC2EA7B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7:31.610" v="549" actId="1076"/>
        <pc:sldMkLst>
          <pc:docMk/>
          <pc:sldMk cId="165029465" sldId="269"/>
        </pc:sldMkLst>
        <pc:spChg chg="mod">
          <ac:chgData name="Enrique Sousa" userId="d3b756b5-2e0c-4fbe-9d2d-5e9aec049c09" providerId="ADAL" clId="{EA0B33C7-2A03-4FFC-A39C-347A93F288FE}" dt="2023-07-24T07:45:20.369" v="522" actId="20577"/>
          <ac:spMkLst>
            <pc:docMk/>
            <pc:sldMk cId="165029465" sldId="269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5:38.526" v="542" actId="20577"/>
          <ac:spMkLst>
            <pc:docMk/>
            <pc:sldMk cId="165029465" sldId="269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45:40.448" v="543" actId="478"/>
          <ac:picMkLst>
            <pc:docMk/>
            <pc:sldMk cId="165029465" sldId="269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EA0B33C7-2A03-4FFC-A39C-347A93F288FE}" dt="2023-07-24T07:46:06.592" v="545" actId="1076"/>
          <ac:picMkLst>
            <pc:docMk/>
            <pc:sldMk cId="165029465" sldId="269"/>
            <ac:picMk id="5" creationId="{94BB4CE9-2A44-6562-4FE8-087C9113DC84}"/>
          </ac:picMkLst>
        </pc:picChg>
        <pc:picChg chg="del mod">
          <ac:chgData name="Enrique Sousa" userId="d3b756b5-2e0c-4fbe-9d2d-5e9aec049c09" providerId="ADAL" clId="{EA0B33C7-2A03-4FFC-A39C-347A93F288FE}" dt="2023-07-24T07:46:44.637" v="547" actId="478"/>
          <ac:picMkLst>
            <pc:docMk/>
            <pc:sldMk cId="165029465" sldId="269"/>
            <ac:picMk id="8" creationId="{7155DB03-E3FE-3E4C-8056-89ECE1566475}"/>
          </ac:picMkLst>
        </pc:picChg>
        <pc:picChg chg="add mod">
          <ac:chgData name="Enrique Sousa" userId="d3b756b5-2e0c-4fbe-9d2d-5e9aec049c09" providerId="ADAL" clId="{EA0B33C7-2A03-4FFC-A39C-347A93F288FE}" dt="2023-07-24T07:47:31.610" v="549" actId="1076"/>
          <ac:picMkLst>
            <pc:docMk/>
            <pc:sldMk cId="165029465" sldId="269"/>
            <ac:picMk id="9" creationId="{9816CFBE-96DA-9F35-73A1-48461C2FD3A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56:35.330" v="727" actId="20577"/>
        <pc:sldMkLst>
          <pc:docMk/>
          <pc:sldMk cId="3463377199" sldId="270"/>
        </pc:sldMkLst>
        <pc:spChg chg="mod">
          <ac:chgData name="Enrique Sousa" userId="d3b756b5-2e0c-4fbe-9d2d-5e9aec049c09" providerId="ADAL" clId="{EA0B33C7-2A03-4FFC-A39C-347A93F288FE}" dt="2023-07-24T07:56:07.881" v="686" actId="1076"/>
          <ac:spMkLst>
            <pc:docMk/>
            <pc:sldMk cId="3463377199" sldId="270"/>
            <ac:spMk id="5" creationId="{2825BA52-6FE3-E4E6-510D-7219918F6666}"/>
          </ac:spMkLst>
        </pc:spChg>
        <pc:spChg chg="mod">
          <ac:chgData name="Enrique Sousa" userId="d3b756b5-2e0c-4fbe-9d2d-5e9aec049c09" providerId="ADAL" clId="{EA0B33C7-2A03-4FFC-A39C-347A93F288FE}" dt="2023-07-24T07:56:35.330" v="727" actId="20577"/>
          <ac:spMkLst>
            <pc:docMk/>
            <pc:sldMk cId="3463377199" sldId="270"/>
            <ac:spMk id="7" creationId="{4F096EDC-DFE8-71AE-1D06-48FFBB7EBF79}"/>
          </ac:spMkLst>
        </pc:spChg>
        <pc:picChg chg="del">
          <ac:chgData name="Enrique Sousa" userId="d3b756b5-2e0c-4fbe-9d2d-5e9aec049c09" providerId="ADAL" clId="{EA0B33C7-2A03-4FFC-A39C-347A93F288FE}" dt="2023-07-24T07:53:23.411" v="647" actId="478"/>
          <ac:picMkLst>
            <pc:docMk/>
            <pc:sldMk cId="3463377199" sldId="270"/>
            <ac:picMk id="3" creationId="{26A52FEE-AB2B-BBA7-4F74-45BDB511DC38}"/>
          </ac:picMkLst>
        </pc:picChg>
        <pc:picChg chg="add del mod">
          <ac:chgData name="Enrique Sousa" userId="d3b756b5-2e0c-4fbe-9d2d-5e9aec049c09" providerId="ADAL" clId="{EA0B33C7-2A03-4FFC-A39C-347A93F288FE}" dt="2023-07-24T07:54:52.899" v="650" actId="478"/>
          <ac:picMkLst>
            <pc:docMk/>
            <pc:sldMk cId="3463377199" sldId="270"/>
            <ac:picMk id="4" creationId="{C66A4159-2B2B-AD09-18AA-5C01F6458A7D}"/>
          </ac:picMkLst>
        </pc:picChg>
        <pc:picChg chg="add mod">
          <ac:chgData name="Enrique Sousa" userId="d3b756b5-2e0c-4fbe-9d2d-5e9aec049c09" providerId="ADAL" clId="{EA0B33C7-2A03-4FFC-A39C-347A93F288FE}" dt="2023-07-24T07:56:15.501" v="690" actId="1076"/>
          <ac:picMkLst>
            <pc:docMk/>
            <pc:sldMk cId="3463377199" sldId="270"/>
            <ac:picMk id="8" creationId="{7B1BA1C2-108A-2DA5-25DF-BC169311E6F4}"/>
          </ac:picMkLst>
        </pc:picChg>
        <pc:picChg chg="add mod">
          <ac:chgData name="Enrique Sousa" userId="d3b756b5-2e0c-4fbe-9d2d-5e9aec049c09" providerId="ADAL" clId="{EA0B33C7-2A03-4FFC-A39C-347A93F288FE}" dt="2023-07-24T07:56:17.810" v="691" actId="1076"/>
          <ac:picMkLst>
            <pc:docMk/>
            <pc:sldMk cId="3463377199" sldId="270"/>
            <ac:picMk id="12" creationId="{FF542EA1-BF83-8579-74C7-F2FE7BD6DE96}"/>
          </ac:picMkLst>
        </pc:picChg>
        <pc:picChg chg="del mod">
          <ac:chgData name="Enrique Sousa" userId="d3b756b5-2e0c-4fbe-9d2d-5e9aec049c09" providerId="ADAL" clId="{EA0B33C7-2A03-4FFC-A39C-347A93F288FE}" dt="2023-07-24T07:56:09.434" v="687" actId="478"/>
          <ac:picMkLst>
            <pc:docMk/>
            <pc:sldMk cId="3463377199" sldId="270"/>
            <ac:picMk id="13" creationId="{F7BEDFB5-C82C-E9A8-E267-906E07764106}"/>
          </ac:picMkLst>
        </pc:picChg>
      </pc:sldChg>
      <pc:sldChg chg="add del">
        <pc:chgData name="Enrique Sousa" userId="d3b756b5-2e0c-4fbe-9d2d-5e9aec049c09" providerId="ADAL" clId="{EA0B33C7-2A03-4FFC-A39C-347A93F288FE}" dt="2023-07-24T07:52:56.582" v="630" actId="47"/>
        <pc:sldMkLst>
          <pc:docMk/>
          <pc:sldMk cId="1851364043" sldId="271"/>
        </pc:sldMkLst>
      </pc:sldChg>
    </pc:docChg>
  </pc:docChgLst>
  <pc:docChgLst>
    <pc:chgData name="Enrique Sousa" userId="d3b756b5-2e0c-4fbe-9d2d-5e9aec049c09" providerId="ADAL" clId="{1F861ADF-5C39-42E7-88FD-53B55FA429FA}"/>
    <pc:docChg chg="undo custSel modSld">
      <pc:chgData name="Enrique Sousa" userId="d3b756b5-2e0c-4fbe-9d2d-5e9aec049c09" providerId="ADAL" clId="{1F861ADF-5C39-42E7-88FD-53B55FA429FA}" dt="2023-07-20T08:02:29.657" v="126" actId="20577"/>
      <pc:docMkLst>
        <pc:docMk/>
      </pc:docMkLst>
      <pc:sldChg chg="modSp mod">
        <pc:chgData name="Enrique Sousa" userId="d3b756b5-2e0c-4fbe-9d2d-5e9aec049c09" providerId="ADAL" clId="{1F861ADF-5C39-42E7-88FD-53B55FA429FA}" dt="2023-07-20T08:02:29.657" v="126" actId="20577"/>
        <pc:sldMkLst>
          <pc:docMk/>
          <pc:sldMk cId="4076329299" sldId="256"/>
        </pc:sldMkLst>
        <pc:spChg chg="mod">
          <ac:chgData name="Enrique Sousa" userId="d3b756b5-2e0c-4fbe-9d2d-5e9aec049c09" providerId="ADAL" clId="{1F861ADF-5C39-42E7-88FD-53B55FA429FA}" dt="2023-07-20T08:02:29.657" v="126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addSp delSp modSp mod">
        <pc:chgData name="Enrique Sousa" userId="d3b756b5-2e0c-4fbe-9d2d-5e9aec049c09" providerId="ADAL" clId="{1F861ADF-5C39-42E7-88FD-53B55FA429FA}" dt="2023-07-20T07:51:25.653" v="54" actId="14100"/>
        <pc:sldMkLst>
          <pc:docMk/>
          <pc:sldMk cId="1433145518" sldId="259"/>
        </pc:sldMkLst>
        <pc:spChg chg="add del mod">
          <ac:chgData name="Enrique Sousa" userId="d3b756b5-2e0c-4fbe-9d2d-5e9aec049c09" providerId="ADAL" clId="{1F861ADF-5C39-42E7-88FD-53B55FA429FA}" dt="2023-07-20T07:51:17.366" v="53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1F861ADF-5C39-42E7-88FD-53B55FA429FA}" dt="2023-07-20T07:51:25.653" v="5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1F861ADF-5C39-42E7-88FD-53B55FA429FA}" dt="2023-07-20T07:50:51.740" v="36"/>
          <ac:spMkLst>
            <pc:docMk/>
            <pc:sldMk cId="1433145518" sldId="259"/>
            <ac:spMk id="20" creationId="{C2BF4646-7D03-C6A8-ECB3-09EA45F6AA63}"/>
          </ac:spMkLst>
        </pc:spChg>
        <pc:picChg chg="add del">
          <ac:chgData name="Enrique Sousa" userId="d3b756b5-2e0c-4fbe-9d2d-5e9aec049c09" providerId="ADAL" clId="{1F861ADF-5C39-42E7-88FD-53B55FA429FA}" dt="2023-07-20T07:50:55.631" v="38"/>
          <ac:picMkLst>
            <pc:docMk/>
            <pc:sldMk cId="1433145518" sldId="259"/>
            <ac:picMk id="2050" creationId="{58BF8162-6DE7-C57D-E34A-D474EE34732D}"/>
          </ac:picMkLst>
        </pc:picChg>
      </pc:sldChg>
      <pc:sldChg chg="addSp delSp modSp mod delAnim modAnim">
        <pc:chgData name="Enrique Sousa" userId="d3b756b5-2e0c-4fbe-9d2d-5e9aec049c09" providerId="ADAL" clId="{1F861ADF-5C39-42E7-88FD-53B55FA429FA}" dt="2023-07-20T07:49:25.094" v="32" actId="1076"/>
        <pc:sldMkLst>
          <pc:docMk/>
          <pc:sldMk cId="176058406" sldId="260"/>
        </pc:sldMkLst>
        <pc:spChg chg="mod">
          <ac:chgData name="Enrique Sousa" userId="d3b756b5-2e0c-4fbe-9d2d-5e9aec049c09" providerId="ADAL" clId="{1F861ADF-5C39-42E7-88FD-53B55FA429FA}" dt="2023-07-20T07:49:17.257" v="29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1F861ADF-5C39-42E7-88FD-53B55FA429FA}" dt="2023-07-20T07:49:11.592" v="28" actId="14100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48:57.697" v="0" actId="478"/>
          <ac:picMkLst>
            <pc:docMk/>
            <pc:sldMk cId="176058406" sldId="260"/>
            <ac:picMk id="3" creationId="{B90AE149-B925-5963-8144-76310BF5C905}"/>
          </ac:picMkLst>
        </pc:picChg>
        <pc:picChg chg="del">
          <ac:chgData name="Enrique Sousa" userId="d3b756b5-2e0c-4fbe-9d2d-5e9aec049c09" providerId="ADAL" clId="{1F861ADF-5C39-42E7-88FD-53B55FA429FA}" dt="2023-07-20T07:48:59.386" v="1" actId="478"/>
          <ac:picMkLst>
            <pc:docMk/>
            <pc:sldMk cId="176058406" sldId="260"/>
            <ac:picMk id="4" creationId="{75145AAE-D001-A3A2-5D7C-9FAE12A62230}"/>
          </ac:picMkLst>
        </pc:picChg>
        <pc:picChg chg="add mod">
          <ac:chgData name="Enrique Sousa" userId="d3b756b5-2e0c-4fbe-9d2d-5e9aec049c09" providerId="ADAL" clId="{1F861ADF-5C39-42E7-88FD-53B55FA429FA}" dt="2023-07-20T07:49:25.094" v="32" actId="1076"/>
          <ac:picMkLst>
            <pc:docMk/>
            <pc:sldMk cId="176058406" sldId="260"/>
            <ac:picMk id="1026" creationId="{6AC0D430-2BBF-6D10-C973-9008AE521B11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2:47.662" v="80" actId="1076"/>
        <pc:sldMkLst>
          <pc:docMk/>
          <pc:sldMk cId="2620687045" sldId="262"/>
        </pc:sldMkLst>
        <pc:spChg chg="mod">
          <ac:chgData name="Enrique Sousa" userId="d3b756b5-2e0c-4fbe-9d2d-5e9aec049c09" providerId="ADAL" clId="{1F861ADF-5C39-42E7-88FD-53B55FA429FA}" dt="2023-07-20T07:52:12.415" v="77" actId="20577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51:31.101" v="55" actId="478"/>
          <ac:picMkLst>
            <pc:docMk/>
            <pc:sldMk cId="2620687045" sldId="262"/>
            <ac:picMk id="3" creationId="{AC80428C-AD0E-63FB-19D8-ACFEB1F87B5F}"/>
          </ac:picMkLst>
        </pc:picChg>
        <pc:picChg chg="add del mod">
          <ac:chgData name="Enrique Sousa" userId="d3b756b5-2e0c-4fbe-9d2d-5e9aec049c09" providerId="ADAL" clId="{1F861ADF-5C39-42E7-88FD-53B55FA429FA}" dt="2023-07-20T07:52:41.541" v="78" actId="478"/>
          <ac:picMkLst>
            <pc:docMk/>
            <pc:sldMk cId="2620687045" sldId="262"/>
            <ac:picMk id="3074" creationId="{60F8226E-68AE-A20F-849D-7EFDBF7889D0}"/>
          </ac:picMkLst>
        </pc:picChg>
        <pc:picChg chg="add mod">
          <ac:chgData name="Enrique Sousa" userId="d3b756b5-2e0c-4fbe-9d2d-5e9aec049c09" providerId="ADAL" clId="{1F861ADF-5C39-42E7-88FD-53B55FA429FA}" dt="2023-07-20T07:52:47.662" v="80" actId="1076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6:49.625" v="95" actId="1076"/>
        <pc:sldMkLst>
          <pc:docMk/>
          <pc:sldMk cId="290331400" sldId="263"/>
        </pc:sldMkLst>
        <pc:spChg chg="del">
          <ac:chgData name="Enrique Sousa" userId="d3b756b5-2e0c-4fbe-9d2d-5e9aec049c09" providerId="ADAL" clId="{1F861ADF-5C39-42E7-88FD-53B55FA429FA}" dt="2023-07-20T07:53:39.387" v="87" actId="478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1F861ADF-5C39-42E7-88FD-53B55FA429FA}" dt="2023-07-20T07:53:35.793" v="86" actId="20577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1F861ADF-5C39-42E7-88FD-53B55FA429FA}" dt="2023-07-20T07:53:45.689" v="89" actId="1076"/>
          <ac:picMkLst>
            <pc:docMk/>
            <pc:sldMk cId="290331400" sldId="263"/>
            <ac:picMk id="4" creationId="{02444AC5-6FB8-FD57-3CFC-2BEC629DCADE}"/>
          </ac:picMkLst>
        </pc:picChg>
        <pc:picChg chg="add mod">
          <ac:chgData name="Enrique Sousa" userId="d3b756b5-2e0c-4fbe-9d2d-5e9aec049c09" providerId="ADAL" clId="{1F861ADF-5C39-42E7-88FD-53B55FA429FA}" dt="2023-07-20T07:54:06.770" v="91" actId="1076"/>
          <ac:picMkLst>
            <pc:docMk/>
            <pc:sldMk cId="290331400" sldId="263"/>
            <ac:picMk id="6" creationId="{21593B7F-BEFA-398F-169E-D8F22EE0FA6A}"/>
          </ac:picMkLst>
        </pc:picChg>
        <pc:picChg chg="add mod">
          <ac:chgData name="Enrique Sousa" userId="d3b756b5-2e0c-4fbe-9d2d-5e9aec049c09" providerId="ADAL" clId="{1F861ADF-5C39-42E7-88FD-53B55FA429FA}" dt="2023-07-20T07:55:55.975" v="93" actId="1076"/>
          <ac:picMkLst>
            <pc:docMk/>
            <pc:sldMk cId="290331400" sldId="263"/>
            <ac:picMk id="8" creationId="{BAE61BD3-4A64-E77C-F050-148A5E581B20}"/>
          </ac:picMkLst>
        </pc:picChg>
        <pc:picChg chg="add mod">
          <ac:chgData name="Enrique Sousa" userId="d3b756b5-2e0c-4fbe-9d2d-5e9aec049c09" providerId="ADAL" clId="{1F861ADF-5C39-42E7-88FD-53B55FA429FA}" dt="2023-07-20T07:56:49.625" v="95" actId="1076"/>
          <ac:picMkLst>
            <pc:docMk/>
            <pc:sldMk cId="290331400" sldId="263"/>
            <ac:picMk id="12" creationId="{4781F482-FCD8-B9EE-C72D-4E0769F16F28}"/>
          </ac:picMkLst>
        </pc:picChg>
      </pc:sldChg>
      <pc:sldChg chg="modSp mod">
        <pc:chgData name="Enrique Sousa" userId="d3b756b5-2e0c-4fbe-9d2d-5e9aec049c09" providerId="ADAL" clId="{1F861ADF-5C39-42E7-88FD-53B55FA429FA}" dt="2023-07-20T08:00:46.668" v="11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1F861ADF-5C39-42E7-88FD-53B55FA429FA}" dt="2023-07-20T08:00:46.668" v="111" actId="20577"/>
          <ac:spMkLst>
            <pc:docMk/>
            <pc:sldMk cId="2892163763" sldId="265"/>
            <ac:spMk id="2" creationId="{13895424-F0AF-D77E-1D70-68D2565A6D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6" y="3370084"/>
            <a:ext cx="11220450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Functions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2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537903" y="1737998"/>
            <a:ext cx="7324090" cy="26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Functions in Python are reusable blocks of code that perform a specific task. They help in organizing code, making it more modular, and reducing code duplication. 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5" y="1580049"/>
            <a:ext cx="7960399" cy="3030051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29632" y="-1"/>
            <a:ext cx="4397095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2" y="-1527"/>
            <a:ext cx="5314952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9" y="51286"/>
            <a:ext cx="468030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Functions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1026" name="Picture 2" descr="2.4. Function Calls — Foundations of Python Programming">
            <a:extLst>
              <a:ext uri="{FF2B5EF4-FFF2-40B4-BE49-F238E27FC236}">
                <a16:creationId xmlns:a16="http://schemas.microsoft.com/office/drawing/2014/main" id="{C69C1B55-F63A-67FF-79EC-5C5CD1D9F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985661"/>
            <a:ext cx="3376613" cy="56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79120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32175" y="-1"/>
            <a:ext cx="552685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Structure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of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a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Function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2050" name="Picture 2" descr="Python Functions - GeeksforGeeks">
            <a:extLst>
              <a:ext uri="{FF2B5EF4-FFF2-40B4-BE49-F238E27FC236}">
                <a16:creationId xmlns:a16="http://schemas.microsoft.com/office/drawing/2014/main" id="{50F2419E-AF5C-203F-6C64-AB896548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09738"/>
            <a:ext cx="952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5012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Examples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of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Functions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E9C59-ACBB-B8CF-9F90-846661F0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0" y="2163602"/>
            <a:ext cx="405765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CFF5E-B034-06E5-F358-6573B8BA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40" y="5264653"/>
            <a:ext cx="3238500" cy="857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2C022-9973-8AFA-A176-02B188C32C62}"/>
              </a:ext>
            </a:extLst>
          </p:cNvPr>
          <p:cNvSpPr txBox="1"/>
          <p:nvPr/>
        </p:nvSpPr>
        <p:spPr>
          <a:xfrm>
            <a:off x="523404" y="1020756"/>
            <a:ext cx="320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 that returns one string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ED586-F739-14C1-D4C0-ADFFB4AF3943}"/>
              </a:ext>
            </a:extLst>
          </p:cNvPr>
          <p:cNvSpPr txBox="1"/>
          <p:nvPr/>
        </p:nvSpPr>
        <p:spPr>
          <a:xfrm>
            <a:off x="3797740" y="4109407"/>
            <a:ext cx="326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Function that returns sum of two numbers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70ECB7-64C9-02EA-438C-BBDC4604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2" y="2096927"/>
            <a:ext cx="2771775" cy="1038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14F7B-8C7D-D06A-2B25-4172B951872D}"/>
              </a:ext>
            </a:extLst>
          </p:cNvPr>
          <p:cNvSpPr txBox="1"/>
          <p:nvPr/>
        </p:nvSpPr>
        <p:spPr>
          <a:xfrm>
            <a:off x="6388775" y="1042250"/>
            <a:ext cx="405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 that returns the square of a number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25780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480295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How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to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call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a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function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158F8-97EB-E61C-DF3D-A522A9B7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2519362"/>
            <a:ext cx="746086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02920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4631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Default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Arguments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DBA2D-E251-E270-EB66-AA0AEE71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247899"/>
            <a:ext cx="961261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" y="0"/>
            <a:ext cx="8553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79843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Good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: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Types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and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Doc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strings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8558-A54C-ADD9-B9A0-55518A40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09" y="2133599"/>
            <a:ext cx="983378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1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207686" y="1164950"/>
            <a:ext cx="1158612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Exercise: Add Numbers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Write a function that takes two numbers as input and returns their sum.</a:t>
            </a:r>
          </a:p>
          <a:p>
            <a:pPr algn="just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Exercise: Find the Maximum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Write a function that takes a list of numbers as input and returns the maximum value in the list.</a:t>
            </a:r>
          </a:p>
          <a:p>
            <a:pPr algn="just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Exercise: Calculate Factorial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Write a function to calculate the factorial of a given number using recursion.</a:t>
            </a:r>
          </a:p>
          <a:p>
            <a:pPr algn="just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Exercise: Count Vowels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Write a function that takes a string as input and returns the count of vowels (a, e,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, o, u) in the string.</a:t>
            </a:r>
          </a:p>
          <a:p>
            <a:pPr algn="just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3" name="Retângulo: Cantos Superiores Arredondados 9">
            <a:extLst>
              <a:ext uri="{FF2B5EF4-FFF2-40B4-BE49-F238E27FC236}">
                <a16:creationId xmlns:a16="http://schemas.microsoft.com/office/drawing/2014/main" id="{5D9F8C56-B251-DE30-097C-CFF16A9F6D31}"/>
              </a:ext>
            </a:extLst>
          </p:cNvPr>
          <p:cNvSpPr/>
          <p:nvPr/>
        </p:nvSpPr>
        <p:spPr>
          <a:xfrm rot="10800000">
            <a:off x="0" y="-9"/>
            <a:ext cx="4550183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D45257-D424-7006-837A-2B25FE4C608A}"/>
              </a:ext>
            </a:extLst>
          </p:cNvPr>
          <p:cNvSpPr txBox="1">
            <a:spLocks/>
          </p:cNvSpPr>
          <p:nvPr/>
        </p:nvSpPr>
        <p:spPr>
          <a:xfrm>
            <a:off x="-140109" y="41720"/>
            <a:ext cx="4550183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16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10534</TotalTime>
  <Words>181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Söhne</vt:lpstr>
      <vt:lpstr>Tema do Office</vt:lpstr>
      <vt:lpstr>Python Coding Session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2023-07-25T07:59:57Z</dcterms:modified>
</cp:coreProperties>
</file>