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3" r:id="rId8"/>
    <p:sldId id="264" r:id="rId9"/>
    <p:sldId id="265" r:id="rId10"/>
    <p:sldId id="274" r:id="rId11"/>
    <p:sldId id="268" r:id="rId12"/>
    <p:sldId id="269" r:id="rId13"/>
    <p:sldId id="270" r:id="rId14"/>
    <p:sldId id="279" r:id="rId15"/>
    <p:sldId id="271" r:id="rId16"/>
    <p:sldId id="275" r:id="rId17"/>
    <p:sldId id="276" r:id="rId18"/>
    <p:sldId id="277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99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>
      <p:cViewPr varScale="1">
        <p:scale>
          <a:sx n="70" d="100"/>
          <a:sy n="70" d="100"/>
        </p:scale>
        <p:origin x="-19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Base (in millions)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Mobile Users</c:v>
                </c:pt>
                <c:pt idx="1">
                  <c:v>Internet Users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638</c:v>
                </c:pt>
                <c:pt idx="1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242048"/>
        <c:axId val="42243584"/>
        <c:axId val="0"/>
      </c:bar3DChart>
      <c:catAx>
        <c:axId val="4224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42243584"/>
        <c:crosses val="autoZero"/>
        <c:auto val="1"/>
        <c:lblAlgn val="ctr"/>
        <c:lblOffset val="100"/>
        <c:noMultiLvlLbl val="0"/>
      </c:catAx>
      <c:valAx>
        <c:axId val="42243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242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B5A8F-BD5F-407B-A95C-DCC7A0B3FA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5753D-AE32-4379-8A11-0FCE53E880D2}">
      <dgm:prSet phldrT="[Text]"/>
      <dgm:spPr/>
      <dgm:t>
        <a:bodyPr/>
        <a:lstStyle/>
        <a:p>
          <a:r>
            <a:rPr lang="en-US" dirty="0" smtClean="0"/>
            <a:t>Text Normalization</a:t>
          </a:r>
          <a:endParaRPr lang="en-US" dirty="0"/>
        </a:p>
      </dgm:t>
    </dgm:pt>
    <dgm:pt modelId="{E58AAF45-6A1C-4EA0-9D89-975A2C551727}" type="parTrans" cxnId="{0BAD7A37-850E-40AE-8D10-B18A19172F37}">
      <dgm:prSet/>
      <dgm:spPr/>
      <dgm:t>
        <a:bodyPr/>
        <a:lstStyle/>
        <a:p>
          <a:endParaRPr lang="en-US"/>
        </a:p>
      </dgm:t>
    </dgm:pt>
    <dgm:pt modelId="{E10355C6-C142-4506-A82C-0D86979CAC66}" type="sibTrans" cxnId="{0BAD7A37-850E-40AE-8D10-B18A19172F37}">
      <dgm:prSet/>
      <dgm:spPr/>
      <dgm:t>
        <a:bodyPr/>
        <a:lstStyle/>
        <a:p>
          <a:endParaRPr lang="en-US"/>
        </a:p>
      </dgm:t>
    </dgm:pt>
    <dgm:pt modelId="{5D559BB3-B1FC-49C6-9B7A-25096C712531}">
      <dgm:prSet phldrT="[Text]"/>
      <dgm:spPr/>
      <dgm:t>
        <a:bodyPr/>
        <a:lstStyle/>
        <a:p>
          <a:r>
            <a:rPr lang="en-US" dirty="0" smtClean="0"/>
            <a:t>Stop Words</a:t>
          </a:r>
          <a:endParaRPr lang="en-US" dirty="0"/>
        </a:p>
      </dgm:t>
    </dgm:pt>
    <dgm:pt modelId="{96CB20E8-73B4-405D-B068-B982E1E91FC9}" type="parTrans" cxnId="{CCAA09C2-95DF-479E-A141-ED49F5ACEEA6}">
      <dgm:prSet/>
      <dgm:spPr/>
      <dgm:t>
        <a:bodyPr/>
        <a:lstStyle/>
        <a:p>
          <a:endParaRPr lang="en-US"/>
        </a:p>
      </dgm:t>
    </dgm:pt>
    <dgm:pt modelId="{E498FA51-975E-4484-95E0-35B2C44EC544}" type="sibTrans" cxnId="{CCAA09C2-95DF-479E-A141-ED49F5ACEEA6}">
      <dgm:prSet/>
      <dgm:spPr/>
      <dgm:t>
        <a:bodyPr/>
        <a:lstStyle/>
        <a:p>
          <a:endParaRPr lang="en-US"/>
        </a:p>
      </dgm:t>
    </dgm:pt>
    <dgm:pt modelId="{51902393-BE2F-4B68-B35B-ADE4CFA82371}">
      <dgm:prSet phldrT="[Text]"/>
      <dgm:spPr/>
      <dgm:t>
        <a:bodyPr/>
        <a:lstStyle/>
        <a:p>
          <a:r>
            <a:rPr lang="en-US" dirty="0" smtClean="0"/>
            <a:t>Phonetic Equivalents</a:t>
          </a:r>
          <a:endParaRPr lang="en-US" dirty="0"/>
        </a:p>
      </dgm:t>
    </dgm:pt>
    <dgm:pt modelId="{848633EC-B6F2-4B1F-817D-311380009403}" type="parTrans" cxnId="{9613117A-0776-404B-B483-9CFC792329D5}">
      <dgm:prSet/>
      <dgm:spPr/>
      <dgm:t>
        <a:bodyPr/>
        <a:lstStyle/>
        <a:p>
          <a:endParaRPr lang="en-US"/>
        </a:p>
      </dgm:t>
    </dgm:pt>
    <dgm:pt modelId="{FFF0EF1B-2730-473F-BCA5-10D3452666A5}" type="sibTrans" cxnId="{9613117A-0776-404B-B483-9CFC792329D5}">
      <dgm:prSet/>
      <dgm:spPr/>
      <dgm:t>
        <a:bodyPr/>
        <a:lstStyle/>
        <a:p>
          <a:endParaRPr lang="en-US"/>
        </a:p>
      </dgm:t>
    </dgm:pt>
    <dgm:pt modelId="{656F4DA6-1119-4B54-B696-4B7E8DEA08CE}">
      <dgm:prSet phldrT="[Text]"/>
      <dgm:spPr/>
      <dgm:t>
        <a:bodyPr/>
        <a:lstStyle/>
        <a:p>
          <a:r>
            <a:rPr lang="en-US" dirty="0" smtClean="0"/>
            <a:t>FAQ Retrieval</a:t>
          </a:r>
          <a:endParaRPr lang="en-US" dirty="0"/>
        </a:p>
      </dgm:t>
    </dgm:pt>
    <dgm:pt modelId="{553CAD8A-9062-4225-8385-225905402356}" type="parTrans" cxnId="{962013C3-551F-41DE-ADCD-D4BCB761C154}">
      <dgm:prSet/>
      <dgm:spPr/>
      <dgm:t>
        <a:bodyPr/>
        <a:lstStyle/>
        <a:p>
          <a:endParaRPr lang="en-US"/>
        </a:p>
      </dgm:t>
    </dgm:pt>
    <dgm:pt modelId="{1A2796BD-1315-4FFD-AA24-669CC46EF88A}" type="sibTrans" cxnId="{962013C3-551F-41DE-ADCD-D4BCB761C154}">
      <dgm:prSet/>
      <dgm:spPr/>
      <dgm:t>
        <a:bodyPr/>
        <a:lstStyle/>
        <a:p>
          <a:endParaRPr lang="en-US"/>
        </a:p>
      </dgm:t>
    </dgm:pt>
    <dgm:pt modelId="{BBCB7A1E-3896-46B7-A71A-15E88F9785DD}">
      <dgm:prSet phldrT="[Text]"/>
      <dgm:spPr/>
      <dgm:t>
        <a:bodyPr/>
        <a:lstStyle/>
        <a:p>
          <a:r>
            <a:rPr lang="en-US" dirty="0" smtClean="0"/>
            <a:t>Assigning a score to each token</a:t>
          </a:r>
          <a:endParaRPr lang="en-US" dirty="0"/>
        </a:p>
      </dgm:t>
    </dgm:pt>
    <dgm:pt modelId="{7DFFA6B8-B8E7-43E0-99F3-9B616C75CD54}" type="parTrans" cxnId="{45E4609E-8ACC-49D5-BC0C-90BB6176D65A}">
      <dgm:prSet/>
      <dgm:spPr/>
      <dgm:t>
        <a:bodyPr/>
        <a:lstStyle/>
        <a:p>
          <a:endParaRPr lang="en-US"/>
        </a:p>
      </dgm:t>
    </dgm:pt>
    <dgm:pt modelId="{B532B1C2-7409-45B8-8FB3-21B3879172FE}" type="sibTrans" cxnId="{45E4609E-8ACC-49D5-BC0C-90BB6176D65A}">
      <dgm:prSet/>
      <dgm:spPr/>
      <dgm:t>
        <a:bodyPr/>
        <a:lstStyle/>
        <a:p>
          <a:endParaRPr lang="en-US"/>
        </a:p>
      </dgm:t>
    </dgm:pt>
    <dgm:pt modelId="{0AD5AED8-6437-4B7A-A4E9-6E7072DB2DED}">
      <dgm:prSet phldrT="[Text]"/>
      <dgm:spPr/>
      <dgm:t>
        <a:bodyPr/>
        <a:lstStyle/>
        <a:p>
          <a:r>
            <a:rPr lang="en-US" dirty="0" smtClean="0"/>
            <a:t>Ranking items based on score</a:t>
          </a:r>
          <a:endParaRPr lang="en-US" dirty="0"/>
        </a:p>
      </dgm:t>
    </dgm:pt>
    <dgm:pt modelId="{1F437FA4-1A4E-41DF-9A7D-621BFF531926}" type="parTrans" cxnId="{30846533-3EA8-4640-B049-6306DD3B3A99}">
      <dgm:prSet/>
      <dgm:spPr/>
      <dgm:t>
        <a:bodyPr/>
        <a:lstStyle/>
        <a:p>
          <a:endParaRPr lang="en-US"/>
        </a:p>
      </dgm:t>
    </dgm:pt>
    <dgm:pt modelId="{C2EB8F51-4B48-4C78-A1EB-71E512BE2213}" type="sibTrans" cxnId="{30846533-3EA8-4640-B049-6306DD3B3A99}">
      <dgm:prSet/>
      <dgm:spPr/>
      <dgm:t>
        <a:bodyPr/>
        <a:lstStyle/>
        <a:p>
          <a:endParaRPr lang="en-US"/>
        </a:p>
      </dgm:t>
    </dgm:pt>
    <dgm:pt modelId="{0734CF27-BE96-40AB-8FBD-A99C9F0A23EA}" type="pres">
      <dgm:prSet presAssocID="{47EB5A8F-BD5F-407B-A95C-DCC7A0B3FA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B9D67B1-1C7F-4837-BB1A-288576F711EC}" type="pres">
      <dgm:prSet presAssocID="{47EB5A8F-BD5F-407B-A95C-DCC7A0B3FA83}" presName="Name1" presStyleCnt="0"/>
      <dgm:spPr/>
    </dgm:pt>
    <dgm:pt modelId="{081D4214-F54B-4E5E-BD5F-75774C53C8A4}" type="pres">
      <dgm:prSet presAssocID="{47EB5A8F-BD5F-407B-A95C-DCC7A0B3FA83}" presName="cycle" presStyleCnt="0"/>
      <dgm:spPr/>
    </dgm:pt>
    <dgm:pt modelId="{F97D157B-7F3F-473F-9166-92BA388E8861}" type="pres">
      <dgm:prSet presAssocID="{47EB5A8F-BD5F-407B-A95C-DCC7A0B3FA83}" presName="srcNode" presStyleLbl="node1" presStyleIdx="0" presStyleCnt="2"/>
      <dgm:spPr/>
    </dgm:pt>
    <dgm:pt modelId="{E7605DE4-CF75-4B81-804F-8939E907ACB5}" type="pres">
      <dgm:prSet presAssocID="{47EB5A8F-BD5F-407B-A95C-DCC7A0B3FA83}" presName="conn" presStyleLbl="parChTrans1D2" presStyleIdx="0" presStyleCnt="1"/>
      <dgm:spPr/>
      <dgm:t>
        <a:bodyPr/>
        <a:lstStyle/>
        <a:p>
          <a:endParaRPr lang="en-US"/>
        </a:p>
      </dgm:t>
    </dgm:pt>
    <dgm:pt modelId="{05C7948D-A191-4F0B-A94E-722A16E8EBFF}" type="pres">
      <dgm:prSet presAssocID="{47EB5A8F-BD5F-407B-A95C-DCC7A0B3FA83}" presName="extraNode" presStyleLbl="node1" presStyleIdx="0" presStyleCnt="2"/>
      <dgm:spPr/>
    </dgm:pt>
    <dgm:pt modelId="{23B8AF25-31B1-4C36-8720-AD7D2908E656}" type="pres">
      <dgm:prSet presAssocID="{47EB5A8F-BD5F-407B-A95C-DCC7A0B3FA83}" presName="dstNode" presStyleLbl="node1" presStyleIdx="0" presStyleCnt="2"/>
      <dgm:spPr/>
    </dgm:pt>
    <dgm:pt modelId="{CEF9689F-C243-4DF4-8052-9812173587C7}" type="pres">
      <dgm:prSet presAssocID="{2885753D-AE32-4379-8A11-0FCE53E880D2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4580-289C-4FC7-A280-4C940FE72CB1}" type="pres">
      <dgm:prSet presAssocID="{2885753D-AE32-4379-8A11-0FCE53E880D2}" presName="accent_1" presStyleCnt="0"/>
      <dgm:spPr/>
    </dgm:pt>
    <dgm:pt modelId="{8B978E11-6873-42E1-8438-9FC96B3178B2}" type="pres">
      <dgm:prSet presAssocID="{2885753D-AE32-4379-8A11-0FCE53E880D2}" presName="accentRepeatNode" presStyleLbl="solidFgAcc1" presStyleIdx="0" presStyleCnt="2"/>
      <dgm:spPr/>
    </dgm:pt>
    <dgm:pt modelId="{F867BBB2-B2F6-458D-A089-3CBAA81237A2}" type="pres">
      <dgm:prSet presAssocID="{656F4DA6-1119-4B54-B696-4B7E8DEA08C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721BA-89BE-4747-86D3-DC494A4CEB3E}" type="pres">
      <dgm:prSet presAssocID="{656F4DA6-1119-4B54-B696-4B7E8DEA08CE}" presName="accent_2" presStyleCnt="0"/>
      <dgm:spPr/>
    </dgm:pt>
    <dgm:pt modelId="{FC59DC0D-5C5B-4599-8E9C-11CF6BF85A58}" type="pres">
      <dgm:prSet presAssocID="{656F4DA6-1119-4B54-B696-4B7E8DEA08CE}" presName="accentRepeatNode" presStyleLbl="solidFgAcc1" presStyleIdx="1" presStyleCnt="2"/>
      <dgm:spPr/>
    </dgm:pt>
  </dgm:ptLst>
  <dgm:cxnLst>
    <dgm:cxn modelId="{971EBBAD-1D9B-45E6-9C27-2E3B70B07265}" type="presOf" srcId="{51902393-BE2F-4B68-B35B-ADE4CFA82371}" destId="{CEF9689F-C243-4DF4-8052-9812173587C7}" srcOrd="0" destOrd="2" presId="urn:microsoft.com/office/officeart/2008/layout/VerticalCurvedList"/>
    <dgm:cxn modelId="{6F5AAF6D-B864-48F6-8D29-6948EB6FF2A2}" type="presOf" srcId="{656F4DA6-1119-4B54-B696-4B7E8DEA08CE}" destId="{F867BBB2-B2F6-458D-A089-3CBAA81237A2}" srcOrd="0" destOrd="0" presId="urn:microsoft.com/office/officeart/2008/layout/VerticalCurvedList"/>
    <dgm:cxn modelId="{C48570F1-ECC1-4EFB-A6D1-D8CE818DF668}" type="presOf" srcId="{0AD5AED8-6437-4B7A-A4E9-6E7072DB2DED}" destId="{F867BBB2-B2F6-458D-A089-3CBAA81237A2}" srcOrd="0" destOrd="2" presId="urn:microsoft.com/office/officeart/2008/layout/VerticalCurvedList"/>
    <dgm:cxn modelId="{6AEDE6CE-5C8D-4283-AAD2-F892500F6BD8}" type="presOf" srcId="{2885753D-AE32-4379-8A11-0FCE53E880D2}" destId="{CEF9689F-C243-4DF4-8052-9812173587C7}" srcOrd="0" destOrd="0" presId="urn:microsoft.com/office/officeart/2008/layout/VerticalCurvedList"/>
    <dgm:cxn modelId="{91258159-1E74-42B3-B0C5-DEBFAB980B5A}" type="presOf" srcId="{5D559BB3-B1FC-49C6-9B7A-25096C712531}" destId="{CEF9689F-C243-4DF4-8052-9812173587C7}" srcOrd="0" destOrd="1" presId="urn:microsoft.com/office/officeart/2008/layout/VerticalCurvedList"/>
    <dgm:cxn modelId="{45E4609E-8ACC-49D5-BC0C-90BB6176D65A}" srcId="{656F4DA6-1119-4B54-B696-4B7E8DEA08CE}" destId="{BBCB7A1E-3896-46B7-A71A-15E88F9785DD}" srcOrd="0" destOrd="0" parTransId="{7DFFA6B8-B8E7-43E0-99F3-9B616C75CD54}" sibTransId="{B532B1C2-7409-45B8-8FB3-21B3879172FE}"/>
    <dgm:cxn modelId="{0BAD7A37-850E-40AE-8D10-B18A19172F37}" srcId="{47EB5A8F-BD5F-407B-A95C-DCC7A0B3FA83}" destId="{2885753D-AE32-4379-8A11-0FCE53E880D2}" srcOrd="0" destOrd="0" parTransId="{E58AAF45-6A1C-4EA0-9D89-975A2C551727}" sibTransId="{E10355C6-C142-4506-A82C-0D86979CAC66}"/>
    <dgm:cxn modelId="{962013C3-551F-41DE-ADCD-D4BCB761C154}" srcId="{47EB5A8F-BD5F-407B-A95C-DCC7A0B3FA83}" destId="{656F4DA6-1119-4B54-B696-4B7E8DEA08CE}" srcOrd="1" destOrd="0" parTransId="{553CAD8A-9062-4225-8385-225905402356}" sibTransId="{1A2796BD-1315-4FFD-AA24-669CC46EF88A}"/>
    <dgm:cxn modelId="{19130A5C-EA75-4B7F-883C-B25D1A58B1F6}" type="presOf" srcId="{BBCB7A1E-3896-46B7-A71A-15E88F9785DD}" destId="{F867BBB2-B2F6-458D-A089-3CBAA81237A2}" srcOrd="0" destOrd="1" presId="urn:microsoft.com/office/officeart/2008/layout/VerticalCurvedList"/>
    <dgm:cxn modelId="{39F19FBD-7125-45FB-9240-AA663015B092}" type="presOf" srcId="{47EB5A8F-BD5F-407B-A95C-DCC7A0B3FA83}" destId="{0734CF27-BE96-40AB-8FBD-A99C9F0A23EA}" srcOrd="0" destOrd="0" presId="urn:microsoft.com/office/officeart/2008/layout/VerticalCurvedList"/>
    <dgm:cxn modelId="{30846533-3EA8-4640-B049-6306DD3B3A99}" srcId="{656F4DA6-1119-4B54-B696-4B7E8DEA08CE}" destId="{0AD5AED8-6437-4B7A-A4E9-6E7072DB2DED}" srcOrd="1" destOrd="0" parTransId="{1F437FA4-1A4E-41DF-9A7D-621BFF531926}" sibTransId="{C2EB8F51-4B48-4C78-A1EB-71E512BE2213}"/>
    <dgm:cxn modelId="{9613117A-0776-404B-B483-9CFC792329D5}" srcId="{2885753D-AE32-4379-8A11-0FCE53E880D2}" destId="{51902393-BE2F-4B68-B35B-ADE4CFA82371}" srcOrd="1" destOrd="0" parTransId="{848633EC-B6F2-4B1F-817D-311380009403}" sibTransId="{FFF0EF1B-2730-473F-BCA5-10D3452666A5}"/>
    <dgm:cxn modelId="{F27864BF-2B71-4BC5-BF0F-133224046001}" type="presOf" srcId="{E498FA51-975E-4484-95E0-35B2C44EC544}" destId="{E7605DE4-CF75-4B81-804F-8939E907ACB5}" srcOrd="0" destOrd="0" presId="urn:microsoft.com/office/officeart/2008/layout/VerticalCurvedList"/>
    <dgm:cxn modelId="{CCAA09C2-95DF-479E-A141-ED49F5ACEEA6}" srcId="{2885753D-AE32-4379-8A11-0FCE53E880D2}" destId="{5D559BB3-B1FC-49C6-9B7A-25096C712531}" srcOrd="0" destOrd="0" parTransId="{96CB20E8-73B4-405D-B068-B982E1E91FC9}" sibTransId="{E498FA51-975E-4484-95E0-35B2C44EC544}"/>
    <dgm:cxn modelId="{DD57E7CD-C912-46A2-9B68-9AD96E210406}" type="presParOf" srcId="{0734CF27-BE96-40AB-8FBD-A99C9F0A23EA}" destId="{CB9D67B1-1C7F-4837-BB1A-288576F711EC}" srcOrd="0" destOrd="0" presId="urn:microsoft.com/office/officeart/2008/layout/VerticalCurvedList"/>
    <dgm:cxn modelId="{EB670A1D-73EC-4B3F-A6E9-250E14C87B97}" type="presParOf" srcId="{CB9D67B1-1C7F-4837-BB1A-288576F711EC}" destId="{081D4214-F54B-4E5E-BD5F-75774C53C8A4}" srcOrd="0" destOrd="0" presId="urn:microsoft.com/office/officeart/2008/layout/VerticalCurvedList"/>
    <dgm:cxn modelId="{D559395D-EC86-4CAC-AC71-B137F67165B7}" type="presParOf" srcId="{081D4214-F54B-4E5E-BD5F-75774C53C8A4}" destId="{F97D157B-7F3F-473F-9166-92BA388E8861}" srcOrd="0" destOrd="0" presId="urn:microsoft.com/office/officeart/2008/layout/VerticalCurvedList"/>
    <dgm:cxn modelId="{3BC1F821-3473-4183-AB96-905A78B638B1}" type="presParOf" srcId="{081D4214-F54B-4E5E-BD5F-75774C53C8A4}" destId="{E7605DE4-CF75-4B81-804F-8939E907ACB5}" srcOrd="1" destOrd="0" presId="urn:microsoft.com/office/officeart/2008/layout/VerticalCurvedList"/>
    <dgm:cxn modelId="{8B214AD3-BF50-48E7-8B60-E048AACD596C}" type="presParOf" srcId="{081D4214-F54B-4E5E-BD5F-75774C53C8A4}" destId="{05C7948D-A191-4F0B-A94E-722A16E8EBFF}" srcOrd="2" destOrd="0" presId="urn:microsoft.com/office/officeart/2008/layout/VerticalCurvedList"/>
    <dgm:cxn modelId="{E347CB08-3E0C-4EA8-BDAE-BD5B9CF1B2C2}" type="presParOf" srcId="{081D4214-F54B-4E5E-BD5F-75774C53C8A4}" destId="{23B8AF25-31B1-4C36-8720-AD7D2908E656}" srcOrd="3" destOrd="0" presId="urn:microsoft.com/office/officeart/2008/layout/VerticalCurvedList"/>
    <dgm:cxn modelId="{7DD8AAA3-DF17-43CE-B120-D1A010868FA1}" type="presParOf" srcId="{CB9D67B1-1C7F-4837-BB1A-288576F711EC}" destId="{CEF9689F-C243-4DF4-8052-9812173587C7}" srcOrd="1" destOrd="0" presId="urn:microsoft.com/office/officeart/2008/layout/VerticalCurvedList"/>
    <dgm:cxn modelId="{B4B543EF-02DD-4ACA-9994-1350CF78A706}" type="presParOf" srcId="{CB9D67B1-1C7F-4837-BB1A-288576F711EC}" destId="{DCBA4580-289C-4FC7-A280-4C940FE72CB1}" srcOrd="2" destOrd="0" presId="urn:microsoft.com/office/officeart/2008/layout/VerticalCurvedList"/>
    <dgm:cxn modelId="{98B95149-0D70-483A-93C3-24D2A94601B9}" type="presParOf" srcId="{DCBA4580-289C-4FC7-A280-4C940FE72CB1}" destId="{8B978E11-6873-42E1-8438-9FC96B3178B2}" srcOrd="0" destOrd="0" presId="urn:microsoft.com/office/officeart/2008/layout/VerticalCurvedList"/>
    <dgm:cxn modelId="{1DB0A13A-2CF3-4915-B118-4DC8CF673A56}" type="presParOf" srcId="{CB9D67B1-1C7F-4837-BB1A-288576F711EC}" destId="{F867BBB2-B2F6-458D-A089-3CBAA81237A2}" srcOrd="3" destOrd="0" presId="urn:microsoft.com/office/officeart/2008/layout/VerticalCurvedList"/>
    <dgm:cxn modelId="{2CD4167C-1047-46A5-82E3-15F76E6E9961}" type="presParOf" srcId="{CB9D67B1-1C7F-4837-BB1A-288576F711EC}" destId="{CD4721BA-89BE-4747-86D3-DC494A4CEB3E}" srcOrd="4" destOrd="0" presId="urn:microsoft.com/office/officeart/2008/layout/VerticalCurvedList"/>
    <dgm:cxn modelId="{98C8E92D-69A4-4A33-A849-FCD5C3E126FB}" type="presParOf" srcId="{CD4721BA-89BE-4747-86D3-DC494A4CEB3E}" destId="{FC59DC0D-5C5B-4599-8E9C-11CF6BF85A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FFD8D-383D-419F-8FA1-4F1D8FA6FA1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CC0327-3895-41A4-8D70-614266F41431}">
      <dgm:prSet phldrT="[Text]"/>
      <dgm:spPr/>
      <dgm:t>
        <a:bodyPr/>
        <a:lstStyle/>
        <a:p>
          <a:r>
            <a:rPr lang="en-US" dirty="0" smtClean="0"/>
            <a:t>Compile a Stop Word List</a:t>
          </a:r>
          <a:endParaRPr lang="en-US" dirty="0"/>
        </a:p>
      </dgm:t>
    </dgm:pt>
    <dgm:pt modelId="{6A333E8F-98DD-4481-9F66-C19AFB4F5EFE}" type="parTrans" cxnId="{36D9E1AA-B8A0-4788-BBC3-284A3FE838DB}">
      <dgm:prSet/>
      <dgm:spPr/>
      <dgm:t>
        <a:bodyPr/>
        <a:lstStyle/>
        <a:p>
          <a:endParaRPr lang="en-US"/>
        </a:p>
      </dgm:t>
    </dgm:pt>
    <dgm:pt modelId="{FF68E835-9847-477D-A182-A429245DE1EE}" type="sibTrans" cxnId="{36D9E1AA-B8A0-4788-BBC3-284A3FE838DB}">
      <dgm:prSet/>
      <dgm:spPr/>
      <dgm:t>
        <a:bodyPr/>
        <a:lstStyle/>
        <a:p>
          <a:endParaRPr lang="en-US"/>
        </a:p>
      </dgm:t>
    </dgm:pt>
    <dgm:pt modelId="{2C5C4E8A-A4A9-4870-9B10-2383486E5A12}">
      <dgm:prSet phldrT="[Text]"/>
      <dgm:spPr/>
      <dgm:t>
        <a:bodyPr/>
        <a:lstStyle/>
        <a:p>
          <a:endParaRPr lang="en-US" dirty="0"/>
        </a:p>
      </dgm:t>
    </dgm:pt>
    <dgm:pt modelId="{BF9158AA-AF11-4EAE-A54C-F099BDA6E423}" type="parTrans" cxnId="{FA144F0C-F81D-4F10-A2E4-BE6AA8D6A33F}">
      <dgm:prSet/>
      <dgm:spPr/>
      <dgm:t>
        <a:bodyPr/>
        <a:lstStyle/>
        <a:p>
          <a:endParaRPr lang="en-US"/>
        </a:p>
      </dgm:t>
    </dgm:pt>
    <dgm:pt modelId="{D3985E20-D667-4D90-A889-88CB6BEE55FD}" type="sibTrans" cxnId="{FA144F0C-F81D-4F10-A2E4-BE6AA8D6A33F}">
      <dgm:prSet/>
      <dgm:spPr/>
      <dgm:t>
        <a:bodyPr/>
        <a:lstStyle/>
        <a:p>
          <a:endParaRPr lang="en-US"/>
        </a:p>
      </dgm:t>
    </dgm:pt>
    <dgm:pt modelId="{1C420101-478A-4E6D-8322-E0DBC8EF5412}">
      <dgm:prSet phldrT="[Text]"/>
      <dgm:spPr/>
      <dgm:t>
        <a:bodyPr/>
        <a:lstStyle/>
        <a:p>
          <a:r>
            <a:rPr lang="en-US" dirty="0" smtClean="0"/>
            <a:t>Remove the Stop words</a:t>
          </a:r>
          <a:endParaRPr lang="en-US" dirty="0"/>
        </a:p>
      </dgm:t>
    </dgm:pt>
    <dgm:pt modelId="{C0E46412-3D81-4199-9144-C11481C390FE}" type="parTrans" cxnId="{FC02E68B-815E-4B18-934A-6DA3B98A3A67}">
      <dgm:prSet/>
      <dgm:spPr/>
      <dgm:t>
        <a:bodyPr/>
        <a:lstStyle/>
        <a:p>
          <a:endParaRPr lang="en-US"/>
        </a:p>
      </dgm:t>
    </dgm:pt>
    <dgm:pt modelId="{67072E81-9878-4E8F-A197-2AD0F95B5CED}" type="sibTrans" cxnId="{FC02E68B-815E-4B18-934A-6DA3B98A3A67}">
      <dgm:prSet/>
      <dgm:spPr/>
      <dgm:t>
        <a:bodyPr/>
        <a:lstStyle/>
        <a:p>
          <a:endParaRPr lang="en-US"/>
        </a:p>
      </dgm:t>
    </dgm:pt>
    <dgm:pt modelId="{48CF215C-E917-48BC-9774-44D5E1F38B67}">
      <dgm:prSet phldrT="[Text]"/>
      <dgm:spPr/>
      <dgm:t>
        <a:bodyPr/>
        <a:lstStyle/>
        <a:p>
          <a:endParaRPr lang="en-US" dirty="0"/>
        </a:p>
      </dgm:t>
    </dgm:pt>
    <dgm:pt modelId="{20FA459B-94D8-4540-B090-AD2BD9F3605D}" type="parTrans" cxnId="{13323438-42DE-4E12-9C35-17E19D45E66E}">
      <dgm:prSet/>
      <dgm:spPr/>
      <dgm:t>
        <a:bodyPr/>
        <a:lstStyle/>
        <a:p>
          <a:endParaRPr lang="en-US"/>
        </a:p>
      </dgm:t>
    </dgm:pt>
    <dgm:pt modelId="{B71037C5-0EDF-4814-AAF2-D8A5F1887622}" type="sibTrans" cxnId="{13323438-42DE-4E12-9C35-17E19D45E66E}">
      <dgm:prSet/>
      <dgm:spPr/>
      <dgm:t>
        <a:bodyPr/>
        <a:lstStyle/>
        <a:p>
          <a:endParaRPr lang="en-US"/>
        </a:p>
      </dgm:t>
    </dgm:pt>
    <dgm:pt modelId="{A32CFB33-3B38-4B63-9309-FAD6A856DA3F}">
      <dgm:prSet phldrT="[Text]"/>
      <dgm:spPr/>
      <dgm:t>
        <a:bodyPr/>
        <a:lstStyle/>
        <a:p>
          <a:r>
            <a:rPr lang="en-US" dirty="0" smtClean="0"/>
            <a:t>Generate Phonetic Equivalents</a:t>
          </a:r>
          <a:endParaRPr lang="en-US" dirty="0"/>
        </a:p>
      </dgm:t>
    </dgm:pt>
    <dgm:pt modelId="{A57F705F-E9D7-44F8-A367-2365396B03C5}" type="parTrans" cxnId="{D13C1037-9050-46E2-AFC5-3F2BBF403477}">
      <dgm:prSet/>
      <dgm:spPr/>
      <dgm:t>
        <a:bodyPr/>
        <a:lstStyle/>
        <a:p>
          <a:endParaRPr lang="en-US"/>
        </a:p>
      </dgm:t>
    </dgm:pt>
    <dgm:pt modelId="{7537098F-2408-41BF-987E-5B5D82B1E87D}" type="sibTrans" cxnId="{D13C1037-9050-46E2-AFC5-3F2BBF403477}">
      <dgm:prSet/>
      <dgm:spPr/>
      <dgm:t>
        <a:bodyPr/>
        <a:lstStyle/>
        <a:p>
          <a:endParaRPr lang="en-US"/>
        </a:p>
      </dgm:t>
    </dgm:pt>
    <dgm:pt modelId="{B49805AC-F16B-4714-9DE1-8C9B6A2C3F8F}">
      <dgm:prSet phldrT="[Text]"/>
      <dgm:spPr/>
      <dgm:t>
        <a:bodyPr/>
        <a:lstStyle/>
        <a:p>
          <a:endParaRPr lang="en-US" dirty="0"/>
        </a:p>
      </dgm:t>
    </dgm:pt>
    <dgm:pt modelId="{572F48DB-E1CE-4E5F-94A3-851B1E8D94C9}" type="parTrans" cxnId="{8F0F95EB-A603-44D4-B93E-F2A4E027CC5F}">
      <dgm:prSet/>
      <dgm:spPr/>
      <dgm:t>
        <a:bodyPr/>
        <a:lstStyle/>
        <a:p>
          <a:endParaRPr lang="en-US"/>
        </a:p>
      </dgm:t>
    </dgm:pt>
    <dgm:pt modelId="{D924DB42-36CF-4FD4-BBC3-B3F1923BB603}" type="sibTrans" cxnId="{8F0F95EB-A603-44D4-B93E-F2A4E027CC5F}">
      <dgm:prSet/>
      <dgm:spPr/>
      <dgm:t>
        <a:bodyPr/>
        <a:lstStyle/>
        <a:p>
          <a:endParaRPr lang="en-US"/>
        </a:p>
      </dgm:t>
    </dgm:pt>
    <dgm:pt modelId="{29964B15-F02A-4421-8A21-CCDDFEA92078}" type="pres">
      <dgm:prSet presAssocID="{EA4FFD8D-383D-419F-8FA1-4F1D8FA6FA1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520E24-3F4B-4C62-8D84-16FC96C266CC}" type="pres">
      <dgm:prSet presAssocID="{79CC0327-3895-41A4-8D70-614266F41431}" presName="composite" presStyleCnt="0"/>
      <dgm:spPr/>
    </dgm:pt>
    <dgm:pt modelId="{E9847946-7609-403F-BA2F-75186BA545E4}" type="pres">
      <dgm:prSet presAssocID="{79CC0327-3895-41A4-8D70-614266F41431}" presName="bentUpArrow1" presStyleLbl="alignImgPlace1" presStyleIdx="0" presStyleCnt="2"/>
      <dgm:spPr/>
    </dgm:pt>
    <dgm:pt modelId="{AF7AEF53-126B-4A3E-8085-E697622BBBFD}" type="pres">
      <dgm:prSet presAssocID="{79CC0327-3895-41A4-8D70-614266F4143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DEFC5-58F1-494F-BB84-6E831F9F025C}" type="pres">
      <dgm:prSet presAssocID="{79CC0327-3895-41A4-8D70-614266F4143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34962-6F9A-4BE4-8990-23D2B5A659EB}" type="pres">
      <dgm:prSet presAssocID="{FF68E835-9847-477D-A182-A429245DE1EE}" presName="sibTrans" presStyleCnt="0"/>
      <dgm:spPr/>
    </dgm:pt>
    <dgm:pt modelId="{8BE68B4C-72F8-4385-BC07-B024E16ECE40}" type="pres">
      <dgm:prSet presAssocID="{1C420101-478A-4E6D-8322-E0DBC8EF5412}" presName="composite" presStyleCnt="0"/>
      <dgm:spPr/>
    </dgm:pt>
    <dgm:pt modelId="{0EBE2FC1-5507-4368-ADD9-3E8E6FFEB5A1}" type="pres">
      <dgm:prSet presAssocID="{1C420101-478A-4E6D-8322-E0DBC8EF5412}" presName="bentUpArrow1" presStyleLbl="alignImgPlace1" presStyleIdx="1" presStyleCnt="2"/>
      <dgm:spPr/>
    </dgm:pt>
    <dgm:pt modelId="{B938D1AB-7666-4EE6-8144-AD3E2615B96F}" type="pres">
      <dgm:prSet presAssocID="{1C420101-478A-4E6D-8322-E0DBC8EF541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C825A-8C6A-42A9-B805-8693BB3D6311}" type="pres">
      <dgm:prSet presAssocID="{1C420101-478A-4E6D-8322-E0DBC8EF541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710CE-FAD0-40BF-9C97-D4B993E52526}" type="pres">
      <dgm:prSet presAssocID="{67072E81-9878-4E8F-A197-2AD0F95B5CED}" presName="sibTrans" presStyleCnt="0"/>
      <dgm:spPr/>
    </dgm:pt>
    <dgm:pt modelId="{22503433-372B-4215-9A81-86EF8A2F75E1}" type="pres">
      <dgm:prSet presAssocID="{A32CFB33-3B38-4B63-9309-FAD6A856DA3F}" presName="composite" presStyleCnt="0"/>
      <dgm:spPr/>
    </dgm:pt>
    <dgm:pt modelId="{2ACFC825-DF61-47BC-B942-038B0D53D8D0}" type="pres">
      <dgm:prSet presAssocID="{A32CFB33-3B38-4B63-9309-FAD6A856DA3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B4A86-4D97-49D3-A7A7-74AB13E2E5DA}" type="pres">
      <dgm:prSet presAssocID="{A32CFB33-3B38-4B63-9309-FAD6A856DA3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0F95EB-A603-44D4-B93E-F2A4E027CC5F}" srcId="{A32CFB33-3B38-4B63-9309-FAD6A856DA3F}" destId="{B49805AC-F16B-4714-9DE1-8C9B6A2C3F8F}" srcOrd="0" destOrd="0" parTransId="{572F48DB-E1CE-4E5F-94A3-851B1E8D94C9}" sibTransId="{D924DB42-36CF-4FD4-BBC3-B3F1923BB603}"/>
    <dgm:cxn modelId="{A4EBB414-5A19-4A97-8FF2-C29012DC8AF8}" type="presOf" srcId="{EA4FFD8D-383D-419F-8FA1-4F1D8FA6FA15}" destId="{29964B15-F02A-4421-8A21-CCDDFEA92078}" srcOrd="0" destOrd="0" presId="urn:microsoft.com/office/officeart/2005/8/layout/StepDownProcess"/>
    <dgm:cxn modelId="{180DD6FD-B200-4316-9C6C-329BCC6E944B}" type="presOf" srcId="{A32CFB33-3B38-4B63-9309-FAD6A856DA3F}" destId="{2ACFC825-DF61-47BC-B942-038B0D53D8D0}" srcOrd="0" destOrd="0" presId="urn:microsoft.com/office/officeart/2005/8/layout/StepDownProcess"/>
    <dgm:cxn modelId="{D13C1037-9050-46E2-AFC5-3F2BBF403477}" srcId="{EA4FFD8D-383D-419F-8FA1-4F1D8FA6FA15}" destId="{A32CFB33-3B38-4B63-9309-FAD6A856DA3F}" srcOrd="2" destOrd="0" parTransId="{A57F705F-E9D7-44F8-A367-2365396B03C5}" sibTransId="{7537098F-2408-41BF-987E-5B5D82B1E87D}"/>
    <dgm:cxn modelId="{13323438-42DE-4E12-9C35-17E19D45E66E}" srcId="{1C420101-478A-4E6D-8322-E0DBC8EF5412}" destId="{48CF215C-E917-48BC-9774-44D5E1F38B67}" srcOrd="0" destOrd="0" parTransId="{20FA459B-94D8-4540-B090-AD2BD9F3605D}" sibTransId="{B71037C5-0EDF-4814-AAF2-D8A5F1887622}"/>
    <dgm:cxn modelId="{A71758DC-AC2A-4788-9BF9-D0FDECB615A1}" type="presOf" srcId="{79CC0327-3895-41A4-8D70-614266F41431}" destId="{AF7AEF53-126B-4A3E-8085-E697622BBBFD}" srcOrd="0" destOrd="0" presId="urn:microsoft.com/office/officeart/2005/8/layout/StepDownProcess"/>
    <dgm:cxn modelId="{FC02E68B-815E-4B18-934A-6DA3B98A3A67}" srcId="{EA4FFD8D-383D-419F-8FA1-4F1D8FA6FA15}" destId="{1C420101-478A-4E6D-8322-E0DBC8EF5412}" srcOrd="1" destOrd="0" parTransId="{C0E46412-3D81-4199-9144-C11481C390FE}" sibTransId="{67072E81-9878-4E8F-A197-2AD0F95B5CED}"/>
    <dgm:cxn modelId="{90C7F5C4-57DA-4CB4-8799-059FCD3C9573}" type="presOf" srcId="{B49805AC-F16B-4714-9DE1-8C9B6A2C3F8F}" destId="{248B4A86-4D97-49D3-A7A7-74AB13E2E5DA}" srcOrd="0" destOrd="0" presId="urn:microsoft.com/office/officeart/2005/8/layout/StepDownProcess"/>
    <dgm:cxn modelId="{FA144F0C-F81D-4F10-A2E4-BE6AA8D6A33F}" srcId="{79CC0327-3895-41A4-8D70-614266F41431}" destId="{2C5C4E8A-A4A9-4870-9B10-2383486E5A12}" srcOrd="0" destOrd="0" parTransId="{BF9158AA-AF11-4EAE-A54C-F099BDA6E423}" sibTransId="{D3985E20-D667-4D90-A889-88CB6BEE55FD}"/>
    <dgm:cxn modelId="{24C61172-7A69-44F8-B6E8-243767D25DCF}" type="presOf" srcId="{48CF215C-E917-48BC-9774-44D5E1F38B67}" destId="{0B5C825A-8C6A-42A9-B805-8693BB3D6311}" srcOrd="0" destOrd="0" presId="urn:microsoft.com/office/officeart/2005/8/layout/StepDownProcess"/>
    <dgm:cxn modelId="{AF503D99-4FC5-43B0-9B22-60CD8CA7F364}" type="presOf" srcId="{1C420101-478A-4E6D-8322-E0DBC8EF5412}" destId="{B938D1AB-7666-4EE6-8144-AD3E2615B96F}" srcOrd="0" destOrd="0" presId="urn:microsoft.com/office/officeart/2005/8/layout/StepDownProcess"/>
    <dgm:cxn modelId="{220DA312-7368-439D-9E40-3C7C104AEE03}" type="presOf" srcId="{2C5C4E8A-A4A9-4870-9B10-2383486E5A12}" destId="{7C3DEFC5-58F1-494F-BB84-6E831F9F025C}" srcOrd="0" destOrd="0" presId="urn:microsoft.com/office/officeart/2005/8/layout/StepDownProcess"/>
    <dgm:cxn modelId="{36D9E1AA-B8A0-4788-BBC3-284A3FE838DB}" srcId="{EA4FFD8D-383D-419F-8FA1-4F1D8FA6FA15}" destId="{79CC0327-3895-41A4-8D70-614266F41431}" srcOrd="0" destOrd="0" parTransId="{6A333E8F-98DD-4481-9F66-C19AFB4F5EFE}" sibTransId="{FF68E835-9847-477D-A182-A429245DE1EE}"/>
    <dgm:cxn modelId="{8956A721-31F1-44C9-8E61-4331ABFD03EE}" type="presParOf" srcId="{29964B15-F02A-4421-8A21-CCDDFEA92078}" destId="{C8520E24-3F4B-4C62-8D84-16FC96C266CC}" srcOrd="0" destOrd="0" presId="urn:microsoft.com/office/officeart/2005/8/layout/StepDownProcess"/>
    <dgm:cxn modelId="{5BA455C0-BB09-47B6-A3F1-C410FD85E16D}" type="presParOf" srcId="{C8520E24-3F4B-4C62-8D84-16FC96C266CC}" destId="{E9847946-7609-403F-BA2F-75186BA545E4}" srcOrd="0" destOrd="0" presId="urn:microsoft.com/office/officeart/2005/8/layout/StepDownProcess"/>
    <dgm:cxn modelId="{D2BAFDC8-779B-4B62-B465-AACF549BEC75}" type="presParOf" srcId="{C8520E24-3F4B-4C62-8D84-16FC96C266CC}" destId="{AF7AEF53-126B-4A3E-8085-E697622BBBFD}" srcOrd="1" destOrd="0" presId="urn:microsoft.com/office/officeart/2005/8/layout/StepDownProcess"/>
    <dgm:cxn modelId="{1BA8F4FE-64A3-46B4-9D65-1B8E91B5C009}" type="presParOf" srcId="{C8520E24-3F4B-4C62-8D84-16FC96C266CC}" destId="{7C3DEFC5-58F1-494F-BB84-6E831F9F025C}" srcOrd="2" destOrd="0" presId="urn:microsoft.com/office/officeart/2005/8/layout/StepDownProcess"/>
    <dgm:cxn modelId="{BD312C98-CF3E-4D4E-9594-DBE6D967C09A}" type="presParOf" srcId="{29964B15-F02A-4421-8A21-CCDDFEA92078}" destId="{58534962-6F9A-4BE4-8990-23D2B5A659EB}" srcOrd="1" destOrd="0" presId="urn:microsoft.com/office/officeart/2005/8/layout/StepDownProcess"/>
    <dgm:cxn modelId="{6FC0AE2A-7329-4707-B3D7-3FE186CABEB3}" type="presParOf" srcId="{29964B15-F02A-4421-8A21-CCDDFEA92078}" destId="{8BE68B4C-72F8-4385-BC07-B024E16ECE40}" srcOrd="2" destOrd="0" presId="urn:microsoft.com/office/officeart/2005/8/layout/StepDownProcess"/>
    <dgm:cxn modelId="{5EA95110-D912-4BE9-899A-22C7402730AE}" type="presParOf" srcId="{8BE68B4C-72F8-4385-BC07-B024E16ECE40}" destId="{0EBE2FC1-5507-4368-ADD9-3E8E6FFEB5A1}" srcOrd="0" destOrd="0" presId="urn:microsoft.com/office/officeart/2005/8/layout/StepDownProcess"/>
    <dgm:cxn modelId="{67858E1D-4FBA-4584-A762-D98DA8C6F135}" type="presParOf" srcId="{8BE68B4C-72F8-4385-BC07-B024E16ECE40}" destId="{B938D1AB-7666-4EE6-8144-AD3E2615B96F}" srcOrd="1" destOrd="0" presId="urn:microsoft.com/office/officeart/2005/8/layout/StepDownProcess"/>
    <dgm:cxn modelId="{B606B0CD-980F-457F-BDDB-65212FAB1D2F}" type="presParOf" srcId="{8BE68B4C-72F8-4385-BC07-B024E16ECE40}" destId="{0B5C825A-8C6A-42A9-B805-8693BB3D6311}" srcOrd="2" destOrd="0" presId="urn:microsoft.com/office/officeart/2005/8/layout/StepDownProcess"/>
    <dgm:cxn modelId="{BDC18D7C-F842-40A7-B3D9-5FCA372FA3F3}" type="presParOf" srcId="{29964B15-F02A-4421-8A21-CCDDFEA92078}" destId="{D01710CE-FAD0-40BF-9C97-D4B993E52526}" srcOrd="3" destOrd="0" presId="urn:microsoft.com/office/officeart/2005/8/layout/StepDownProcess"/>
    <dgm:cxn modelId="{B0CC64EE-74A4-4577-99A8-DC07F70F42FE}" type="presParOf" srcId="{29964B15-F02A-4421-8A21-CCDDFEA92078}" destId="{22503433-372B-4215-9A81-86EF8A2F75E1}" srcOrd="4" destOrd="0" presId="urn:microsoft.com/office/officeart/2005/8/layout/StepDownProcess"/>
    <dgm:cxn modelId="{BBF1C187-C82D-4C01-9801-C59735EF8EBF}" type="presParOf" srcId="{22503433-372B-4215-9A81-86EF8A2F75E1}" destId="{2ACFC825-DF61-47BC-B942-038B0D53D8D0}" srcOrd="0" destOrd="0" presId="urn:microsoft.com/office/officeart/2005/8/layout/StepDownProcess"/>
    <dgm:cxn modelId="{04CE754E-BB3A-4303-A2EB-86B7B2360A3E}" type="presParOf" srcId="{22503433-372B-4215-9A81-86EF8A2F75E1}" destId="{248B4A86-4D97-49D3-A7A7-74AB13E2E5D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912A94-5DD3-4CEB-A02D-51AD1E2A4BF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A48C6E-C559-49FC-93F8-1E4AC7CEF86C}">
      <dgm:prSet phldrT="[Text]"/>
      <dgm:spPr/>
      <dgm:t>
        <a:bodyPr/>
        <a:lstStyle/>
        <a:p>
          <a:r>
            <a:rPr lang="en-US" dirty="0" smtClean="0"/>
            <a:t>Build Index of FAQs</a:t>
          </a:r>
          <a:endParaRPr lang="en-US" dirty="0"/>
        </a:p>
      </dgm:t>
    </dgm:pt>
    <dgm:pt modelId="{FD72D049-7D3F-4BF8-B1AA-98AB0AFB14F8}" type="parTrans" cxnId="{0882BCD2-4B4E-4A9F-AED6-A096D775F0E2}">
      <dgm:prSet/>
      <dgm:spPr/>
      <dgm:t>
        <a:bodyPr/>
        <a:lstStyle/>
        <a:p>
          <a:endParaRPr lang="en-US"/>
        </a:p>
      </dgm:t>
    </dgm:pt>
    <dgm:pt modelId="{53B31CF8-0E31-4129-86D9-A6440EE044ED}" type="sibTrans" cxnId="{0882BCD2-4B4E-4A9F-AED6-A096D775F0E2}">
      <dgm:prSet/>
      <dgm:spPr/>
      <dgm:t>
        <a:bodyPr/>
        <a:lstStyle/>
        <a:p>
          <a:endParaRPr lang="en-US"/>
        </a:p>
      </dgm:t>
    </dgm:pt>
    <dgm:pt modelId="{70D5E781-B3E1-425D-B8B8-077DA394EF4B}">
      <dgm:prSet phldrT="[Text]"/>
      <dgm:spPr/>
      <dgm:t>
        <a:bodyPr/>
        <a:lstStyle/>
        <a:p>
          <a:r>
            <a:rPr lang="en-US" dirty="0" smtClean="0"/>
            <a:t>Search the Index</a:t>
          </a:r>
          <a:endParaRPr lang="en-US" dirty="0"/>
        </a:p>
      </dgm:t>
    </dgm:pt>
    <dgm:pt modelId="{E445A2ED-AD7C-4781-8248-C026EB590AB8}" type="parTrans" cxnId="{C7C7F928-1AEE-4141-A819-1BA3F6027C6F}">
      <dgm:prSet/>
      <dgm:spPr/>
      <dgm:t>
        <a:bodyPr/>
        <a:lstStyle/>
        <a:p>
          <a:endParaRPr lang="en-US"/>
        </a:p>
      </dgm:t>
    </dgm:pt>
    <dgm:pt modelId="{42102FB5-7E84-45A9-B6A6-BFACD704D156}" type="sibTrans" cxnId="{C7C7F928-1AEE-4141-A819-1BA3F6027C6F}">
      <dgm:prSet/>
      <dgm:spPr/>
      <dgm:t>
        <a:bodyPr/>
        <a:lstStyle/>
        <a:p>
          <a:endParaRPr lang="en-US"/>
        </a:p>
      </dgm:t>
    </dgm:pt>
    <dgm:pt modelId="{D3DAE259-8B69-4170-9BF6-EC88DCA429C4}" type="pres">
      <dgm:prSet presAssocID="{43912A94-5DD3-4CEB-A02D-51AD1E2A4BF6}" presName="linearFlow" presStyleCnt="0">
        <dgm:presLayoutVars>
          <dgm:resizeHandles val="exact"/>
        </dgm:presLayoutVars>
      </dgm:prSet>
      <dgm:spPr/>
    </dgm:pt>
    <dgm:pt modelId="{B978328D-A6A5-4A50-8355-637DE34DC975}" type="pres">
      <dgm:prSet presAssocID="{95A48C6E-C559-49FC-93F8-1E4AC7CEF86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BFE04-2A7E-4BE9-986E-B3F1396EAD21}" type="pres">
      <dgm:prSet presAssocID="{53B31CF8-0E31-4129-86D9-A6440EE044E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A21B983-2AFF-4633-8792-280ECBFC55EE}" type="pres">
      <dgm:prSet presAssocID="{53B31CF8-0E31-4129-86D9-A6440EE044E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9C34245-1853-4D6E-84F6-F793F42D00BF}" type="pres">
      <dgm:prSet presAssocID="{70D5E781-B3E1-425D-B8B8-077DA394EF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F9C835-5802-4B10-87CA-ABD955274F7A}" type="presOf" srcId="{70D5E781-B3E1-425D-B8B8-077DA394EF4B}" destId="{69C34245-1853-4D6E-84F6-F793F42D00BF}" srcOrd="0" destOrd="0" presId="urn:microsoft.com/office/officeart/2005/8/layout/process2"/>
    <dgm:cxn modelId="{BE4BF615-3CBC-47B8-9CE6-25AB826AEF37}" type="presOf" srcId="{43912A94-5DD3-4CEB-A02D-51AD1E2A4BF6}" destId="{D3DAE259-8B69-4170-9BF6-EC88DCA429C4}" srcOrd="0" destOrd="0" presId="urn:microsoft.com/office/officeart/2005/8/layout/process2"/>
    <dgm:cxn modelId="{3EFF9182-BB1E-4EE8-8E66-8994823CCDA4}" type="presOf" srcId="{95A48C6E-C559-49FC-93F8-1E4AC7CEF86C}" destId="{B978328D-A6A5-4A50-8355-637DE34DC975}" srcOrd="0" destOrd="0" presId="urn:microsoft.com/office/officeart/2005/8/layout/process2"/>
    <dgm:cxn modelId="{ACF345DF-C5C7-44B4-9232-1795AEA863E8}" type="presOf" srcId="{53B31CF8-0E31-4129-86D9-A6440EE044ED}" destId="{EA21B983-2AFF-4633-8792-280ECBFC55EE}" srcOrd="1" destOrd="0" presId="urn:microsoft.com/office/officeart/2005/8/layout/process2"/>
    <dgm:cxn modelId="{C7C7F928-1AEE-4141-A819-1BA3F6027C6F}" srcId="{43912A94-5DD3-4CEB-A02D-51AD1E2A4BF6}" destId="{70D5E781-B3E1-425D-B8B8-077DA394EF4B}" srcOrd="1" destOrd="0" parTransId="{E445A2ED-AD7C-4781-8248-C026EB590AB8}" sibTransId="{42102FB5-7E84-45A9-B6A6-BFACD704D156}"/>
    <dgm:cxn modelId="{D1433EFC-22B2-4746-8E53-E461D6BB108F}" type="presOf" srcId="{53B31CF8-0E31-4129-86D9-A6440EE044ED}" destId="{EF0BFE04-2A7E-4BE9-986E-B3F1396EAD21}" srcOrd="0" destOrd="0" presId="urn:microsoft.com/office/officeart/2005/8/layout/process2"/>
    <dgm:cxn modelId="{0882BCD2-4B4E-4A9F-AED6-A096D775F0E2}" srcId="{43912A94-5DD3-4CEB-A02D-51AD1E2A4BF6}" destId="{95A48C6E-C559-49FC-93F8-1E4AC7CEF86C}" srcOrd="0" destOrd="0" parTransId="{FD72D049-7D3F-4BF8-B1AA-98AB0AFB14F8}" sibTransId="{53B31CF8-0E31-4129-86D9-A6440EE044ED}"/>
    <dgm:cxn modelId="{90790AA3-E7E6-4DFC-8503-0BB618C5A5F6}" type="presParOf" srcId="{D3DAE259-8B69-4170-9BF6-EC88DCA429C4}" destId="{B978328D-A6A5-4A50-8355-637DE34DC975}" srcOrd="0" destOrd="0" presId="urn:microsoft.com/office/officeart/2005/8/layout/process2"/>
    <dgm:cxn modelId="{EAD634B4-AF67-4303-9906-03B1C60C3A25}" type="presParOf" srcId="{D3DAE259-8B69-4170-9BF6-EC88DCA429C4}" destId="{EF0BFE04-2A7E-4BE9-986E-B3F1396EAD21}" srcOrd="1" destOrd="0" presId="urn:microsoft.com/office/officeart/2005/8/layout/process2"/>
    <dgm:cxn modelId="{2A589778-D6BE-4814-AAA8-6512B42B874E}" type="presParOf" srcId="{EF0BFE04-2A7E-4BE9-986E-B3F1396EAD21}" destId="{EA21B983-2AFF-4633-8792-280ECBFC55EE}" srcOrd="0" destOrd="0" presId="urn:microsoft.com/office/officeart/2005/8/layout/process2"/>
    <dgm:cxn modelId="{59A0BD41-7A2D-47BB-AA81-206491F8E054}" type="presParOf" srcId="{D3DAE259-8B69-4170-9BF6-EC88DCA429C4}" destId="{69C34245-1853-4D6E-84F6-F793F42D00B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E89B8E-F37F-49DD-A8F8-A63B663E90A6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07AD7-F022-45B1-8AF7-18651B338B91}">
      <dgm:prSet phldrT="[Text]"/>
      <dgm:spPr/>
      <dgm:t>
        <a:bodyPr/>
        <a:lstStyle/>
        <a:p>
          <a:r>
            <a:rPr lang="en-US" dirty="0" smtClean="0"/>
            <a:t>Remove stop words from token stream obtained in step 1.</a:t>
          </a:r>
          <a:endParaRPr lang="en-US" dirty="0"/>
        </a:p>
      </dgm:t>
    </dgm:pt>
    <dgm:pt modelId="{E635D8B1-8A6E-49DE-A431-F3A9AF067037}" type="parTrans" cxnId="{E80FDD4C-8A46-44E6-8176-DE4B684FE9AE}">
      <dgm:prSet/>
      <dgm:spPr/>
      <dgm:t>
        <a:bodyPr/>
        <a:lstStyle/>
        <a:p>
          <a:endParaRPr lang="en-US"/>
        </a:p>
      </dgm:t>
    </dgm:pt>
    <dgm:pt modelId="{2331B3E6-D34D-4401-A66A-06BC715AC5B7}" type="sibTrans" cxnId="{E80FDD4C-8A46-44E6-8176-DE4B684FE9AE}">
      <dgm:prSet/>
      <dgm:spPr/>
      <dgm:t>
        <a:bodyPr/>
        <a:lstStyle/>
        <a:p>
          <a:endParaRPr lang="en-US"/>
        </a:p>
      </dgm:t>
    </dgm:pt>
    <dgm:pt modelId="{33B1BB9E-CB91-44BD-B0EB-2E14EFA697FF}">
      <dgm:prSet phldrT="[Text]"/>
      <dgm:spPr/>
      <dgm:t>
        <a:bodyPr/>
        <a:lstStyle/>
        <a:p>
          <a:r>
            <a:rPr lang="en-US" dirty="0" smtClean="0"/>
            <a:t>Use output of step 2 for parsing to generate phonetic equivalents.</a:t>
          </a:r>
          <a:endParaRPr lang="en-US" dirty="0"/>
        </a:p>
      </dgm:t>
    </dgm:pt>
    <dgm:pt modelId="{3201AAF3-91CA-4449-AE52-82446D7EF7DB}" type="parTrans" cxnId="{98F77458-29D8-42C7-996F-4F995A665D88}">
      <dgm:prSet/>
      <dgm:spPr/>
      <dgm:t>
        <a:bodyPr/>
        <a:lstStyle/>
        <a:p>
          <a:endParaRPr lang="en-US"/>
        </a:p>
      </dgm:t>
    </dgm:pt>
    <dgm:pt modelId="{215C578E-A0C6-4F93-B435-EF72D996CB6A}" type="sibTrans" cxnId="{98F77458-29D8-42C7-996F-4F995A665D88}">
      <dgm:prSet/>
      <dgm:spPr/>
      <dgm:t>
        <a:bodyPr/>
        <a:lstStyle/>
        <a:p>
          <a:endParaRPr lang="en-US"/>
        </a:p>
      </dgm:t>
    </dgm:pt>
    <dgm:pt modelId="{78876747-C056-4A9F-B796-81AF87E02BF1}">
      <dgm:prSet phldrT="[Text]"/>
      <dgm:spPr/>
      <dgm:t>
        <a:bodyPr/>
        <a:lstStyle/>
        <a:p>
          <a:r>
            <a:rPr lang="en-US" dirty="0" smtClean="0"/>
            <a:t>Add FAQ to index</a:t>
          </a:r>
          <a:endParaRPr lang="en-US" dirty="0"/>
        </a:p>
      </dgm:t>
    </dgm:pt>
    <dgm:pt modelId="{8A4F9C83-12A2-4823-82EF-F541B9F4E59E}" type="parTrans" cxnId="{DFC040F0-B283-4D0D-903F-E0977D2B5FF2}">
      <dgm:prSet/>
      <dgm:spPr/>
      <dgm:t>
        <a:bodyPr/>
        <a:lstStyle/>
        <a:p>
          <a:endParaRPr lang="en-US"/>
        </a:p>
      </dgm:t>
    </dgm:pt>
    <dgm:pt modelId="{80520651-A747-46DD-9E5D-C195260B28AE}" type="sibTrans" cxnId="{DFC040F0-B283-4D0D-903F-E0977D2B5FF2}">
      <dgm:prSet/>
      <dgm:spPr/>
      <dgm:t>
        <a:bodyPr/>
        <a:lstStyle/>
        <a:p>
          <a:endParaRPr lang="en-US"/>
        </a:p>
      </dgm:t>
    </dgm:pt>
    <dgm:pt modelId="{110D826F-0943-40A3-831F-49FE59C43242}">
      <dgm:prSet phldrT="[Text]"/>
      <dgm:spPr/>
      <dgm:t>
        <a:bodyPr/>
        <a:lstStyle/>
        <a:p>
          <a:r>
            <a:rPr lang="en-US" dirty="0" smtClean="0"/>
            <a:t>Transform input FAQ into sequence of tokens</a:t>
          </a:r>
          <a:endParaRPr lang="en-US" dirty="0"/>
        </a:p>
      </dgm:t>
    </dgm:pt>
    <dgm:pt modelId="{D5E1622A-074D-4513-A5B6-67B99CDD0B2C}" type="parTrans" cxnId="{FC7FAA46-E7A2-4FA9-BB77-9F40C34E1B04}">
      <dgm:prSet/>
      <dgm:spPr/>
      <dgm:t>
        <a:bodyPr/>
        <a:lstStyle/>
        <a:p>
          <a:endParaRPr lang="en-US"/>
        </a:p>
      </dgm:t>
    </dgm:pt>
    <dgm:pt modelId="{1FC294EA-0404-4018-93F6-EC481AE536D5}" type="sibTrans" cxnId="{FC7FAA46-E7A2-4FA9-BB77-9F40C34E1B04}">
      <dgm:prSet/>
      <dgm:spPr/>
      <dgm:t>
        <a:bodyPr/>
        <a:lstStyle/>
        <a:p>
          <a:endParaRPr lang="en-US"/>
        </a:p>
      </dgm:t>
    </dgm:pt>
    <dgm:pt modelId="{8E9C11ED-57E8-48D8-8DC5-461EC6C4D4B9}" type="pres">
      <dgm:prSet presAssocID="{08E89B8E-F37F-49DD-A8F8-A63B663E90A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87A9C-F934-4665-B63C-79BB41F4BBE7}" type="pres">
      <dgm:prSet presAssocID="{110D826F-0943-40A3-831F-49FE59C4324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9AA39-DCA6-4FBE-BC9B-AAA6F21BFF10}" type="pres">
      <dgm:prSet presAssocID="{1FC294EA-0404-4018-93F6-EC481AE536D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CD6198D-B116-42A0-8659-08C8E51ED685}" type="pres">
      <dgm:prSet presAssocID="{1FC294EA-0404-4018-93F6-EC481AE536D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99CA8D1-B12B-46C3-97FF-FCDF16DEE70D}" type="pres">
      <dgm:prSet presAssocID="{E8907AD7-F022-45B1-8AF7-18651B338B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0FDCC-F184-4ED3-9C3F-49E3D96C455C}" type="pres">
      <dgm:prSet presAssocID="{2331B3E6-D34D-4401-A66A-06BC715AC5B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06E4838-E011-4B34-923A-58408179FD0C}" type="pres">
      <dgm:prSet presAssocID="{2331B3E6-D34D-4401-A66A-06BC715AC5B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DAAD82F-FEB2-4ABC-ADF3-9E6DE635AE68}" type="pres">
      <dgm:prSet presAssocID="{33B1BB9E-CB91-44BD-B0EB-2E14EFA697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04E5B-4132-446C-B10E-CC6BD1D7F8ED}" type="pres">
      <dgm:prSet presAssocID="{215C578E-A0C6-4F93-B435-EF72D996CB6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E4F2A4C-150D-4A28-937F-95E38733DD24}" type="pres">
      <dgm:prSet presAssocID="{215C578E-A0C6-4F93-B435-EF72D996CB6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CC8445E-6FF0-41FB-BAD5-2A45501F2823}" type="pres">
      <dgm:prSet presAssocID="{78876747-C056-4A9F-B796-81AF87E02B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7D1A20-BB4A-406F-B0B6-CB4BEBE57705}" type="presOf" srcId="{08E89B8E-F37F-49DD-A8F8-A63B663E90A6}" destId="{8E9C11ED-57E8-48D8-8DC5-461EC6C4D4B9}" srcOrd="0" destOrd="0" presId="urn:microsoft.com/office/officeart/2005/8/layout/process5"/>
    <dgm:cxn modelId="{7D9BD3D2-5F62-4862-A149-00ED1E98A29B}" type="presOf" srcId="{2331B3E6-D34D-4401-A66A-06BC715AC5B7}" destId="{A600FDCC-F184-4ED3-9C3F-49E3D96C455C}" srcOrd="0" destOrd="0" presId="urn:microsoft.com/office/officeart/2005/8/layout/process5"/>
    <dgm:cxn modelId="{019F2EA3-A53D-4B16-A6C8-72C6D218E2BB}" type="presOf" srcId="{1FC294EA-0404-4018-93F6-EC481AE536D5}" destId="{CCD6198D-B116-42A0-8659-08C8E51ED685}" srcOrd="1" destOrd="0" presId="urn:microsoft.com/office/officeart/2005/8/layout/process5"/>
    <dgm:cxn modelId="{98F77458-29D8-42C7-996F-4F995A665D88}" srcId="{08E89B8E-F37F-49DD-A8F8-A63B663E90A6}" destId="{33B1BB9E-CB91-44BD-B0EB-2E14EFA697FF}" srcOrd="2" destOrd="0" parTransId="{3201AAF3-91CA-4449-AE52-82446D7EF7DB}" sibTransId="{215C578E-A0C6-4F93-B435-EF72D996CB6A}"/>
    <dgm:cxn modelId="{CD5AD42D-E128-4DC0-B9D8-A129E8413CB7}" type="presOf" srcId="{78876747-C056-4A9F-B796-81AF87E02BF1}" destId="{ACC8445E-6FF0-41FB-BAD5-2A45501F2823}" srcOrd="0" destOrd="0" presId="urn:microsoft.com/office/officeart/2005/8/layout/process5"/>
    <dgm:cxn modelId="{CAB90632-575F-48D6-AB1E-C93D065A4D75}" type="presOf" srcId="{33B1BB9E-CB91-44BD-B0EB-2E14EFA697FF}" destId="{0DAAD82F-FEB2-4ABC-ADF3-9E6DE635AE68}" srcOrd="0" destOrd="0" presId="urn:microsoft.com/office/officeart/2005/8/layout/process5"/>
    <dgm:cxn modelId="{B533A8E2-DE04-4C60-B670-9E38EEDE61A9}" type="presOf" srcId="{215C578E-A0C6-4F93-B435-EF72D996CB6A}" destId="{57304E5B-4132-446C-B10E-CC6BD1D7F8ED}" srcOrd="0" destOrd="0" presId="urn:microsoft.com/office/officeart/2005/8/layout/process5"/>
    <dgm:cxn modelId="{6A9E9DD4-A89E-4EB7-8CB3-B5962A5198AA}" type="presOf" srcId="{215C578E-A0C6-4F93-B435-EF72D996CB6A}" destId="{EE4F2A4C-150D-4A28-937F-95E38733DD24}" srcOrd="1" destOrd="0" presId="urn:microsoft.com/office/officeart/2005/8/layout/process5"/>
    <dgm:cxn modelId="{01C46002-D297-43EF-BEC4-F3FCED43EB2A}" type="presOf" srcId="{2331B3E6-D34D-4401-A66A-06BC715AC5B7}" destId="{906E4838-E011-4B34-923A-58408179FD0C}" srcOrd="1" destOrd="0" presId="urn:microsoft.com/office/officeart/2005/8/layout/process5"/>
    <dgm:cxn modelId="{FC7FAA46-E7A2-4FA9-BB77-9F40C34E1B04}" srcId="{08E89B8E-F37F-49DD-A8F8-A63B663E90A6}" destId="{110D826F-0943-40A3-831F-49FE59C43242}" srcOrd="0" destOrd="0" parTransId="{D5E1622A-074D-4513-A5B6-67B99CDD0B2C}" sibTransId="{1FC294EA-0404-4018-93F6-EC481AE536D5}"/>
    <dgm:cxn modelId="{6A1BB893-6DBD-4450-88F7-1C6575E7B7EA}" type="presOf" srcId="{110D826F-0943-40A3-831F-49FE59C43242}" destId="{33887A9C-F934-4665-B63C-79BB41F4BBE7}" srcOrd="0" destOrd="0" presId="urn:microsoft.com/office/officeart/2005/8/layout/process5"/>
    <dgm:cxn modelId="{E80FDD4C-8A46-44E6-8176-DE4B684FE9AE}" srcId="{08E89B8E-F37F-49DD-A8F8-A63B663E90A6}" destId="{E8907AD7-F022-45B1-8AF7-18651B338B91}" srcOrd="1" destOrd="0" parTransId="{E635D8B1-8A6E-49DE-A431-F3A9AF067037}" sibTransId="{2331B3E6-D34D-4401-A66A-06BC715AC5B7}"/>
    <dgm:cxn modelId="{92391442-673D-4DFC-BD95-505DC9B75903}" type="presOf" srcId="{1FC294EA-0404-4018-93F6-EC481AE536D5}" destId="{2539AA39-DCA6-4FBE-BC9B-AAA6F21BFF10}" srcOrd="0" destOrd="0" presId="urn:microsoft.com/office/officeart/2005/8/layout/process5"/>
    <dgm:cxn modelId="{A6BCC2B8-22F0-49F9-958D-EA86088963A5}" type="presOf" srcId="{E8907AD7-F022-45B1-8AF7-18651B338B91}" destId="{899CA8D1-B12B-46C3-97FF-FCDF16DEE70D}" srcOrd="0" destOrd="0" presId="urn:microsoft.com/office/officeart/2005/8/layout/process5"/>
    <dgm:cxn modelId="{DFC040F0-B283-4D0D-903F-E0977D2B5FF2}" srcId="{08E89B8E-F37F-49DD-A8F8-A63B663E90A6}" destId="{78876747-C056-4A9F-B796-81AF87E02BF1}" srcOrd="3" destOrd="0" parTransId="{8A4F9C83-12A2-4823-82EF-F541B9F4E59E}" sibTransId="{80520651-A747-46DD-9E5D-C195260B28AE}"/>
    <dgm:cxn modelId="{CEAFE938-7FDD-4C41-A2DF-B0BBA9F209B1}" type="presParOf" srcId="{8E9C11ED-57E8-48D8-8DC5-461EC6C4D4B9}" destId="{33887A9C-F934-4665-B63C-79BB41F4BBE7}" srcOrd="0" destOrd="0" presId="urn:microsoft.com/office/officeart/2005/8/layout/process5"/>
    <dgm:cxn modelId="{FEDEBABE-7E96-47E5-940E-8856C089DEFC}" type="presParOf" srcId="{8E9C11ED-57E8-48D8-8DC5-461EC6C4D4B9}" destId="{2539AA39-DCA6-4FBE-BC9B-AAA6F21BFF10}" srcOrd="1" destOrd="0" presId="urn:microsoft.com/office/officeart/2005/8/layout/process5"/>
    <dgm:cxn modelId="{CE9950B3-3BED-44F7-BAF4-D6D2053A7CAA}" type="presParOf" srcId="{2539AA39-DCA6-4FBE-BC9B-AAA6F21BFF10}" destId="{CCD6198D-B116-42A0-8659-08C8E51ED685}" srcOrd="0" destOrd="0" presId="urn:microsoft.com/office/officeart/2005/8/layout/process5"/>
    <dgm:cxn modelId="{E47EE5ED-3705-468D-8A8C-A504AD9FEA2E}" type="presParOf" srcId="{8E9C11ED-57E8-48D8-8DC5-461EC6C4D4B9}" destId="{899CA8D1-B12B-46C3-97FF-FCDF16DEE70D}" srcOrd="2" destOrd="0" presId="urn:microsoft.com/office/officeart/2005/8/layout/process5"/>
    <dgm:cxn modelId="{CFAA07DA-48F7-4A8E-8F45-9417129F6043}" type="presParOf" srcId="{8E9C11ED-57E8-48D8-8DC5-461EC6C4D4B9}" destId="{A600FDCC-F184-4ED3-9C3F-49E3D96C455C}" srcOrd="3" destOrd="0" presId="urn:microsoft.com/office/officeart/2005/8/layout/process5"/>
    <dgm:cxn modelId="{5538A6C9-9A6D-4BF4-89F6-0FE60E248147}" type="presParOf" srcId="{A600FDCC-F184-4ED3-9C3F-49E3D96C455C}" destId="{906E4838-E011-4B34-923A-58408179FD0C}" srcOrd="0" destOrd="0" presId="urn:microsoft.com/office/officeart/2005/8/layout/process5"/>
    <dgm:cxn modelId="{C5BE8D7C-6B54-4009-847A-3BDD60F6EF38}" type="presParOf" srcId="{8E9C11ED-57E8-48D8-8DC5-461EC6C4D4B9}" destId="{0DAAD82F-FEB2-4ABC-ADF3-9E6DE635AE68}" srcOrd="4" destOrd="0" presId="urn:microsoft.com/office/officeart/2005/8/layout/process5"/>
    <dgm:cxn modelId="{1053608C-85BD-4432-8997-048AD817DA11}" type="presParOf" srcId="{8E9C11ED-57E8-48D8-8DC5-461EC6C4D4B9}" destId="{57304E5B-4132-446C-B10E-CC6BD1D7F8ED}" srcOrd="5" destOrd="0" presId="urn:microsoft.com/office/officeart/2005/8/layout/process5"/>
    <dgm:cxn modelId="{32221EFD-2078-49E8-ACEF-85C623642D52}" type="presParOf" srcId="{57304E5B-4132-446C-B10E-CC6BD1D7F8ED}" destId="{EE4F2A4C-150D-4A28-937F-95E38733DD24}" srcOrd="0" destOrd="0" presId="urn:microsoft.com/office/officeart/2005/8/layout/process5"/>
    <dgm:cxn modelId="{317D21E3-BB7B-462A-87A4-E3343B20018E}" type="presParOf" srcId="{8E9C11ED-57E8-48D8-8DC5-461EC6C4D4B9}" destId="{ACC8445E-6FF0-41FB-BAD5-2A45501F282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E89B8E-F37F-49DD-A8F8-A63B663E90A6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D826F-0943-40A3-831F-49FE59C43242}">
      <dgm:prSet phldrT="[Text]"/>
      <dgm:spPr/>
      <dgm:t>
        <a:bodyPr/>
        <a:lstStyle/>
        <a:p>
          <a:r>
            <a:rPr lang="en-US" smtClean="0"/>
            <a:t>Transform input SMS into sequence of tokens</a:t>
          </a:r>
          <a:endParaRPr lang="en-US" dirty="0"/>
        </a:p>
      </dgm:t>
    </dgm:pt>
    <dgm:pt modelId="{D5E1622A-074D-4513-A5B6-67B99CDD0B2C}" type="parTrans" cxnId="{FC7FAA46-E7A2-4FA9-BB77-9F40C34E1B04}">
      <dgm:prSet/>
      <dgm:spPr/>
      <dgm:t>
        <a:bodyPr/>
        <a:lstStyle/>
        <a:p>
          <a:endParaRPr lang="en-US"/>
        </a:p>
      </dgm:t>
    </dgm:pt>
    <dgm:pt modelId="{1FC294EA-0404-4018-93F6-EC481AE536D5}" type="sibTrans" cxnId="{FC7FAA46-E7A2-4FA9-BB77-9F40C34E1B04}">
      <dgm:prSet/>
      <dgm:spPr/>
      <dgm:t>
        <a:bodyPr/>
        <a:lstStyle/>
        <a:p>
          <a:endParaRPr lang="en-US"/>
        </a:p>
      </dgm:t>
    </dgm:pt>
    <dgm:pt modelId="{78876747-C056-4A9F-B796-81AF87E02BF1}">
      <dgm:prSet phldrT="[Text]"/>
      <dgm:spPr/>
      <dgm:t>
        <a:bodyPr/>
        <a:lstStyle/>
        <a:p>
          <a:r>
            <a:rPr lang="en-US" dirty="0" smtClean="0"/>
            <a:t>Initially score for each document is 0 for the </a:t>
          </a:r>
          <a:r>
            <a:rPr lang="en-US" dirty="0" err="1" smtClean="0"/>
            <a:t>sms</a:t>
          </a:r>
          <a:r>
            <a:rPr lang="en-US" dirty="0" smtClean="0"/>
            <a:t> query</a:t>
          </a:r>
          <a:endParaRPr lang="en-US" dirty="0"/>
        </a:p>
      </dgm:t>
    </dgm:pt>
    <dgm:pt modelId="{80520651-A747-46DD-9E5D-C195260B28AE}" type="sibTrans" cxnId="{DFC040F0-B283-4D0D-903F-E0977D2B5FF2}">
      <dgm:prSet/>
      <dgm:spPr/>
      <dgm:t>
        <a:bodyPr/>
        <a:lstStyle/>
        <a:p>
          <a:endParaRPr lang="en-US"/>
        </a:p>
      </dgm:t>
    </dgm:pt>
    <dgm:pt modelId="{8A4F9C83-12A2-4823-82EF-F541B9F4E59E}" type="parTrans" cxnId="{DFC040F0-B283-4D0D-903F-E0977D2B5FF2}">
      <dgm:prSet/>
      <dgm:spPr/>
      <dgm:t>
        <a:bodyPr/>
        <a:lstStyle/>
        <a:p>
          <a:endParaRPr lang="en-US"/>
        </a:p>
      </dgm:t>
    </dgm:pt>
    <dgm:pt modelId="{33B1BB9E-CB91-44BD-B0EB-2E14EFA697FF}">
      <dgm:prSet phldrT="[Text]"/>
      <dgm:spPr/>
      <dgm:t>
        <a:bodyPr/>
        <a:lstStyle/>
        <a:p>
          <a:r>
            <a:rPr lang="en-US" dirty="0" smtClean="0"/>
            <a:t>Use output of step 2 for parsing to generate phonetic equivalents.</a:t>
          </a:r>
          <a:endParaRPr lang="en-US" dirty="0"/>
        </a:p>
      </dgm:t>
    </dgm:pt>
    <dgm:pt modelId="{215C578E-A0C6-4F93-B435-EF72D996CB6A}" type="sibTrans" cxnId="{98F77458-29D8-42C7-996F-4F995A665D88}">
      <dgm:prSet/>
      <dgm:spPr/>
      <dgm:t>
        <a:bodyPr/>
        <a:lstStyle/>
        <a:p>
          <a:endParaRPr lang="en-US"/>
        </a:p>
      </dgm:t>
    </dgm:pt>
    <dgm:pt modelId="{3201AAF3-91CA-4449-AE52-82446D7EF7DB}" type="parTrans" cxnId="{98F77458-29D8-42C7-996F-4F995A665D88}">
      <dgm:prSet/>
      <dgm:spPr/>
      <dgm:t>
        <a:bodyPr/>
        <a:lstStyle/>
        <a:p>
          <a:endParaRPr lang="en-US"/>
        </a:p>
      </dgm:t>
    </dgm:pt>
    <dgm:pt modelId="{E8907AD7-F022-45B1-8AF7-18651B338B91}">
      <dgm:prSet phldrT="[Text]"/>
      <dgm:spPr/>
      <dgm:t>
        <a:bodyPr/>
        <a:lstStyle/>
        <a:p>
          <a:r>
            <a:rPr lang="en-US" dirty="0" smtClean="0"/>
            <a:t>Remove stop words from token stream obtained in step 1.</a:t>
          </a:r>
          <a:endParaRPr lang="en-US" dirty="0"/>
        </a:p>
      </dgm:t>
    </dgm:pt>
    <dgm:pt modelId="{2331B3E6-D34D-4401-A66A-06BC715AC5B7}" type="sibTrans" cxnId="{E80FDD4C-8A46-44E6-8176-DE4B684FE9AE}">
      <dgm:prSet/>
      <dgm:spPr/>
      <dgm:t>
        <a:bodyPr/>
        <a:lstStyle/>
        <a:p>
          <a:endParaRPr lang="en-US"/>
        </a:p>
      </dgm:t>
    </dgm:pt>
    <dgm:pt modelId="{E635D8B1-8A6E-49DE-A431-F3A9AF067037}" type="parTrans" cxnId="{E80FDD4C-8A46-44E6-8176-DE4B684FE9AE}">
      <dgm:prSet/>
      <dgm:spPr/>
      <dgm:t>
        <a:bodyPr/>
        <a:lstStyle/>
        <a:p>
          <a:endParaRPr lang="en-US"/>
        </a:p>
      </dgm:t>
    </dgm:pt>
    <dgm:pt modelId="{3685F96E-A802-47D0-BE64-2024A28708AA}">
      <dgm:prSet phldrT="[Text]"/>
      <dgm:spPr/>
      <dgm:t>
        <a:bodyPr/>
        <a:lstStyle/>
        <a:p>
          <a:r>
            <a:rPr lang="en-US" dirty="0" smtClean="0"/>
            <a:t>Search for each token in Index and select top 100 documents</a:t>
          </a:r>
          <a:endParaRPr lang="en-US" dirty="0"/>
        </a:p>
      </dgm:t>
    </dgm:pt>
    <dgm:pt modelId="{B095A8D9-E99F-4550-A70C-E6366837B556}" type="parTrans" cxnId="{406663F7-ABB4-4507-97E2-D6C6F48EA65A}">
      <dgm:prSet/>
      <dgm:spPr/>
      <dgm:t>
        <a:bodyPr/>
        <a:lstStyle/>
        <a:p>
          <a:endParaRPr lang="en-US"/>
        </a:p>
      </dgm:t>
    </dgm:pt>
    <dgm:pt modelId="{77EF95ED-1835-455B-B911-603B5894A609}" type="sibTrans" cxnId="{406663F7-ABB4-4507-97E2-D6C6F48EA65A}">
      <dgm:prSet/>
      <dgm:spPr/>
      <dgm:t>
        <a:bodyPr/>
        <a:lstStyle/>
        <a:p>
          <a:endParaRPr lang="en-US"/>
        </a:p>
      </dgm:t>
    </dgm:pt>
    <dgm:pt modelId="{ACC7FC0C-5E55-45B4-8E14-4387D0E58B32}">
      <dgm:prSet phldrT="[Text]"/>
      <dgm:spPr/>
      <dgm:t>
        <a:bodyPr/>
        <a:lstStyle/>
        <a:p>
          <a:r>
            <a:rPr lang="en-US" dirty="0" smtClean="0"/>
            <a:t>Select top 5 documents, if the score &lt; (No of tokens in query)*c, do not report the document</a:t>
          </a:r>
          <a:endParaRPr lang="en-US" dirty="0"/>
        </a:p>
      </dgm:t>
    </dgm:pt>
    <dgm:pt modelId="{E62C6CD9-DB96-4FCC-8F96-18F6914CAFC2}" type="parTrans" cxnId="{D9C28F0A-7E5F-414D-AC96-1F6A8C145440}">
      <dgm:prSet/>
      <dgm:spPr/>
      <dgm:t>
        <a:bodyPr/>
        <a:lstStyle/>
        <a:p>
          <a:endParaRPr lang="en-US"/>
        </a:p>
      </dgm:t>
    </dgm:pt>
    <dgm:pt modelId="{794FEEEB-2A67-4940-B6AD-57EFD9B274D2}" type="sibTrans" cxnId="{D9C28F0A-7E5F-414D-AC96-1F6A8C145440}">
      <dgm:prSet/>
      <dgm:spPr/>
      <dgm:t>
        <a:bodyPr/>
        <a:lstStyle/>
        <a:p>
          <a:endParaRPr lang="en-US"/>
        </a:p>
      </dgm:t>
    </dgm:pt>
    <dgm:pt modelId="{B28E8714-AA52-4CE6-B886-BA1206E79D09}" type="pres">
      <dgm:prSet presAssocID="{08E89B8E-F37F-49DD-A8F8-A63B663E90A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40A896-1697-4EB4-AAE1-BFFA12AAE153}" type="pres">
      <dgm:prSet presAssocID="{110D826F-0943-40A3-831F-49FE59C4324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E6123-3FFF-43CD-A8BC-D352F0DEBE37}" type="pres">
      <dgm:prSet presAssocID="{1FC294EA-0404-4018-93F6-EC481AE536D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8884637-6002-4647-8CB2-40F845F15B3A}" type="pres">
      <dgm:prSet presAssocID="{1FC294EA-0404-4018-93F6-EC481AE536D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B69C2DF-CECA-4359-8763-403C821EA772}" type="pres">
      <dgm:prSet presAssocID="{E8907AD7-F022-45B1-8AF7-18651B338B9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C9FE3-555F-467F-8A9F-4E4777D2182F}" type="pres">
      <dgm:prSet presAssocID="{2331B3E6-D34D-4401-A66A-06BC715AC5B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0C30B8C-467A-4EBC-9716-973B485F2FF3}" type="pres">
      <dgm:prSet presAssocID="{2331B3E6-D34D-4401-A66A-06BC715AC5B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A7735C9-89F7-43DC-B709-2D3DC0E94D8A}" type="pres">
      <dgm:prSet presAssocID="{33B1BB9E-CB91-44BD-B0EB-2E14EFA697F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7CD93-B93C-46FB-AC67-0F5CAF759766}" type="pres">
      <dgm:prSet presAssocID="{215C578E-A0C6-4F93-B435-EF72D996CB6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AAEB6D3-85F8-4DF6-9C62-F265E7172BEE}" type="pres">
      <dgm:prSet presAssocID="{215C578E-A0C6-4F93-B435-EF72D996CB6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620E477-F2F1-4B21-AB74-1DF6DCADEAD8}" type="pres">
      <dgm:prSet presAssocID="{78876747-C056-4A9F-B796-81AF87E02BF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64C9D-EDAE-4644-B4A1-A0CA4865CA98}" type="pres">
      <dgm:prSet presAssocID="{80520651-A747-46DD-9E5D-C195260B28A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017E17A-6546-4EAE-8F6B-92C8CE15C637}" type="pres">
      <dgm:prSet presAssocID="{80520651-A747-46DD-9E5D-C195260B28A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BC2111E-FB94-48FB-8698-BBF46DD01C03}" type="pres">
      <dgm:prSet presAssocID="{3685F96E-A802-47D0-BE64-2024A28708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5343B-3DAE-4038-9420-039B7805B6E8}" type="pres">
      <dgm:prSet presAssocID="{77EF95ED-1835-455B-B911-603B5894A60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92F7D41-009E-4D4E-823F-8DB9DA927CC5}" type="pres">
      <dgm:prSet presAssocID="{77EF95ED-1835-455B-B911-603B5894A60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74A2282-271B-4CBF-B363-74467BC7F97B}" type="pres">
      <dgm:prSet presAssocID="{ACC7FC0C-5E55-45B4-8E14-4387D0E58B3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FA42C-F821-41A4-82FA-BED4769E13B7}" type="presOf" srcId="{77EF95ED-1835-455B-B911-603B5894A609}" destId="{FE95343B-3DAE-4038-9420-039B7805B6E8}" srcOrd="0" destOrd="0" presId="urn:microsoft.com/office/officeart/2005/8/layout/process5"/>
    <dgm:cxn modelId="{1FD261F8-A88D-400A-81AE-1B161DE9F8A2}" type="presOf" srcId="{ACC7FC0C-5E55-45B4-8E14-4387D0E58B32}" destId="{374A2282-271B-4CBF-B363-74467BC7F97B}" srcOrd="0" destOrd="0" presId="urn:microsoft.com/office/officeart/2005/8/layout/process5"/>
    <dgm:cxn modelId="{3165C0A0-550E-4185-8A34-061F27D73950}" type="presOf" srcId="{3685F96E-A802-47D0-BE64-2024A28708AA}" destId="{9BC2111E-FB94-48FB-8698-BBF46DD01C03}" srcOrd="0" destOrd="0" presId="urn:microsoft.com/office/officeart/2005/8/layout/process5"/>
    <dgm:cxn modelId="{D9C28F0A-7E5F-414D-AC96-1F6A8C145440}" srcId="{08E89B8E-F37F-49DD-A8F8-A63B663E90A6}" destId="{ACC7FC0C-5E55-45B4-8E14-4387D0E58B32}" srcOrd="5" destOrd="0" parTransId="{E62C6CD9-DB96-4FCC-8F96-18F6914CAFC2}" sibTransId="{794FEEEB-2A67-4940-B6AD-57EFD9B274D2}"/>
    <dgm:cxn modelId="{4EE36EF9-D72E-4526-B3A2-7EEFBB56DB5E}" type="presOf" srcId="{33B1BB9E-CB91-44BD-B0EB-2E14EFA697FF}" destId="{9A7735C9-89F7-43DC-B709-2D3DC0E94D8A}" srcOrd="0" destOrd="0" presId="urn:microsoft.com/office/officeart/2005/8/layout/process5"/>
    <dgm:cxn modelId="{660AD158-A6C5-4BBF-A777-64915D9E8468}" type="presOf" srcId="{215C578E-A0C6-4F93-B435-EF72D996CB6A}" destId="{3597CD93-B93C-46FB-AC67-0F5CAF759766}" srcOrd="0" destOrd="0" presId="urn:microsoft.com/office/officeart/2005/8/layout/process5"/>
    <dgm:cxn modelId="{67B684CA-FA54-4F61-99A4-3AC000A38E06}" type="presOf" srcId="{78876747-C056-4A9F-B796-81AF87E02BF1}" destId="{E620E477-F2F1-4B21-AB74-1DF6DCADEAD8}" srcOrd="0" destOrd="0" presId="urn:microsoft.com/office/officeart/2005/8/layout/process5"/>
    <dgm:cxn modelId="{98F77458-29D8-42C7-996F-4F995A665D88}" srcId="{08E89B8E-F37F-49DD-A8F8-A63B663E90A6}" destId="{33B1BB9E-CB91-44BD-B0EB-2E14EFA697FF}" srcOrd="2" destOrd="0" parTransId="{3201AAF3-91CA-4449-AE52-82446D7EF7DB}" sibTransId="{215C578E-A0C6-4F93-B435-EF72D996CB6A}"/>
    <dgm:cxn modelId="{2A163B7E-411A-4CA3-B5DB-DE11545498DB}" type="presOf" srcId="{80520651-A747-46DD-9E5D-C195260B28AE}" destId="{9017E17A-6546-4EAE-8F6B-92C8CE15C637}" srcOrd="1" destOrd="0" presId="urn:microsoft.com/office/officeart/2005/8/layout/process5"/>
    <dgm:cxn modelId="{8BCF070F-D45F-465B-AE11-00C2B995584C}" type="presOf" srcId="{1FC294EA-0404-4018-93F6-EC481AE536D5}" destId="{86BE6123-3FFF-43CD-A8BC-D352F0DEBE37}" srcOrd="0" destOrd="0" presId="urn:microsoft.com/office/officeart/2005/8/layout/process5"/>
    <dgm:cxn modelId="{1232C2B4-796F-40AB-98C6-958984679277}" type="presOf" srcId="{08E89B8E-F37F-49DD-A8F8-A63B663E90A6}" destId="{B28E8714-AA52-4CE6-B886-BA1206E79D09}" srcOrd="0" destOrd="0" presId="urn:microsoft.com/office/officeart/2005/8/layout/process5"/>
    <dgm:cxn modelId="{8100CE5A-FA6B-4BA5-B402-A9D36542567D}" type="presOf" srcId="{215C578E-A0C6-4F93-B435-EF72D996CB6A}" destId="{DAAEB6D3-85F8-4DF6-9C62-F265E7172BEE}" srcOrd="1" destOrd="0" presId="urn:microsoft.com/office/officeart/2005/8/layout/process5"/>
    <dgm:cxn modelId="{48450A54-B590-445F-9106-3FCF9996385D}" type="presOf" srcId="{1FC294EA-0404-4018-93F6-EC481AE536D5}" destId="{98884637-6002-4647-8CB2-40F845F15B3A}" srcOrd="1" destOrd="0" presId="urn:microsoft.com/office/officeart/2005/8/layout/process5"/>
    <dgm:cxn modelId="{FC7FAA46-E7A2-4FA9-BB77-9F40C34E1B04}" srcId="{08E89B8E-F37F-49DD-A8F8-A63B663E90A6}" destId="{110D826F-0943-40A3-831F-49FE59C43242}" srcOrd="0" destOrd="0" parTransId="{D5E1622A-074D-4513-A5B6-67B99CDD0B2C}" sibTransId="{1FC294EA-0404-4018-93F6-EC481AE536D5}"/>
    <dgm:cxn modelId="{406663F7-ABB4-4507-97E2-D6C6F48EA65A}" srcId="{08E89B8E-F37F-49DD-A8F8-A63B663E90A6}" destId="{3685F96E-A802-47D0-BE64-2024A28708AA}" srcOrd="4" destOrd="0" parTransId="{B095A8D9-E99F-4550-A70C-E6366837B556}" sibTransId="{77EF95ED-1835-455B-B911-603B5894A609}"/>
    <dgm:cxn modelId="{E80FDD4C-8A46-44E6-8176-DE4B684FE9AE}" srcId="{08E89B8E-F37F-49DD-A8F8-A63B663E90A6}" destId="{E8907AD7-F022-45B1-8AF7-18651B338B91}" srcOrd="1" destOrd="0" parTransId="{E635D8B1-8A6E-49DE-A431-F3A9AF067037}" sibTransId="{2331B3E6-D34D-4401-A66A-06BC715AC5B7}"/>
    <dgm:cxn modelId="{C17E94A3-66EA-43E8-B419-1279351AB738}" type="presOf" srcId="{E8907AD7-F022-45B1-8AF7-18651B338B91}" destId="{7B69C2DF-CECA-4359-8763-403C821EA772}" srcOrd="0" destOrd="0" presId="urn:microsoft.com/office/officeart/2005/8/layout/process5"/>
    <dgm:cxn modelId="{821BA5AF-40EE-410D-8655-ECAC46F644A7}" type="presOf" srcId="{77EF95ED-1835-455B-B911-603B5894A609}" destId="{B92F7D41-009E-4D4E-823F-8DB9DA927CC5}" srcOrd="1" destOrd="0" presId="urn:microsoft.com/office/officeart/2005/8/layout/process5"/>
    <dgm:cxn modelId="{19C279DC-8E27-4DA7-B6EF-1641AF8AE389}" type="presOf" srcId="{80520651-A747-46DD-9E5D-C195260B28AE}" destId="{BA664C9D-EDAE-4644-B4A1-A0CA4865CA98}" srcOrd="0" destOrd="0" presId="urn:microsoft.com/office/officeart/2005/8/layout/process5"/>
    <dgm:cxn modelId="{AF4CAB90-44BB-4690-83F5-739CEDF2D09B}" type="presOf" srcId="{2331B3E6-D34D-4401-A66A-06BC715AC5B7}" destId="{ECFC9FE3-555F-467F-8A9F-4E4777D2182F}" srcOrd="0" destOrd="0" presId="urn:microsoft.com/office/officeart/2005/8/layout/process5"/>
    <dgm:cxn modelId="{89E68FC9-818A-419E-A818-DCC5E65D37D5}" type="presOf" srcId="{110D826F-0943-40A3-831F-49FE59C43242}" destId="{4040A896-1697-4EB4-AAE1-BFFA12AAE153}" srcOrd="0" destOrd="0" presId="urn:microsoft.com/office/officeart/2005/8/layout/process5"/>
    <dgm:cxn modelId="{DFC040F0-B283-4D0D-903F-E0977D2B5FF2}" srcId="{08E89B8E-F37F-49DD-A8F8-A63B663E90A6}" destId="{78876747-C056-4A9F-B796-81AF87E02BF1}" srcOrd="3" destOrd="0" parTransId="{8A4F9C83-12A2-4823-82EF-F541B9F4E59E}" sibTransId="{80520651-A747-46DD-9E5D-C195260B28AE}"/>
    <dgm:cxn modelId="{79D04EF8-6720-4BA4-A8C3-9E6B82FA8F13}" type="presOf" srcId="{2331B3E6-D34D-4401-A66A-06BC715AC5B7}" destId="{B0C30B8C-467A-4EBC-9716-973B485F2FF3}" srcOrd="1" destOrd="0" presId="urn:microsoft.com/office/officeart/2005/8/layout/process5"/>
    <dgm:cxn modelId="{B45B3FA7-6FFA-48A6-AFE9-DCA9E5E2CE54}" type="presParOf" srcId="{B28E8714-AA52-4CE6-B886-BA1206E79D09}" destId="{4040A896-1697-4EB4-AAE1-BFFA12AAE153}" srcOrd="0" destOrd="0" presId="urn:microsoft.com/office/officeart/2005/8/layout/process5"/>
    <dgm:cxn modelId="{306EE76B-E295-41D4-93D6-2B1FB11F9A63}" type="presParOf" srcId="{B28E8714-AA52-4CE6-B886-BA1206E79D09}" destId="{86BE6123-3FFF-43CD-A8BC-D352F0DEBE37}" srcOrd="1" destOrd="0" presId="urn:microsoft.com/office/officeart/2005/8/layout/process5"/>
    <dgm:cxn modelId="{E6558D60-9CCD-471A-A92D-B91332BA10E2}" type="presParOf" srcId="{86BE6123-3FFF-43CD-A8BC-D352F0DEBE37}" destId="{98884637-6002-4647-8CB2-40F845F15B3A}" srcOrd="0" destOrd="0" presId="urn:microsoft.com/office/officeart/2005/8/layout/process5"/>
    <dgm:cxn modelId="{00C199B6-3F1D-45CA-BE4F-1030C8FEED79}" type="presParOf" srcId="{B28E8714-AA52-4CE6-B886-BA1206E79D09}" destId="{7B69C2DF-CECA-4359-8763-403C821EA772}" srcOrd="2" destOrd="0" presId="urn:microsoft.com/office/officeart/2005/8/layout/process5"/>
    <dgm:cxn modelId="{14D24E86-3514-4271-9DCE-8444A32F1E11}" type="presParOf" srcId="{B28E8714-AA52-4CE6-B886-BA1206E79D09}" destId="{ECFC9FE3-555F-467F-8A9F-4E4777D2182F}" srcOrd="3" destOrd="0" presId="urn:microsoft.com/office/officeart/2005/8/layout/process5"/>
    <dgm:cxn modelId="{278511FC-D587-4637-977F-227F641AC3EB}" type="presParOf" srcId="{ECFC9FE3-555F-467F-8A9F-4E4777D2182F}" destId="{B0C30B8C-467A-4EBC-9716-973B485F2FF3}" srcOrd="0" destOrd="0" presId="urn:microsoft.com/office/officeart/2005/8/layout/process5"/>
    <dgm:cxn modelId="{FCB34670-E1EB-4681-8F0F-C7057D02167A}" type="presParOf" srcId="{B28E8714-AA52-4CE6-B886-BA1206E79D09}" destId="{9A7735C9-89F7-43DC-B709-2D3DC0E94D8A}" srcOrd="4" destOrd="0" presId="urn:microsoft.com/office/officeart/2005/8/layout/process5"/>
    <dgm:cxn modelId="{E5782DA0-665A-4C5A-9C42-C0ED778A9C90}" type="presParOf" srcId="{B28E8714-AA52-4CE6-B886-BA1206E79D09}" destId="{3597CD93-B93C-46FB-AC67-0F5CAF759766}" srcOrd="5" destOrd="0" presId="urn:microsoft.com/office/officeart/2005/8/layout/process5"/>
    <dgm:cxn modelId="{781FF864-BD95-4D96-8BE5-DBACF3DD5D19}" type="presParOf" srcId="{3597CD93-B93C-46FB-AC67-0F5CAF759766}" destId="{DAAEB6D3-85F8-4DF6-9C62-F265E7172BEE}" srcOrd="0" destOrd="0" presId="urn:microsoft.com/office/officeart/2005/8/layout/process5"/>
    <dgm:cxn modelId="{3D30B4E2-0BC6-48BB-A648-693BBEA26923}" type="presParOf" srcId="{B28E8714-AA52-4CE6-B886-BA1206E79D09}" destId="{E620E477-F2F1-4B21-AB74-1DF6DCADEAD8}" srcOrd="6" destOrd="0" presId="urn:microsoft.com/office/officeart/2005/8/layout/process5"/>
    <dgm:cxn modelId="{57C77CE4-616F-4348-9FE7-2A359FCC47BC}" type="presParOf" srcId="{B28E8714-AA52-4CE6-B886-BA1206E79D09}" destId="{BA664C9D-EDAE-4644-B4A1-A0CA4865CA98}" srcOrd="7" destOrd="0" presId="urn:microsoft.com/office/officeart/2005/8/layout/process5"/>
    <dgm:cxn modelId="{6A6D7E0F-9DEA-4E5C-B637-43CB7F13C77B}" type="presParOf" srcId="{BA664C9D-EDAE-4644-B4A1-A0CA4865CA98}" destId="{9017E17A-6546-4EAE-8F6B-92C8CE15C637}" srcOrd="0" destOrd="0" presId="urn:microsoft.com/office/officeart/2005/8/layout/process5"/>
    <dgm:cxn modelId="{A4277BDF-7B9E-4E29-B72C-0E5B28A949C8}" type="presParOf" srcId="{B28E8714-AA52-4CE6-B886-BA1206E79D09}" destId="{9BC2111E-FB94-48FB-8698-BBF46DD01C03}" srcOrd="8" destOrd="0" presId="urn:microsoft.com/office/officeart/2005/8/layout/process5"/>
    <dgm:cxn modelId="{59BA0DF8-B71E-4979-A63E-CCD5C6C0E668}" type="presParOf" srcId="{B28E8714-AA52-4CE6-B886-BA1206E79D09}" destId="{FE95343B-3DAE-4038-9420-039B7805B6E8}" srcOrd="9" destOrd="0" presId="urn:microsoft.com/office/officeart/2005/8/layout/process5"/>
    <dgm:cxn modelId="{676C9E0D-42E0-46B0-9A63-7B4E7C239AD4}" type="presParOf" srcId="{FE95343B-3DAE-4038-9420-039B7805B6E8}" destId="{B92F7D41-009E-4D4E-823F-8DB9DA927CC5}" srcOrd="0" destOrd="0" presId="urn:microsoft.com/office/officeart/2005/8/layout/process5"/>
    <dgm:cxn modelId="{B6FEBAC1-F8AF-4D59-92F3-076A33637A2F}" type="presParOf" srcId="{B28E8714-AA52-4CE6-B886-BA1206E79D09}" destId="{374A2282-271B-4CBF-B363-74467BC7F97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05DE4-CF75-4B81-804F-8939E907ACB5}">
      <dsp:nvSpPr>
        <dsp:cNvPr id="0" name=""/>
        <dsp:cNvSpPr/>
      </dsp:nvSpPr>
      <dsp:spPr>
        <a:xfrm>
          <a:off x="-5386214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9689F-C243-4DF4-8052-9812173587C7}">
      <dsp:nvSpPr>
        <dsp:cNvPr id="0" name=""/>
        <dsp:cNvSpPr/>
      </dsp:nvSpPr>
      <dsp:spPr>
        <a:xfrm>
          <a:off x="882470" y="685813"/>
          <a:ext cx="6712206" cy="1371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577" tIns="71120" rIns="71120" bIns="7112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Text Normalization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Stop Words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Phonetic Equivalents</a:t>
          </a:r>
          <a:endParaRPr lang="en-US" sz="2200" kern="1200" dirty="0"/>
        </a:p>
      </dsp:txBody>
      <dsp:txXfrm>
        <a:off x="882470" y="685813"/>
        <a:ext cx="6712206" cy="1371435"/>
      </dsp:txXfrm>
    </dsp:sp>
    <dsp:sp modelId="{8B978E11-6873-42E1-8438-9FC96B3178B2}">
      <dsp:nvSpPr>
        <dsp:cNvPr id="0" name=""/>
        <dsp:cNvSpPr/>
      </dsp:nvSpPr>
      <dsp:spPr>
        <a:xfrm>
          <a:off x="25323" y="514384"/>
          <a:ext cx="1714294" cy="17142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7BBB2-B2F6-458D-A089-3CBAA81237A2}">
      <dsp:nvSpPr>
        <dsp:cNvPr id="0" name=""/>
        <dsp:cNvSpPr/>
      </dsp:nvSpPr>
      <dsp:spPr>
        <a:xfrm>
          <a:off x="882470" y="2743350"/>
          <a:ext cx="6712206" cy="1371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577" tIns="71120" rIns="71120" bIns="7112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FAQ Retrieval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Assigning a score to each token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Ranking items based on score</a:t>
          </a:r>
          <a:endParaRPr lang="en-US" sz="2200" kern="1200" dirty="0"/>
        </a:p>
      </dsp:txBody>
      <dsp:txXfrm>
        <a:off x="882470" y="2743350"/>
        <a:ext cx="6712206" cy="1371435"/>
      </dsp:txXfrm>
    </dsp:sp>
    <dsp:sp modelId="{FC59DC0D-5C5B-4599-8E9C-11CF6BF85A58}">
      <dsp:nvSpPr>
        <dsp:cNvPr id="0" name=""/>
        <dsp:cNvSpPr/>
      </dsp:nvSpPr>
      <dsp:spPr>
        <a:xfrm>
          <a:off x="25323" y="2571921"/>
          <a:ext cx="1714294" cy="17142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47946-7609-403F-BA2F-75186BA545E4}">
      <dsp:nvSpPr>
        <dsp:cNvPr id="0" name=""/>
        <dsp:cNvSpPr/>
      </dsp:nvSpPr>
      <dsp:spPr>
        <a:xfrm rot="5400000">
          <a:off x="603801" y="1402587"/>
          <a:ext cx="1240467" cy="14122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AEF53-126B-4A3E-8085-E697622BBBFD}">
      <dsp:nvSpPr>
        <dsp:cNvPr id="0" name=""/>
        <dsp:cNvSpPr/>
      </dsp:nvSpPr>
      <dsp:spPr>
        <a:xfrm>
          <a:off x="275152" y="27504"/>
          <a:ext cx="2088217" cy="14616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Compile a Stop Word List</a:t>
          </a:r>
          <a:endParaRPr lang="en-US" sz="2600" kern="1200" dirty="0"/>
        </a:p>
      </dsp:txBody>
      <dsp:txXfrm>
        <a:off x="346518" y="98870"/>
        <a:ext cx="1945485" cy="1318952"/>
      </dsp:txXfrm>
    </dsp:sp>
    <dsp:sp modelId="{7C3DEFC5-58F1-494F-BB84-6E831F9F025C}">
      <dsp:nvSpPr>
        <dsp:cNvPr id="0" name=""/>
        <dsp:cNvSpPr/>
      </dsp:nvSpPr>
      <dsp:spPr>
        <a:xfrm>
          <a:off x="2363369" y="166909"/>
          <a:ext cx="1518770" cy="118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2363369" y="166909"/>
        <a:ext cx="1518770" cy="1181397"/>
      </dsp:txXfrm>
    </dsp:sp>
    <dsp:sp modelId="{0EBE2FC1-5507-4368-ADD9-3E8E6FFEB5A1}">
      <dsp:nvSpPr>
        <dsp:cNvPr id="0" name=""/>
        <dsp:cNvSpPr/>
      </dsp:nvSpPr>
      <dsp:spPr>
        <a:xfrm rot="5400000">
          <a:off x="2335154" y="3044541"/>
          <a:ext cx="1240467" cy="14122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8D1AB-7666-4EE6-8144-AD3E2615B96F}">
      <dsp:nvSpPr>
        <dsp:cNvPr id="0" name=""/>
        <dsp:cNvSpPr/>
      </dsp:nvSpPr>
      <dsp:spPr>
        <a:xfrm>
          <a:off x="2006506" y="1669457"/>
          <a:ext cx="2088217" cy="14616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Remove the Stop words</a:t>
          </a:r>
          <a:endParaRPr lang="en-US" sz="2600" kern="1200" dirty="0"/>
        </a:p>
      </dsp:txBody>
      <dsp:txXfrm>
        <a:off x="2077872" y="1740823"/>
        <a:ext cx="1945485" cy="1318952"/>
      </dsp:txXfrm>
    </dsp:sp>
    <dsp:sp modelId="{0B5C825A-8C6A-42A9-B805-8693BB3D6311}">
      <dsp:nvSpPr>
        <dsp:cNvPr id="0" name=""/>
        <dsp:cNvSpPr/>
      </dsp:nvSpPr>
      <dsp:spPr>
        <a:xfrm>
          <a:off x="4094723" y="1808862"/>
          <a:ext cx="1518770" cy="118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4094723" y="1808862"/>
        <a:ext cx="1518770" cy="1181397"/>
      </dsp:txXfrm>
    </dsp:sp>
    <dsp:sp modelId="{2ACFC825-DF61-47BC-B942-038B0D53D8D0}">
      <dsp:nvSpPr>
        <dsp:cNvPr id="0" name=""/>
        <dsp:cNvSpPr/>
      </dsp:nvSpPr>
      <dsp:spPr>
        <a:xfrm>
          <a:off x="3737860" y="3311411"/>
          <a:ext cx="2088217" cy="14616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Generate Phonetic Equivalents</a:t>
          </a:r>
          <a:endParaRPr lang="en-US" sz="2600" kern="1200" dirty="0"/>
        </a:p>
      </dsp:txBody>
      <dsp:txXfrm>
        <a:off x="3809226" y="3382777"/>
        <a:ext cx="1945485" cy="1318952"/>
      </dsp:txXfrm>
    </dsp:sp>
    <dsp:sp modelId="{248B4A86-4D97-49D3-A7A7-74AB13E2E5DA}">
      <dsp:nvSpPr>
        <dsp:cNvPr id="0" name=""/>
        <dsp:cNvSpPr/>
      </dsp:nvSpPr>
      <dsp:spPr>
        <a:xfrm>
          <a:off x="5826077" y="3450816"/>
          <a:ext cx="1518770" cy="118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5826077" y="3450816"/>
        <a:ext cx="1518770" cy="1181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8328D-A6A5-4A50-8355-637DE34DC975}">
      <dsp:nvSpPr>
        <dsp:cNvPr id="0" name=""/>
        <dsp:cNvSpPr/>
      </dsp:nvSpPr>
      <dsp:spPr>
        <a:xfrm>
          <a:off x="2167436" y="427"/>
          <a:ext cx="2523127" cy="140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Build Index of FAQs</a:t>
          </a:r>
          <a:endParaRPr lang="en-US" sz="3700" kern="1200" dirty="0"/>
        </a:p>
      </dsp:txBody>
      <dsp:txXfrm>
        <a:off x="2208491" y="41482"/>
        <a:ext cx="2441017" cy="1319627"/>
      </dsp:txXfrm>
    </dsp:sp>
    <dsp:sp modelId="{EF0BFE04-2A7E-4BE9-986E-B3F1396EAD21}">
      <dsp:nvSpPr>
        <dsp:cNvPr id="0" name=""/>
        <dsp:cNvSpPr/>
      </dsp:nvSpPr>
      <dsp:spPr>
        <a:xfrm rot="5400000">
          <a:off x="3166174" y="1437209"/>
          <a:ext cx="525651" cy="630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-5400000">
        <a:off x="3239766" y="1489774"/>
        <a:ext cx="378469" cy="367956"/>
      </dsp:txXfrm>
    </dsp:sp>
    <dsp:sp modelId="{69C34245-1853-4D6E-84F6-F793F42D00BF}">
      <dsp:nvSpPr>
        <dsp:cNvPr id="0" name=""/>
        <dsp:cNvSpPr/>
      </dsp:nvSpPr>
      <dsp:spPr>
        <a:xfrm>
          <a:off x="2167436" y="2103034"/>
          <a:ext cx="2523127" cy="140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Search the Index</a:t>
          </a:r>
          <a:endParaRPr lang="en-US" sz="3700" kern="1200" dirty="0"/>
        </a:p>
      </dsp:txBody>
      <dsp:txXfrm>
        <a:off x="2208491" y="2144089"/>
        <a:ext cx="2441017" cy="1319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87A9C-F934-4665-B63C-79BB41F4BBE7}">
      <dsp:nvSpPr>
        <dsp:cNvPr id="0" name=""/>
        <dsp:cNvSpPr/>
      </dsp:nvSpPr>
      <dsp:spPr>
        <a:xfrm>
          <a:off x="442079" y="2619"/>
          <a:ext cx="2616100" cy="1569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Transform input FAQ into sequence of tokens</a:t>
          </a:r>
          <a:endParaRPr lang="en-US" sz="2300" kern="1200" dirty="0"/>
        </a:p>
      </dsp:txBody>
      <dsp:txXfrm>
        <a:off x="488053" y="48593"/>
        <a:ext cx="2524152" cy="1477712"/>
      </dsp:txXfrm>
    </dsp:sp>
    <dsp:sp modelId="{2539AA39-DCA6-4FBE-BC9B-AAA6F21BFF10}">
      <dsp:nvSpPr>
        <dsp:cNvPr id="0" name=""/>
        <dsp:cNvSpPr/>
      </dsp:nvSpPr>
      <dsp:spPr>
        <a:xfrm>
          <a:off x="3288396" y="463053"/>
          <a:ext cx="554613" cy="648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288396" y="592811"/>
        <a:ext cx="388229" cy="389276"/>
      </dsp:txXfrm>
    </dsp:sp>
    <dsp:sp modelId="{899CA8D1-B12B-46C3-97FF-FCDF16DEE70D}">
      <dsp:nvSpPr>
        <dsp:cNvPr id="0" name=""/>
        <dsp:cNvSpPr/>
      </dsp:nvSpPr>
      <dsp:spPr>
        <a:xfrm>
          <a:off x="4104620" y="2619"/>
          <a:ext cx="2616100" cy="1569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Remove stop words from token stream obtained in step 1.</a:t>
          </a:r>
          <a:endParaRPr lang="en-US" sz="2300" kern="1200" dirty="0"/>
        </a:p>
      </dsp:txBody>
      <dsp:txXfrm>
        <a:off x="4150594" y="48593"/>
        <a:ext cx="2524152" cy="1477712"/>
      </dsp:txXfrm>
    </dsp:sp>
    <dsp:sp modelId="{A600FDCC-F184-4ED3-9C3F-49E3D96C455C}">
      <dsp:nvSpPr>
        <dsp:cNvPr id="0" name=""/>
        <dsp:cNvSpPr/>
      </dsp:nvSpPr>
      <dsp:spPr>
        <a:xfrm rot="5400000">
          <a:off x="5135363" y="1755406"/>
          <a:ext cx="554613" cy="648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5218032" y="1802495"/>
        <a:ext cx="389276" cy="388229"/>
      </dsp:txXfrm>
    </dsp:sp>
    <dsp:sp modelId="{0DAAD82F-FEB2-4ABC-ADF3-9E6DE635AE68}">
      <dsp:nvSpPr>
        <dsp:cNvPr id="0" name=""/>
        <dsp:cNvSpPr/>
      </dsp:nvSpPr>
      <dsp:spPr>
        <a:xfrm>
          <a:off x="4104620" y="2618720"/>
          <a:ext cx="2616100" cy="1569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output of step 2 for parsing to generate phonetic equivalents.</a:t>
          </a:r>
          <a:endParaRPr lang="en-US" sz="2300" kern="1200" dirty="0"/>
        </a:p>
      </dsp:txBody>
      <dsp:txXfrm>
        <a:off x="4150594" y="2664694"/>
        <a:ext cx="2524152" cy="1477712"/>
      </dsp:txXfrm>
    </dsp:sp>
    <dsp:sp modelId="{57304E5B-4132-446C-B10E-CC6BD1D7F8ED}">
      <dsp:nvSpPr>
        <dsp:cNvPr id="0" name=""/>
        <dsp:cNvSpPr/>
      </dsp:nvSpPr>
      <dsp:spPr>
        <a:xfrm rot="10800000">
          <a:off x="3319789" y="3079153"/>
          <a:ext cx="554613" cy="648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486173" y="3208911"/>
        <a:ext cx="388229" cy="389276"/>
      </dsp:txXfrm>
    </dsp:sp>
    <dsp:sp modelId="{ACC8445E-6FF0-41FB-BAD5-2A45501F2823}">
      <dsp:nvSpPr>
        <dsp:cNvPr id="0" name=""/>
        <dsp:cNvSpPr/>
      </dsp:nvSpPr>
      <dsp:spPr>
        <a:xfrm>
          <a:off x="442079" y="2618720"/>
          <a:ext cx="2616100" cy="1569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FAQ to index</a:t>
          </a:r>
          <a:endParaRPr lang="en-US" sz="2300" kern="1200" dirty="0"/>
        </a:p>
      </dsp:txBody>
      <dsp:txXfrm>
        <a:off x="488053" y="2664694"/>
        <a:ext cx="2524152" cy="1477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0A896-1697-4EB4-AAE1-BFFA12AAE153}">
      <dsp:nvSpPr>
        <dsp:cNvPr id="0" name=""/>
        <dsp:cNvSpPr/>
      </dsp:nvSpPr>
      <dsp:spPr>
        <a:xfrm>
          <a:off x="6697" y="798909"/>
          <a:ext cx="2001738" cy="12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Transform input SMS into sequence of tokens</a:t>
          </a:r>
          <a:endParaRPr lang="en-US" sz="1400" kern="1200" dirty="0"/>
        </a:p>
      </dsp:txBody>
      <dsp:txXfrm>
        <a:off x="41874" y="834086"/>
        <a:ext cx="1931384" cy="1130688"/>
      </dsp:txXfrm>
    </dsp:sp>
    <dsp:sp modelId="{86BE6123-3FFF-43CD-A8BC-D352F0DEBE37}">
      <dsp:nvSpPr>
        <dsp:cNvPr id="0" name=""/>
        <dsp:cNvSpPr/>
      </dsp:nvSpPr>
      <dsp:spPr>
        <a:xfrm>
          <a:off x="2184588" y="1151215"/>
          <a:ext cx="424368" cy="496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84588" y="1250501"/>
        <a:ext cx="297058" cy="297859"/>
      </dsp:txXfrm>
    </dsp:sp>
    <dsp:sp modelId="{7B69C2DF-CECA-4359-8763-403C821EA772}">
      <dsp:nvSpPr>
        <dsp:cNvPr id="0" name=""/>
        <dsp:cNvSpPr/>
      </dsp:nvSpPr>
      <dsp:spPr>
        <a:xfrm>
          <a:off x="2809130" y="798909"/>
          <a:ext cx="2001738" cy="12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 stop words from token stream obtained in step 1.</a:t>
          </a:r>
          <a:endParaRPr lang="en-US" sz="1400" kern="1200" dirty="0"/>
        </a:p>
      </dsp:txBody>
      <dsp:txXfrm>
        <a:off x="2844307" y="834086"/>
        <a:ext cx="1931384" cy="1130688"/>
      </dsp:txXfrm>
    </dsp:sp>
    <dsp:sp modelId="{ECFC9FE3-555F-467F-8A9F-4E4777D2182F}">
      <dsp:nvSpPr>
        <dsp:cNvPr id="0" name=""/>
        <dsp:cNvSpPr/>
      </dsp:nvSpPr>
      <dsp:spPr>
        <a:xfrm>
          <a:off x="4987022" y="1151215"/>
          <a:ext cx="424368" cy="496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987022" y="1250501"/>
        <a:ext cx="297058" cy="297859"/>
      </dsp:txXfrm>
    </dsp:sp>
    <dsp:sp modelId="{9A7735C9-89F7-43DC-B709-2D3DC0E94D8A}">
      <dsp:nvSpPr>
        <dsp:cNvPr id="0" name=""/>
        <dsp:cNvSpPr/>
      </dsp:nvSpPr>
      <dsp:spPr>
        <a:xfrm>
          <a:off x="5611564" y="798909"/>
          <a:ext cx="2001738" cy="12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output of step 2 for parsing to generate phonetic equivalents.</a:t>
          </a:r>
          <a:endParaRPr lang="en-US" sz="1400" kern="1200" dirty="0"/>
        </a:p>
      </dsp:txBody>
      <dsp:txXfrm>
        <a:off x="5646741" y="834086"/>
        <a:ext cx="1931384" cy="1130688"/>
      </dsp:txXfrm>
    </dsp:sp>
    <dsp:sp modelId="{3597CD93-B93C-46FB-AC67-0F5CAF759766}">
      <dsp:nvSpPr>
        <dsp:cNvPr id="0" name=""/>
        <dsp:cNvSpPr/>
      </dsp:nvSpPr>
      <dsp:spPr>
        <a:xfrm rot="5400000">
          <a:off x="6400249" y="2140074"/>
          <a:ext cx="424368" cy="496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6463504" y="2176105"/>
        <a:ext cx="297859" cy="297058"/>
      </dsp:txXfrm>
    </dsp:sp>
    <dsp:sp modelId="{E620E477-F2F1-4B21-AB74-1DF6DCADEAD8}">
      <dsp:nvSpPr>
        <dsp:cNvPr id="0" name=""/>
        <dsp:cNvSpPr/>
      </dsp:nvSpPr>
      <dsp:spPr>
        <a:xfrm>
          <a:off x="5611564" y="2800647"/>
          <a:ext cx="2001738" cy="12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Initially score for each document is 0 for the </a:t>
          </a:r>
          <a:r>
            <a:rPr lang="en-US" sz="1400" kern="1200" dirty="0" err="1" smtClean="0"/>
            <a:t>sms</a:t>
          </a:r>
          <a:r>
            <a:rPr lang="en-US" sz="1400" kern="1200" dirty="0" smtClean="0"/>
            <a:t> query</a:t>
          </a:r>
          <a:endParaRPr lang="en-US" sz="1400" kern="1200" dirty="0"/>
        </a:p>
      </dsp:txBody>
      <dsp:txXfrm>
        <a:off x="5646741" y="2835824"/>
        <a:ext cx="1931384" cy="1130688"/>
      </dsp:txXfrm>
    </dsp:sp>
    <dsp:sp modelId="{BA664C9D-EDAE-4644-B4A1-A0CA4865CA98}">
      <dsp:nvSpPr>
        <dsp:cNvPr id="0" name=""/>
        <dsp:cNvSpPr/>
      </dsp:nvSpPr>
      <dsp:spPr>
        <a:xfrm rot="10800000">
          <a:off x="5011042" y="3152953"/>
          <a:ext cx="424368" cy="496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138352" y="3252239"/>
        <a:ext cx="297058" cy="297859"/>
      </dsp:txXfrm>
    </dsp:sp>
    <dsp:sp modelId="{9BC2111E-FB94-48FB-8698-BBF46DD01C03}">
      <dsp:nvSpPr>
        <dsp:cNvPr id="0" name=""/>
        <dsp:cNvSpPr/>
      </dsp:nvSpPr>
      <dsp:spPr>
        <a:xfrm>
          <a:off x="2809130" y="2800647"/>
          <a:ext cx="2001738" cy="12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Search for each token in Index and select top 100 documents</a:t>
          </a:r>
          <a:endParaRPr lang="en-US" sz="1400" kern="1200" dirty="0"/>
        </a:p>
      </dsp:txBody>
      <dsp:txXfrm>
        <a:off x="2844307" y="2835824"/>
        <a:ext cx="1931384" cy="1130688"/>
      </dsp:txXfrm>
    </dsp:sp>
    <dsp:sp modelId="{FE95343B-3DAE-4038-9420-039B7805B6E8}">
      <dsp:nvSpPr>
        <dsp:cNvPr id="0" name=""/>
        <dsp:cNvSpPr/>
      </dsp:nvSpPr>
      <dsp:spPr>
        <a:xfrm rot="10800000">
          <a:off x="2208609" y="3152953"/>
          <a:ext cx="424368" cy="496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335919" y="3252239"/>
        <a:ext cx="297058" cy="297859"/>
      </dsp:txXfrm>
    </dsp:sp>
    <dsp:sp modelId="{374A2282-271B-4CBF-B363-74467BC7F97B}">
      <dsp:nvSpPr>
        <dsp:cNvPr id="0" name=""/>
        <dsp:cNvSpPr/>
      </dsp:nvSpPr>
      <dsp:spPr>
        <a:xfrm>
          <a:off x="6697" y="2800647"/>
          <a:ext cx="2001738" cy="12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top 5 documents, if the score &lt; (No of tokens in query)*c, do not report the document</a:t>
          </a:r>
          <a:endParaRPr lang="en-US" sz="1400" kern="1200" dirty="0"/>
        </a:p>
      </dsp:txBody>
      <dsp:txXfrm>
        <a:off x="41874" y="2835824"/>
        <a:ext cx="1931384" cy="1130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6DAFA1C-B604-440C-8717-0248DB972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A97F4F2-F21A-4405-AD3D-3CC4BF3976EE}" type="datetimeFigureOut">
              <a:rPr lang="en-US" smtClean="0"/>
              <a:t>5/17/2013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45"/>
          <a:stretch/>
        </p:blipFill>
        <p:spPr>
          <a:xfrm>
            <a:off x="990600" y="2057400"/>
            <a:ext cx="6781799" cy="1682357"/>
          </a:xfrm>
          <a:prstGeom prst="rect">
            <a:avLst/>
          </a:prstGeom>
          <a:effectLst>
            <a:reflection blurRad="6350" stA="81000" endPos="40000" dist="101600" dir="5400000" sy="-100000" algn="bl" rotWithShape="0"/>
          </a:effec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55951"/>
              </p:ext>
            </p:extLst>
          </p:nvPr>
        </p:nvGraphicFramePr>
        <p:xfrm>
          <a:off x="5105400" y="5638800"/>
          <a:ext cx="3276600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364"/>
                <a:gridCol w="1287236"/>
              </a:tblGrid>
              <a:tr h="2946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rgbClr val="3366FF"/>
                          </a:solidFill>
                        </a:rPr>
                        <a:t>Akhil </a:t>
                      </a:r>
                      <a:r>
                        <a:rPr lang="en-US" sz="1600" b="0" dirty="0" err="1" smtClean="0">
                          <a:solidFill>
                            <a:srgbClr val="3366FF"/>
                          </a:solidFill>
                        </a:rPr>
                        <a:t>Lohchab</a:t>
                      </a:r>
                      <a:endParaRPr lang="en-US" sz="1600" b="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rgbClr val="3366FF"/>
                          </a:solidFill>
                        </a:rPr>
                        <a:t>2k10/IT/008</a:t>
                      </a:r>
                      <a:endParaRPr lang="en-US" sz="1600" b="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rgbClr val="3366FF"/>
                          </a:solidFill>
                        </a:rPr>
                        <a:t>Amanpreet</a:t>
                      </a:r>
                      <a:r>
                        <a:rPr lang="en-US" sz="1600" dirty="0" smtClean="0">
                          <a:solidFill>
                            <a:srgbClr val="3366FF"/>
                          </a:solidFill>
                        </a:rPr>
                        <a:t> Singh</a:t>
                      </a:r>
                      <a:endParaRPr lang="en-US" sz="16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3366FF"/>
                          </a:solidFill>
                        </a:rPr>
                        <a:t>2k10/IT/011</a:t>
                      </a:r>
                      <a:endParaRPr lang="en-US" sz="16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rgbClr val="3366FF"/>
                          </a:solidFill>
                        </a:rPr>
                        <a:t>Ashish</a:t>
                      </a:r>
                      <a:r>
                        <a:rPr lang="en-US" sz="1600" dirty="0" smtClean="0">
                          <a:solidFill>
                            <a:srgbClr val="3366FF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3366FF"/>
                          </a:solidFill>
                        </a:rPr>
                        <a:t>Mahajan</a:t>
                      </a:r>
                      <a:endParaRPr lang="en-US" sz="16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3366FF"/>
                          </a:solidFill>
                        </a:rPr>
                        <a:t>2k10/IT/017</a:t>
                      </a:r>
                      <a:endParaRPr lang="en-US" sz="16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Retrieval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239893"/>
              </p:ext>
            </p:extLst>
          </p:nvPr>
        </p:nvGraphicFramePr>
        <p:xfrm>
          <a:off x="457200" y="18288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533400" y="136477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2</a:t>
            </a:r>
            <a:r>
              <a:rPr lang="en-US" sz="2000" i="1" dirty="0" smtClean="0"/>
              <a:t>. </a:t>
            </a:r>
            <a:r>
              <a:rPr lang="en-US" sz="2000" i="1" dirty="0" err="1" smtClean="0"/>
              <a:t>Search_Index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9084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543800" cy="4800600"/>
          </a:xfrm>
        </p:spPr>
        <p:txBody>
          <a:bodyPr/>
          <a:lstStyle/>
          <a:p>
            <a:r>
              <a:rPr lang="en-US" dirty="0" smtClean="0"/>
              <a:t>Open source information retrieval library</a:t>
            </a:r>
          </a:p>
          <a:p>
            <a:endParaRPr lang="en-US" dirty="0" smtClean="0"/>
          </a:p>
          <a:p>
            <a:r>
              <a:rPr lang="en-US" dirty="0" smtClean="0"/>
              <a:t>Runs on java</a:t>
            </a:r>
          </a:p>
          <a:p>
            <a:endParaRPr lang="en-US" dirty="0" smtClean="0"/>
          </a:p>
          <a:p>
            <a:r>
              <a:rPr lang="en-US" dirty="0" smtClean="0"/>
              <a:t>Supports full text indexing searching capability</a:t>
            </a:r>
          </a:p>
          <a:p>
            <a:endParaRPr lang="en-US" dirty="0" smtClean="0"/>
          </a:p>
          <a:p>
            <a:r>
              <a:rPr lang="en-US" dirty="0" smtClean="0"/>
              <a:t>Useful in implementation of internet search engines and single-site searching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Algorithm to index words by their English pronunciation</a:t>
            </a: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smtClean="0"/>
              <a:t>16</a:t>
            </a:r>
            <a:r>
              <a:rPr lang="en-US" dirty="0"/>
              <a:t> consonant symbols 0BFHJKLMNPRSTWXY</a:t>
            </a:r>
          </a:p>
          <a:p>
            <a:pPr lvl="1"/>
            <a:r>
              <a:rPr lang="en-US" i="1" dirty="0" smtClean="0"/>
              <a:t>‘0’ represents ‘</a:t>
            </a:r>
            <a:r>
              <a:rPr lang="en-US" i="1" dirty="0" err="1" smtClean="0"/>
              <a:t>th</a:t>
            </a:r>
            <a:r>
              <a:rPr lang="en-US" i="1" dirty="0" smtClean="0"/>
              <a:t>’</a:t>
            </a:r>
          </a:p>
          <a:p>
            <a:pPr lvl="1"/>
            <a:r>
              <a:rPr lang="en-US" i="1" dirty="0" smtClean="0"/>
              <a:t>‘X’ represents ‘</a:t>
            </a:r>
            <a:r>
              <a:rPr lang="en-US" i="1" dirty="0" err="1" smtClean="0"/>
              <a:t>sh</a:t>
            </a:r>
            <a:r>
              <a:rPr lang="en-US" i="1" dirty="0" smtClean="0"/>
              <a:t>’ or ‘</a:t>
            </a:r>
            <a:r>
              <a:rPr lang="en-US" i="1" dirty="0" err="1" smtClean="0"/>
              <a:t>ch</a:t>
            </a:r>
            <a:r>
              <a:rPr lang="en-US" i="1" dirty="0" smtClean="0"/>
              <a:t>’</a:t>
            </a:r>
          </a:p>
          <a:p>
            <a:pPr lvl="1"/>
            <a:r>
              <a:rPr lang="en-US" i="1" dirty="0" smtClean="0"/>
              <a:t>Others represent their usual English pronunciations</a:t>
            </a:r>
          </a:p>
          <a:p>
            <a:pPr lvl="1"/>
            <a:endParaRPr lang="en-US" i="1" dirty="0"/>
          </a:p>
          <a:p>
            <a:r>
              <a:rPr lang="en-US" dirty="0" smtClean="0"/>
              <a:t>Vowels AEIOU are also used but only at the beginning of the code.</a:t>
            </a:r>
          </a:p>
        </p:txBody>
      </p:sp>
    </p:spTree>
    <p:extLst>
      <p:ext uri="{BB962C8B-B14F-4D97-AF65-F5344CB8AC3E}">
        <p14:creationId xmlns:p14="http://schemas.microsoft.com/office/powerpoint/2010/main" val="6347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Term-Frequency(</a:t>
            </a:r>
            <a:r>
              <a:rPr lang="en-US" dirty="0" err="1" smtClean="0"/>
              <a:t>tf</a:t>
            </a:r>
            <a:r>
              <a:rPr lang="en-US" dirty="0" smtClean="0"/>
              <a:t>) * Inverse-document-frequency(</a:t>
            </a:r>
            <a:r>
              <a:rPr lang="en-US" dirty="0" err="1" smtClean="0"/>
              <a:t>idf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reflects how important a word is to a document in a collection or corpus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77724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                                                                         *</a:t>
            </a:r>
          </a:p>
          <a:p>
            <a:pPr lvl="2"/>
            <a:endParaRPr lang="en-US" dirty="0" smtClean="0"/>
          </a:p>
          <a:p>
            <a:pPr marL="777240" lvl="2" indent="0">
              <a:buNone/>
            </a:pPr>
            <a:endParaRPr lang="en-US" dirty="0"/>
          </a:p>
          <a:p>
            <a:pPr marL="777240" lvl="2" indent="0">
              <a:buNone/>
            </a:pPr>
            <a:r>
              <a:rPr lang="en-US" dirty="0" smtClean="0"/>
              <a:t>where,</a:t>
            </a:r>
          </a:p>
          <a:p>
            <a:pPr marL="777240" lvl="2" indent="0">
              <a:buNone/>
            </a:pPr>
            <a:r>
              <a:rPr lang="en-US" dirty="0" smtClean="0"/>
              <a:t>D: cardinality</a:t>
            </a:r>
          </a:p>
          <a:p>
            <a:pPr marL="777240" lvl="2" indent="0">
              <a:buNone/>
            </a:pPr>
            <a:endParaRPr lang="en-US" dirty="0"/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34015"/>
            <a:ext cx="4759656" cy="73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498938"/>
            <a:ext cx="392511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SMS text will be divided into </a:t>
            </a:r>
            <a:r>
              <a:rPr lang="en-US" dirty="0" smtClean="0"/>
              <a:t>tokens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token </a:t>
            </a:r>
            <a:r>
              <a:rPr lang="en-US" dirty="0" smtClean="0"/>
              <a:t>is queried </a:t>
            </a:r>
            <a:r>
              <a:rPr lang="en-US" dirty="0"/>
              <a:t>separately in 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Top </a:t>
            </a:r>
            <a:r>
              <a:rPr lang="en-US" dirty="0"/>
              <a:t>100 matching documents </a:t>
            </a:r>
            <a:r>
              <a:rPr lang="en-US" dirty="0" smtClean="0"/>
              <a:t>are extracted </a:t>
            </a:r>
            <a:r>
              <a:rPr lang="en-US" dirty="0"/>
              <a:t>and given the score (</a:t>
            </a:r>
            <a:r>
              <a:rPr lang="en-US" dirty="0" err="1"/>
              <a:t>tf-idf</a:t>
            </a:r>
            <a:r>
              <a:rPr lang="en-US" dirty="0"/>
              <a:t>) as provided by </a:t>
            </a:r>
            <a:r>
              <a:rPr lang="en-US" dirty="0" err="1"/>
              <a:t>Lucene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Score </a:t>
            </a:r>
            <a:r>
              <a:rPr lang="en-US" dirty="0"/>
              <a:t>for a document (FAQ) is computed by summing over scores obtained for all tokens. </a:t>
            </a:r>
          </a:p>
          <a:p>
            <a:r>
              <a:rPr lang="en-US" dirty="0"/>
              <a:t>Top 5 documents are then selected. The documents that have score less than a threshold value -</a:t>
            </a:r>
            <a:r>
              <a:rPr lang="en-US" i="1" dirty="0"/>
              <a:t> No. of Tokens * C </a:t>
            </a:r>
            <a:r>
              <a:rPr lang="en-US" i="1" dirty="0" smtClean="0"/>
              <a:t> </a:t>
            </a:r>
            <a:r>
              <a:rPr lang="en-US" dirty="0" smtClean="0"/>
              <a:t>were </a:t>
            </a:r>
            <a:r>
              <a:rPr lang="en-US" dirty="0"/>
              <a:t>discarded</a:t>
            </a:r>
            <a:r>
              <a:rPr lang="en-US" dirty="0" smtClean="0"/>
              <a:t>.</a:t>
            </a:r>
          </a:p>
          <a:p>
            <a:r>
              <a:rPr lang="en-US" dirty="0"/>
              <a:t>if all the documents have a score less than </a:t>
            </a:r>
            <a:r>
              <a:rPr lang="en-US" i="1" dirty="0"/>
              <a:t>No. of Tokens * C</a:t>
            </a:r>
            <a:r>
              <a:rPr lang="en-US" dirty="0"/>
              <a:t>, it is marked as out of domain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60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2350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15455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6600" y="2667000"/>
            <a:ext cx="4038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6400800" cy="48006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Given </a:t>
            </a:r>
            <a:r>
              <a:rPr lang="en-US" sz="2800" dirty="0"/>
              <a:t>the problem of mapping an SMS to its equivalent plain text FAQ problem, we obtained reasonable accuracy when SMS was queried against FAQs of the same category.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75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392841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Try to increase the efficiency by implementing optimization techniques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Synonyms etc.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 cross lingual support</a:t>
            </a:r>
          </a:p>
          <a:p>
            <a:pPr lvl="1"/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Hindi</a:t>
            </a:r>
          </a:p>
          <a:p>
            <a:pPr lvl="1"/>
            <a:r>
              <a:rPr lang="en-US" dirty="0" smtClean="0"/>
              <a:t>Other regional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34755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Retrieval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FAQ’s</a:t>
            </a:r>
            <a:r>
              <a:rPr lang="en-US" dirty="0" smtClean="0"/>
              <a:t> or </a:t>
            </a:r>
            <a:r>
              <a:rPr lang="en-US" b="1" dirty="0" smtClean="0"/>
              <a:t>Frequently Asked Questions </a:t>
            </a:r>
            <a:r>
              <a:rPr lang="en-US" dirty="0" smtClean="0"/>
              <a:t>form an important part of almost all websites today, as they provide answers to the most basic and pertinent questions.</a:t>
            </a:r>
          </a:p>
          <a:p>
            <a:endParaRPr lang="en-US" dirty="0" smtClean="0"/>
          </a:p>
          <a:p>
            <a:r>
              <a:rPr lang="en-US" dirty="0" smtClean="0"/>
              <a:t>A good FAQ section is a necessity for service oriented industries like airlines, railways, telecommunications, health supplies etc.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FAQ Retrieval System</a:t>
            </a:r>
            <a:r>
              <a:rPr lang="en-US" dirty="0" smtClean="0"/>
              <a:t> allows a user to put forth his/her questions remotely and “retrieve” the answer to the corresponding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Catherine </a:t>
            </a:r>
            <a:r>
              <a:rPr lang="en-US" sz="1600" dirty="0" err="1"/>
              <a:t>Kobus</a:t>
            </a:r>
            <a:r>
              <a:rPr lang="en-US" sz="1600" dirty="0"/>
              <a:t>, François </a:t>
            </a:r>
            <a:r>
              <a:rPr lang="en-US" sz="1600" dirty="0" err="1"/>
              <a:t>Yvon</a:t>
            </a:r>
            <a:r>
              <a:rPr lang="en-US" sz="1600" dirty="0"/>
              <a:t>, and </a:t>
            </a:r>
            <a:r>
              <a:rPr lang="en-US" sz="1600" dirty="0" err="1"/>
              <a:t>Géraldine</a:t>
            </a:r>
            <a:r>
              <a:rPr lang="en-US" sz="1600" dirty="0"/>
              <a:t> </a:t>
            </a:r>
            <a:r>
              <a:rPr lang="en-US" sz="1600" dirty="0" err="1"/>
              <a:t>Damnati</a:t>
            </a:r>
            <a:r>
              <a:rPr lang="en-US" sz="1600" dirty="0"/>
              <a:t>, Normalizing SMS: are two metaphors better than one? In COLING ’08: Proceedings of  the 22nd International Conference on Computational Linguistics, pages 441–448,  Morristown,  NJ,  USA,  2008.  Association for Computational Linguistics.</a:t>
            </a:r>
          </a:p>
          <a:p>
            <a:r>
              <a:rPr lang="en-US" sz="1600" dirty="0" err="1" smtClean="0"/>
              <a:t>Stéphanie</a:t>
            </a:r>
            <a:r>
              <a:rPr lang="en-US" sz="1600" dirty="0" smtClean="0"/>
              <a:t> </a:t>
            </a:r>
            <a:r>
              <a:rPr lang="en-US" sz="1600" dirty="0"/>
              <a:t>Weiser, Louise-</a:t>
            </a:r>
            <a:r>
              <a:rPr lang="en-US" sz="1600" dirty="0" err="1"/>
              <a:t>Amélie</a:t>
            </a:r>
            <a:r>
              <a:rPr lang="en-US" sz="1600" dirty="0"/>
              <a:t> </a:t>
            </a:r>
            <a:r>
              <a:rPr lang="en-US" sz="1600" dirty="0" err="1"/>
              <a:t>Cougnon</a:t>
            </a:r>
            <a:r>
              <a:rPr lang="en-US" sz="1600" dirty="0"/>
              <a:t>, and  Patrick </a:t>
            </a:r>
            <a:r>
              <a:rPr lang="en-US" sz="1600" dirty="0" err="1"/>
              <a:t>Watrin</a:t>
            </a:r>
            <a:r>
              <a:rPr lang="en-US" sz="1600" dirty="0"/>
              <a:t>,  Temporal Expressions Extraction in SMS messages, Proceedings of the Workshop on Information Extraction and Knowledge Acquisition, pages 41–44, </a:t>
            </a:r>
            <a:r>
              <a:rPr lang="en-US" sz="1600" dirty="0" err="1"/>
              <a:t>Hissar</a:t>
            </a:r>
            <a:r>
              <a:rPr lang="en-US" sz="1600" dirty="0"/>
              <a:t>, Bulgaria, 16 September 2011.</a:t>
            </a:r>
          </a:p>
          <a:p>
            <a:endParaRPr lang="en-US" sz="1600" dirty="0" smtClean="0"/>
          </a:p>
          <a:p>
            <a:r>
              <a:rPr lang="en-US" sz="1600" dirty="0" smtClean="0"/>
              <a:t>DCU@FIRE </a:t>
            </a:r>
            <a:r>
              <a:rPr lang="en-US" sz="1600" dirty="0"/>
              <a:t>2011: SMS-based FAQ </a:t>
            </a:r>
            <a:r>
              <a:rPr lang="en-US" sz="1600" dirty="0" smtClean="0"/>
              <a:t>Retrieval by Deirdre </a:t>
            </a:r>
            <a:r>
              <a:rPr lang="en-US" sz="1600" dirty="0"/>
              <a:t>Hogan1, Johannes Leveling1, </a:t>
            </a:r>
            <a:r>
              <a:rPr lang="en-US" sz="1600" dirty="0" err="1"/>
              <a:t>Hongyi</a:t>
            </a:r>
            <a:r>
              <a:rPr lang="en-US" sz="1600" dirty="0"/>
              <a:t> </a:t>
            </a:r>
            <a:r>
              <a:rPr lang="en-US" sz="1600" dirty="0" smtClean="0"/>
              <a:t>Wang1,Paul </a:t>
            </a:r>
            <a:r>
              <a:rPr lang="en-US" sz="1600" dirty="0"/>
              <a:t>Ferguson2, and </a:t>
            </a:r>
            <a:r>
              <a:rPr lang="en-US" sz="1600" dirty="0" err="1"/>
              <a:t>Cathal</a:t>
            </a:r>
            <a:r>
              <a:rPr lang="en-US" sz="1600" dirty="0"/>
              <a:t> </a:t>
            </a:r>
            <a:r>
              <a:rPr lang="en-US" sz="1600" dirty="0" smtClean="0"/>
              <a:t>Gurrin2</a:t>
            </a:r>
          </a:p>
          <a:p>
            <a:r>
              <a:rPr lang="en-US" sz="1600" dirty="0"/>
              <a:t>A Query-Based SMS Translation </a:t>
            </a:r>
            <a:r>
              <a:rPr lang="en-US" sz="1600" dirty="0" smtClean="0"/>
              <a:t>in Information </a:t>
            </a:r>
            <a:r>
              <a:rPr lang="en-US" sz="1600" dirty="0"/>
              <a:t>Access </a:t>
            </a:r>
            <a:r>
              <a:rPr lang="en-US" sz="1600" dirty="0" smtClean="0"/>
              <a:t>System by </a:t>
            </a:r>
            <a:r>
              <a:rPr lang="en-US" sz="1600" dirty="0" err="1" smtClean="0"/>
              <a:t>Ademola</a:t>
            </a:r>
            <a:r>
              <a:rPr lang="en-US" sz="1600" dirty="0" smtClean="0"/>
              <a:t> </a:t>
            </a:r>
            <a:r>
              <a:rPr lang="en-US" sz="1600" dirty="0"/>
              <a:t>O. </a:t>
            </a:r>
            <a:r>
              <a:rPr lang="en-US" sz="1600" dirty="0" err="1"/>
              <a:t>Adesina</a:t>
            </a:r>
            <a:r>
              <a:rPr lang="en-US" sz="1600" dirty="0"/>
              <a:t>, </a:t>
            </a:r>
            <a:r>
              <a:rPr lang="en-US" sz="1600" dirty="0" err="1"/>
              <a:t>Kehinde</a:t>
            </a:r>
            <a:r>
              <a:rPr lang="en-US" sz="1600" dirty="0"/>
              <a:t> K. </a:t>
            </a:r>
            <a:r>
              <a:rPr lang="en-US" sz="1600" dirty="0" err="1"/>
              <a:t>Agbele</a:t>
            </a:r>
            <a:r>
              <a:rPr lang="en-US" sz="1600" dirty="0"/>
              <a:t>, </a:t>
            </a:r>
            <a:r>
              <a:rPr lang="en-US" sz="1600" dirty="0" err="1"/>
              <a:t>Nureni</a:t>
            </a:r>
            <a:r>
              <a:rPr lang="en-US" sz="1600" dirty="0"/>
              <a:t> A. </a:t>
            </a:r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Ademola</a:t>
            </a:r>
            <a:r>
              <a:rPr lang="en-US" sz="1600" dirty="0"/>
              <a:t> P. </a:t>
            </a:r>
            <a:r>
              <a:rPr lang="en-US" sz="1600" dirty="0" err="1" smtClean="0"/>
              <a:t>Abidoye</a:t>
            </a:r>
            <a:r>
              <a:rPr lang="en-US" sz="1600" dirty="0" smtClean="0"/>
              <a:t> (</a:t>
            </a:r>
            <a:r>
              <a:rPr lang="en-US" sz="1600" dirty="0"/>
              <a:t>International Journal of Soft Computing and Engineering (IJSCE</a:t>
            </a:r>
            <a:r>
              <a:rPr lang="en-US" sz="1600" dirty="0" smtClean="0"/>
              <a:t>))</a:t>
            </a:r>
          </a:p>
          <a:p>
            <a:r>
              <a:rPr lang="en-US" sz="1600" dirty="0" smtClean="0"/>
              <a:t>A Phrase based model for SMS Text Normalization by </a:t>
            </a:r>
            <a:r>
              <a:rPr lang="en-US" sz="1600" dirty="0" err="1" smtClean="0"/>
              <a:t>AiTi</a:t>
            </a:r>
            <a:r>
              <a:rPr lang="en-US" sz="1600" dirty="0" smtClean="0"/>
              <a:t> Aw, Min Zhang, Juan Xiao and </a:t>
            </a:r>
            <a:r>
              <a:rPr lang="en-US" sz="1600" dirty="0" err="1" smtClean="0"/>
              <a:t>Jian</a:t>
            </a:r>
            <a:r>
              <a:rPr lang="en-US" sz="1600" dirty="0" smtClean="0"/>
              <a:t> Su.</a:t>
            </a:r>
          </a:p>
          <a:p>
            <a:r>
              <a:rPr lang="en-US" sz="1600" dirty="0" smtClean="0"/>
              <a:t>en.wikipedia.org/wiki/</a:t>
            </a:r>
            <a:r>
              <a:rPr lang="en-US" sz="1600" dirty="0" err="1" smtClean="0"/>
              <a:t>Metaphone</a:t>
            </a:r>
            <a:endParaRPr lang="en-US" sz="1600" b="1" dirty="0" smtClean="0"/>
          </a:p>
          <a:p>
            <a:r>
              <a:rPr lang="en-US" sz="1600" dirty="0" smtClean="0"/>
              <a:t>Speech and Language Processing : An Introduction to Natural Language Processing, Computational Linguistics and Speech Recognition (Prentice Hall)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84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SMS platform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4513140"/>
              </p:ext>
            </p:extLst>
          </p:nvPr>
        </p:nvGraphicFramePr>
        <p:xfrm>
          <a:off x="762000" y="1676400"/>
          <a:ext cx="7086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04164" y="426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SMS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Why ?</a:t>
            </a:r>
          </a:p>
          <a:p>
            <a:r>
              <a:rPr lang="en-US" dirty="0" smtClean="0"/>
              <a:t>Has a wider reach.</a:t>
            </a:r>
          </a:p>
          <a:p>
            <a:r>
              <a:rPr lang="en-US" dirty="0" smtClean="0"/>
              <a:t>Easier to use as compared to computers.</a:t>
            </a:r>
          </a:p>
          <a:p>
            <a:r>
              <a:rPr lang="en-US" dirty="0" smtClean="0"/>
              <a:t>There are already services like Google Search via SMS that allow users to get search results through SMS.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How?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centralized retrieval system that selects the relevant question after understanding the query from the user “autonomously” and sends the corresponding answer back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Limited to 160 characters for 1 SMS.</a:t>
            </a:r>
          </a:p>
          <a:p>
            <a:r>
              <a:rPr lang="en-US" dirty="0" smtClean="0"/>
              <a:t>Use of short-hand is common.</a:t>
            </a:r>
          </a:p>
          <a:p>
            <a:r>
              <a:rPr lang="en-US" dirty="0" smtClean="0"/>
              <a:t>Different words could represent the same thing (There = der/</a:t>
            </a:r>
            <a:r>
              <a:rPr lang="en-US" dirty="0" err="1" smtClean="0"/>
              <a:t>thr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Numerals, sometimes, represent words. (</a:t>
            </a:r>
            <a:r>
              <a:rPr lang="en-US" dirty="0" err="1" smtClean="0"/>
              <a:t>eg</a:t>
            </a:r>
            <a:r>
              <a:rPr lang="en-US" dirty="0" smtClean="0"/>
              <a:t>: 4 = for, 2= to)</a:t>
            </a:r>
          </a:p>
          <a:p>
            <a:r>
              <a:rPr lang="en-US" dirty="0" smtClean="0"/>
              <a:t>Use of multiple languages in a single SMS.</a:t>
            </a:r>
            <a:endParaRPr lang="en-US" dirty="0"/>
          </a:p>
          <a:p>
            <a:r>
              <a:rPr lang="en-US" dirty="0" smtClean="0"/>
              <a:t>Grammar rules almost always not followed</a:t>
            </a:r>
          </a:p>
          <a:p>
            <a:r>
              <a:rPr lang="en-US" dirty="0" smtClean="0"/>
              <a:t>Two words may be combined which leads to ambiguity (I will= I’ll = Ill which is the same as ill (sick) )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73162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1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8480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Normalizing the SMS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Retrieval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80453"/>
              </p:ext>
            </p:extLst>
          </p:nvPr>
        </p:nvGraphicFramePr>
        <p:xfrm>
          <a:off x="838200" y="2133600"/>
          <a:ext cx="6858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4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Retrieval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49939"/>
              </p:ext>
            </p:extLst>
          </p:nvPr>
        </p:nvGraphicFramePr>
        <p:xfrm>
          <a:off x="381000" y="2471382"/>
          <a:ext cx="7162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533400" y="136477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/>
              <a:t>1. </a:t>
            </a:r>
            <a:r>
              <a:rPr lang="en-US" sz="2000" i="1" dirty="0" err="1" smtClean="0"/>
              <a:t>Build_Index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1726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1093</TotalTime>
  <Words>817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PowerPoint Presentation</vt:lpstr>
      <vt:lpstr>FAQ Retrieval Systems</vt:lpstr>
      <vt:lpstr>The SMS platform</vt:lpstr>
      <vt:lpstr>The SMS platform</vt:lpstr>
      <vt:lpstr>The SMS Language</vt:lpstr>
      <vt:lpstr>Approach</vt:lpstr>
      <vt:lpstr>Normalizing the SMS query</vt:lpstr>
      <vt:lpstr>FAQ Retrieval</vt:lpstr>
      <vt:lpstr>FAQ Retrieval</vt:lpstr>
      <vt:lpstr>FAQ Retrieval</vt:lpstr>
      <vt:lpstr>Lucene</vt:lpstr>
      <vt:lpstr>Metaphone</vt:lpstr>
      <vt:lpstr>Tf*idf</vt:lpstr>
      <vt:lpstr>Ranks</vt:lpstr>
      <vt:lpstr>Result</vt:lpstr>
      <vt:lpstr>Result</vt:lpstr>
      <vt:lpstr>DEMO</vt:lpstr>
      <vt:lpstr>Conclusion</vt:lpstr>
      <vt:lpstr>Future Work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SMS-Based FAQ Retrieval System</dc:title>
  <dc:creator>Akhil</dc:creator>
  <cp:lastModifiedBy>Akhil</cp:lastModifiedBy>
  <cp:revision>43</cp:revision>
  <dcterms:created xsi:type="dcterms:W3CDTF">2012-04-22T13:55:24Z</dcterms:created>
  <dcterms:modified xsi:type="dcterms:W3CDTF">2013-05-17T03:36:15Z</dcterms:modified>
</cp:coreProperties>
</file>