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88AA095-1816-4B42-AE78-B6AA0620B6E7}" type="datetimeFigureOut">
              <a:rPr lang="en-US" smtClean="0"/>
              <a:t>3/3/2024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10607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6236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88AA095-1816-4B42-AE78-B6AA0620B6E7}" type="datetimeFigureOut">
              <a:rPr lang="en-US" smtClean="0"/>
              <a:t>3/3/2024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340870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50516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88AA095-1816-4B42-AE78-B6AA0620B6E7}" type="datetimeFigureOut">
              <a:rPr lang="en-US" smtClean="0"/>
              <a:t>3/3/2024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76162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11506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081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7921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4726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88AA095-1816-4B42-AE78-B6AA0620B6E7}" type="datetimeFigureOut">
              <a:rPr lang="en-US" smtClean="0"/>
              <a:t>3/3/2024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38145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6833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8AA095-1816-4B42-AE78-B6AA0620B6E7}" type="datetimeFigureOut">
              <a:rPr lang="en-US" smtClean="0"/>
              <a:t>3/3/2024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05C398A-A814-433C-9712-2EAC9B80A75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419209"/>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503917" y="1097704"/>
            <a:ext cx="10993549" cy="1475013"/>
          </a:xfrm>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AWS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652</TotalTime>
  <Words>596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Gill Sans MT</vt:lpstr>
      <vt:lpstr>Wingdings</vt:lpstr>
      <vt:lpstr>Wingdings 2</vt:lpstr>
      <vt:lpstr>Dividend</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Hans Raj</cp:lastModifiedBy>
  <cp:revision>13</cp:revision>
  <dcterms:created xsi:type="dcterms:W3CDTF">2021-08-31T07:31:57Z</dcterms:created>
  <dcterms:modified xsi:type="dcterms:W3CDTF">2024-03-03T06:27:50Z</dcterms:modified>
</cp:coreProperties>
</file>