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  <p:sldMasterId id="2147483648" r:id="rId2"/>
  </p:sldMasterIdLst>
  <p:sldIdLst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DA881D-6987-405B-B550-7FAE0C2305EA}" v="27" dt="2023-01-16T19:55:25.969"/>
    <p1510:client id="{88DA10EF-B77C-45E9-B19D-FB0ABC6218A0}" v="136" dt="2023-01-17T16:28:38.690"/>
    <p1510:client id="{B95F4BFF-DF4F-4E36-B8A7-AD03C6CB4572}" v="796" dt="2023-01-16T19:40:19.573"/>
    <p1510:client id="{F4571ECA-7D5F-4192-AA5C-8F48D3747079}" v="154" dt="2023-01-16T20:00:30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09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66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65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756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274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52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842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86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46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79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83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396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17.01.2023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13.xml"/><Relationship Id="rId1" Type="http://schemas.openxmlformats.org/officeDocument/2006/relationships/video" Target="https://www.youtube.com/embed/O3rqMsH2ggE?feature=oembed" TargetMode="External"/><Relationship Id="rId4" Type="http://schemas.openxmlformats.org/officeDocument/2006/relationships/hyperlink" Target="https://youtu.be/O3rqMsH2gg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9838" y="58967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ru-RU" sz="8000" dirty="0">
                <a:cs typeface="Calibri Light"/>
              </a:rPr>
              <a:t>Игровой движок и игра на его основе</a:t>
            </a:r>
            <a:endParaRPr lang="ru-RU" sz="8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3994" y="4325516"/>
            <a:ext cx="8616750" cy="1312657"/>
          </a:xfrm>
        </p:spPr>
        <p:txBody>
          <a:bodyPr anchor="t">
            <a:normAutofit/>
          </a:bodyPr>
          <a:lstStyle/>
          <a:p>
            <a:pPr algn="l"/>
            <a:r>
              <a:rPr lang="ru-RU" dirty="0">
                <a:cs typeface="Calibri"/>
              </a:rPr>
              <a:t>Авторы: Безбородов Руслан, Данилов Андрей, </a:t>
            </a:r>
            <a:r>
              <a:rPr lang="ru-RU" dirty="0" err="1">
                <a:cs typeface="Calibri"/>
              </a:rPr>
              <a:t>Заболуев</a:t>
            </a:r>
            <a:r>
              <a:rPr lang="ru-RU" dirty="0">
                <a:cs typeface="Calibri"/>
              </a:rPr>
              <a:t> Кирилл</a:t>
            </a:r>
          </a:p>
          <a:p>
            <a:pPr algn="l"/>
            <a:r>
              <a:rPr lang="ru-RU" dirty="0">
                <a:cs typeface="Calibri"/>
              </a:rPr>
              <a:t>Руководитель: Михаил </a:t>
            </a:r>
            <a:r>
              <a:rPr lang="ru-RU" dirty="0" err="1">
                <a:cs typeface="Calibri"/>
              </a:rPr>
              <a:t>Кормановский</a:t>
            </a:r>
            <a:endParaRPr lang="ru-RU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136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353181-832A-47CB-55C6-786F69A9E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ru-RU" sz="4800">
                <a:cs typeface="Calibri Light"/>
              </a:rPr>
              <a:t>Введение</a:t>
            </a:r>
            <a:endParaRPr lang="ru-RU" sz="48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DFD010-579E-0643-8701-AAA1099BE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874" y="2509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ru-RU" sz="2400" dirty="0">
                <a:cs typeface="Calibri"/>
              </a:rPr>
              <a:t>Задача - написать собственный игровой движок, а после написать с его помощью сетевую игру про космические корабли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3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3D21BC-D94E-DDC5-1B6A-609CA7CA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ru-RU" sz="4800" dirty="0">
                <a:cs typeface="Calibri Light"/>
              </a:rPr>
              <a:t>Описание движка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CE299C-6FC1-01F0-BD20-149B76A95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ru-RU" sz="2400" dirty="0">
                <a:cs typeface="Calibri"/>
              </a:rPr>
              <a:t>Название - </a:t>
            </a:r>
            <a:r>
              <a:rPr lang="ru-RU" sz="2400" b="1" dirty="0">
                <a:cs typeface="Calibri"/>
              </a:rPr>
              <a:t>RAK</a:t>
            </a:r>
            <a:r>
              <a:rPr lang="ru-RU" sz="2400" dirty="0">
                <a:cs typeface="Calibri"/>
              </a:rPr>
              <a:t>(сокращение от Руслан, Андрей, Кирилл)</a:t>
            </a:r>
          </a:p>
          <a:p>
            <a:r>
              <a:rPr lang="ru-RU" sz="2400" dirty="0">
                <a:cs typeface="Calibri"/>
              </a:rPr>
              <a:t>Его возможности:</a:t>
            </a:r>
            <a:br>
              <a:rPr lang="ru-RU" sz="2400" dirty="0">
                <a:cs typeface="Calibri"/>
              </a:rPr>
            </a:br>
            <a:r>
              <a:rPr lang="ru-RU" sz="2400" dirty="0">
                <a:cs typeface="Calibri"/>
              </a:rPr>
              <a:t> Отрисовка 3d графики</a:t>
            </a:r>
            <a:br>
              <a:rPr lang="ru-RU" sz="2400" dirty="0">
                <a:cs typeface="Calibri"/>
              </a:rPr>
            </a:br>
            <a:r>
              <a:rPr lang="ru-RU" sz="2400" dirty="0">
                <a:cs typeface="Calibri"/>
              </a:rPr>
              <a:t> Вывод звука</a:t>
            </a:r>
            <a:br>
              <a:rPr lang="ru-RU" sz="2400" dirty="0">
                <a:cs typeface="Calibri"/>
              </a:rPr>
            </a:br>
            <a:r>
              <a:rPr lang="ru-RU" sz="2400" dirty="0">
                <a:cs typeface="Calibri"/>
              </a:rPr>
              <a:t> Возможность передачи команд\состояний по сети</a:t>
            </a:r>
          </a:p>
          <a:p>
            <a:r>
              <a:rPr lang="ru-RU" sz="2400" dirty="0">
                <a:cs typeface="Calibri"/>
              </a:rPr>
              <a:t>Создавался он в первую очередь для отрисовки 3d графики, так как </a:t>
            </a:r>
            <a:r>
              <a:rPr lang="ru-RU" sz="2400" dirty="0" err="1">
                <a:cs typeface="Calibri"/>
              </a:rPr>
              <a:t>pygame</a:t>
            </a:r>
            <a:r>
              <a:rPr lang="ru-RU" sz="2400" dirty="0">
                <a:cs typeface="Calibri"/>
              </a:rPr>
              <a:t> такой возможности не предоставляет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31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3D21BC-D94E-DDC5-1B6A-609CA7CA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ru-RU" sz="4800" dirty="0">
                <a:cs typeface="Calibri Light"/>
              </a:rPr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CE299C-6FC1-01F0-BD20-149B76A95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ru-RU" sz="2400" u="sng" dirty="0" err="1">
                <a:ea typeface="+mn-lt"/>
                <a:cs typeface="+mn-lt"/>
              </a:rPr>
              <a:t>Pythree</a:t>
            </a:r>
            <a:r>
              <a:rPr lang="ru-RU" sz="2400" dirty="0">
                <a:ea typeface="+mn-lt"/>
                <a:cs typeface="+mn-lt"/>
              </a:rPr>
              <a:t> - </a:t>
            </a:r>
            <a:r>
              <a:rPr lang="ru-RU" sz="2400" dirty="0" err="1">
                <a:ea typeface="+mn-lt"/>
                <a:cs typeface="+mn-lt"/>
              </a:rPr>
              <a:t>самописный</a:t>
            </a:r>
            <a:r>
              <a:rPr lang="ru-RU" sz="2400" dirty="0">
                <a:ea typeface="+mn-lt"/>
                <a:cs typeface="+mn-lt"/>
              </a:rPr>
              <a:t> модуль на C++, предоставляет удобный интерфейс для хранения геометрии и взаимодействия с ней</a:t>
            </a:r>
            <a:endParaRPr lang="ru-RU" sz="2400" dirty="0">
              <a:cs typeface="Calibri"/>
            </a:endParaRPr>
          </a:p>
          <a:p>
            <a:r>
              <a:rPr lang="ru-RU" sz="2400" u="sng" dirty="0">
                <a:ea typeface="+mn-lt"/>
                <a:cs typeface="+mn-lt"/>
              </a:rPr>
              <a:t>Socket</a:t>
            </a:r>
            <a:r>
              <a:rPr lang="ru-RU" sz="2400" dirty="0">
                <a:ea typeface="+mn-lt"/>
                <a:cs typeface="+mn-lt"/>
              </a:rPr>
              <a:t> - встроенная библиотека для работы с сокетами</a:t>
            </a:r>
            <a:endParaRPr lang="ru-RU" dirty="0"/>
          </a:p>
          <a:p>
            <a:r>
              <a:rPr lang="ru-RU" sz="2400" u="sng" dirty="0" err="1">
                <a:ea typeface="+mn-lt"/>
                <a:cs typeface="+mn-lt"/>
              </a:rPr>
              <a:t>OpenGl</a:t>
            </a:r>
            <a:r>
              <a:rPr lang="ru-RU" sz="2400" dirty="0">
                <a:ea typeface="+mn-lt"/>
                <a:cs typeface="+mn-lt"/>
              </a:rPr>
              <a:t> - рендеринг изображения</a:t>
            </a:r>
            <a:endParaRPr lang="ru-RU" dirty="0"/>
          </a:p>
          <a:p>
            <a:r>
              <a:rPr lang="ru-RU" sz="2400" u="sng" dirty="0">
                <a:ea typeface="+mn-lt"/>
                <a:cs typeface="+mn-lt"/>
              </a:rPr>
              <a:t>PyQT5</a:t>
            </a:r>
            <a:r>
              <a:rPr lang="ru-RU" sz="2400" dirty="0">
                <a:ea typeface="+mn-lt"/>
                <a:cs typeface="+mn-lt"/>
              </a:rPr>
              <a:t> - пользовательский интерфейс</a:t>
            </a:r>
            <a:endParaRPr lang="ru-RU" dirty="0"/>
          </a:p>
          <a:p>
            <a:endParaRPr lang="ru-RU" sz="2400" dirty="0">
              <a:cs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13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3D21BC-D94E-DDC5-1B6A-609CA7CA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ru-RU" sz="4800" dirty="0">
                <a:cs typeface="Calibri Light"/>
              </a:rPr>
              <a:t>Описание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CE299C-6FC1-01F0-BD20-149B76A95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210" y="3146171"/>
            <a:ext cx="9941319" cy="3124658"/>
          </a:xfrm>
        </p:spPr>
        <p:txBody>
          <a:bodyPr anchor="ctr">
            <a:normAutofit/>
          </a:bodyPr>
          <a:lstStyle/>
          <a:p>
            <a:r>
              <a:rPr lang="ru-RU" sz="2400" dirty="0">
                <a:ea typeface="+mn-lt"/>
                <a:cs typeface="+mn-lt"/>
              </a:rPr>
              <a:t>Основная идея игры - сражения на космических кораблях в космосе по сети между игроками</a:t>
            </a:r>
          </a:p>
          <a:p>
            <a:r>
              <a:rPr lang="ru-RU" sz="2400" dirty="0">
                <a:cs typeface="Calibri"/>
              </a:rPr>
              <a:t>На карте также находятся планеты, обладающие гравитационным полем, притягивающим игрока</a:t>
            </a:r>
          </a:p>
          <a:p>
            <a:r>
              <a:rPr lang="ru-RU" sz="2400" dirty="0">
                <a:cs typeface="Calibri"/>
              </a:rPr>
              <a:t>Из UI пока что есть только отображение здоровья игрока</a:t>
            </a:r>
          </a:p>
          <a:p>
            <a:r>
              <a:rPr lang="ru-RU" sz="2400" dirty="0">
                <a:cs typeface="Calibri"/>
              </a:rPr>
              <a:t>Звуки: звук выстрела, звук двигателя корабля</a:t>
            </a:r>
          </a:p>
          <a:p>
            <a:endParaRPr lang="ru-RU" sz="2400" dirty="0">
              <a:cs typeface="Calibri"/>
            </a:endParaRPr>
          </a:p>
          <a:p>
            <a:endParaRPr lang="ru-RU" sz="2400" dirty="0">
              <a:cs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274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3D21BC-D94E-DDC5-1B6A-609CA7CA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6" y="4571216"/>
            <a:ext cx="10906008" cy="11154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/>
              <a:t>Скриншоты</a:t>
            </a:r>
          </a:p>
        </p:txBody>
      </p:sp>
      <p:pic>
        <p:nvPicPr>
          <p:cNvPr id="5" name="Рисунок 5" descr="Изображение выглядит как текст, бильярдный шар, бильярдный стол, стол&#10;&#10;Автоматически созданное описание">
            <a:extLst>
              <a:ext uri="{FF2B5EF4-FFF2-40B4-BE49-F238E27FC236}">
                <a16:creationId xmlns:a16="http://schemas.microsoft.com/office/drawing/2014/main" id="{3EA06700-15C1-3C69-A7F5-94C48B8DF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7" y="1028337"/>
            <a:ext cx="3776511" cy="3136504"/>
          </a:xfrm>
          <a:prstGeom prst="rect">
            <a:avLst/>
          </a:prstGeom>
        </p:spPr>
      </p:pic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F96E32EF-0412-719B-1ADA-DC9A99482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32569" y="1131879"/>
            <a:ext cx="3553968" cy="2909628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F880EF2-DF79-4D9D-8F11-E91D48C79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778706"/>
            <a:ext cx="9144000" cy="0"/>
          </a:xfrm>
          <a:prstGeom prst="line">
            <a:avLst/>
          </a:prstGeom>
          <a:ln w="19050">
            <a:solidFill>
              <a:srgbClr val="FFB6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4DDFC9-B01F-615E-046F-6975272B6721}"/>
              </a:ext>
            </a:extLst>
          </p:cNvPr>
          <p:cNvSpPr txBox="1"/>
          <p:nvPr/>
        </p:nvSpPr>
        <p:spPr>
          <a:xfrm>
            <a:off x="1494311" y="534389"/>
            <a:ext cx="10291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>
                <a:cs typeface="Calibri"/>
              </a:rPr>
              <a:t>Выстрел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5BCF4C-4F88-9886-2433-85E19110C3C5}"/>
              </a:ext>
            </a:extLst>
          </p:cNvPr>
          <p:cNvSpPr txBox="1"/>
          <p:nvPr/>
        </p:nvSpPr>
        <p:spPr>
          <a:xfrm>
            <a:off x="5264727" y="385946"/>
            <a:ext cx="16328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Главное меню</a:t>
            </a:r>
            <a:endParaRPr lang="ru-RU" dirty="0"/>
          </a:p>
        </p:txBody>
      </p:sp>
      <p:pic>
        <p:nvPicPr>
          <p:cNvPr id="14" name="Рисунок 15">
            <a:extLst>
              <a:ext uri="{FF2B5EF4-FFF2-40B4-BE49-F238E27FC236}">
                <a16:creationId xmlns:a16="http://schemas.microsoft.com/office/drawing/2014/main" id="{CD56692D-58E0-039F-69F7-4EA71EA3C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154" y="1029970"/>
            <a:ext cx="3990110" cy="3363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B75105F-7ABC-202E-D07D-AEC9C095475B}"/>
              </a:ext>
            </a:extLst>
          </p:cNvPr>
          <p:cNvSpPr txBox="1"/>
          <p:nvPr/>
        </p:nvSpPr>
        <p:spPr>
          <a:xfrm>
            <a:off x="9490363" y="663038"/>
            <a:ext cx="102919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dirty="0">
                <a:cs typeface="Calibri"/>
              </a:rPr>
              <a:t>Планета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876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3D21BC-D94E-DDC5-1B6A-609CA7CA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Геймплей</a:t>
            </a:r>
          </a:p>
        </p:txBody>
      </p:sp>
      <p:grpSp>
        <p:nvGrpSpPr>
          <p:cNvPr id="34" name="Group 2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Мультимедиа в Интернете 3" title="геймплей">
            <a:hlinkClick r:id="" action="ppaction://media"/>
            <a:extLst>
              <a:ext uri="{FF2B5EF4-FFF2-40B4-BE49-F238E27FC236}">
                <a16:creationId xmlns:a16="http://schemas.microsoft.com/office/drawing/2014/main" id="{DD68BF92-04B1-9C54-2102-21867AFD0F22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688031" y="932854"/>
            <a:ext cx="6004924" cy="47674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AB3970-8477-2A3A-A635-A7AEDC1B2B32}"/>
              </a:ext>
            </a:extLst>
          </p:cNvPr>
          <p:cNvSpPr txBox="1"/>
          <p:nvPr/>
        </p:nvSpPr>
        <p:spPr>
          <a:xfrm>
            <a:off x="52916" y="6096000"/>
            <a:ext cx="33866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cs typeface="Calibri"/>
              </a:rPr>
              <a:t>Если вдруг не работает видео</a:t>
            </a:r>
            <a:br>
              <a:rPr lang="ru-RU" dirty="0">
                <a:cs typeface="Calibri"/>
              </a:rPr>
            </a:br>
            <a:r>
              <a:rPr lang="ru-RU" dirty="0">
                <a:ea typeface="+mn-lt"/>
                <a:cs typeface="+mn-lt"/>
                <a:hlinkClick r:id="rId4"/>
              </a:rPr>
              <a:t>https://youtu.be/O3rqMsH2ggE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764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3D21BC-D94E-DDC5-1B6A-609CA7CA8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ru-RU" sz="4800" dirty="0">
                <a:cs typeface="Calibri Light"/>
              </a:rPr>
              <a:t>Возможные улучшения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CE299C-6FC1-01F0-BD20-149B76A95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ru-RU" sz="2400" dirty="0">
                <a:cs typeface="Calibri"/>
              </a:rPr>
              <a:t>Улучшения движка:</a:t>
            </a:r>
            <a:br>
              <a:rPr lang="ru-RU" sz="2400" dirty="0">
                <a:cs typeface="Calibri"/>
              </a:rPr>
            </a:br>
            <a:r>
              <a:rPr lang="ru-RU" sz="2400" dirty="0">
                <a:cs typeface="Calibri"/>
              </a:rPr>
              <a:t> Импорт 3д моделей</a:t>
            </a:r>
            <a:br>
              <a:rPr lang="ru-RU" sz="2400" dirty="0">
                <a:cs typeface="Calibri"/>
              </a:rPr>
            </a:br>
            <a:r>
              <a:rPr lang="ru-RU" sz="2400" dirty="0">
                <a:cs typeface="Calibri"/>
              </a:rPr>
              <a:t> </a:t>
            </a:r>
            <a:r>
              <a:rPr lang="ru-RU" sz="2400" dirty="0">
                <a:ea typeface="+mn-lt"/>
                <a:cs typeface="+mn-lt"/>
              </a:rPr>
              <a:t>Добавление </a:t>
            </a:r>
            <a:r>
              <a:rPr lang="ru-RU" sz="2400" dirty="0" err="1">
                <a:ea typeface="+mn-lt"/>
                <a:cs typeface="+mn-lt"/>
              </a:rPr>
              <a:t>анимаций</a:t>
            </a:r>
            <a:endParaRPr lang="ru-RU" sz="2400" dirty="0" err="1">
              <a:cs typeface="Calibri"/>
            </a:endParaRPr>
          </a:p>
          <a:p>
            <a:r>
              <a:rPr lang="ru-RU" sz="2400" dirty="0">
                <a:cs typeface="Calibri"/>
              </a:rPr>
              <a:t>Улучшений игры может быть бесконечное множество, но вот основные:</a:t>
            </a:r>
            <a:br>
              <a:rPr lang="ru-RU" sz="2400" dirty="0">
                <a:cs typeface="Calibri"/>
              </a:rPr>
            </a:br>
            <a:r>
              <a:rPr lang="ru-RU" sz="2400" dirty="0">
                <a:cs typeface="Calibri"/>
              </a:rPr>
              <a:t> Различные виды оружий, кораблей, планет</a:t>
            </a:r>
            <a:br>
              <a:rPr lang="ru-RU" sz="2400" dirty="0">
                <a:cs typeface="Calibri"/>
              </a:rPr>
            </a:br>
            <a:r>
              <a:rPr lang="ru-RU" sz="2400" dirty="0">
                <a:cs typeface="Calibri"/>
              </a:rPr>
              <a:t> Фоновая музыка</a:t>
            </a:r>
            <a:br>
              <a:rPr lang="ru-RU" sz="2400" dirty="0">
                <a:cs typeface="Calibri"/>
              </a:rPr>
            </a:br>
            <a:r>
              <a:rPr lang="ru-RU" sz="2400" dirty="0">
                <a:cs typeface="Calibri"/>
              </a:rPr>
              <a:t> Улучшение главного меню и UI</a:t>
            </a:r>
            <a:br>
              <a:rPr lang="ru-RU" sz="2400" dirty="0">
                <a:cs typeface="Calibri"/>
              </a:rPr>
            </a:br>
            <a:r>
              <a:rPr lang="ru-RU" sz="2400" dirty="0">
                <a:cs typeface="Calibri"/>
              </a:rPr>
              <a:t> Добавление черных дыр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25209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39D77354-939E-4A26-AE51-B3F9618B14B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0" baseType="lpstr">
      <vt:lpstr>Frame</vt:lpstr>
      <vt:lpstr>Тема Office</vt:lpstr>
      <vt:lpstr>Игровой движок и игра на его основе</vt:lpstr>
      <vt:lpstr>Введение</vt:lpstr>
      <vt:lpstr>Описание движка</vt:lpstr>
      <vt:lpstr>Использованные технологии</vt:lpstr>
      <vt:lpstr>Описание игры</vt:lpstr>
      <vt:lpstr>Скриншоты</vt:lpstr>
      <vt:lpstr>Геймплей</vt:lpstr>
      <vt:lpstr>Возможные улучшения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280</cp:revision>
  <dcterms:created xsi:type="dcterms:W3CDTF">2023-01-16T18:53:23Z</dcterms:created>
  <dcterms:modified xsi:type="dcterms:W3CDTF">2023-01-17T16:29:05Z</dcterms:modified>
</cp:coreProperties>
</file>