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77AF-91FA-404E-B4CB-242AED31128C}" v="1" dt="2020-06-05T15:50:43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BF30-759D-4B50-BE21-E2C97C6D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C66DE-5AB7-4BF8-BFF6-A4E25B9FA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C47B-8BC1-49D3-BA6B-8C7110E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B622-33BC-429C-92E0-6E14C61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D84D-0D65-4898-9F17-95CE8237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818B-079D-4ABC-B8CC-E21A9F8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A2D6B-B555-487F-A7DC-0ED325A4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C9FA-8356-445D-8FAC-7B44868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6E1E-B356-49CF-AC8F-0CEC4426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19B7-B7CE-48FB-A28A-8B6BD67B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86A9C-3B8B-404D-9D47-F81AA4C1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80B5-379A-44C4-B505-D70FA49F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B67D-BB0D-4ACD-A6FB-26F32D41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4212-BDC0-4D2A-AFB1-52BD131B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962C-CEFD-41E5-85FA-50090CBB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1C6-8CAE-47E1-AAFE-A479AEA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6750-99F4-45F7-A15A-1924CED5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7FF7-583D-4735-A775-388127E4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1038-3495-4547-AD67-1C661AF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6B90-FF3C-46DB-8975-2594BCEC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C258-D444-411D-BC2E-653F968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84F8-727E-432A-857D-B2A61D1A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E83A4-C99F-43C1-AF9A-EE4875AB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4747-7E2F-4DF8-A783-E7A0FE4E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8403-4DFC-4A67-B2EB-ECEA1C88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8CE-2E63-45F6-84E7-F619D04B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42D9-7A7D-442C-95F1-6287DF2B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03A95-8F00-4EE3-AE92-408D09BB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9B23-9319-4200-B95A-8BF84049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36A4-612A-4184-B731-ABC39023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38305-DCE9-4D36-9732-138B1364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894-E99B-4F9D-95E5-25818542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7526-3F4E-4B7C-BF2A-5483EBD2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1ED3-FE45-4A66-B5D9-38BEDE70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FCF1A-36BA-454B-B2CE-558F23D70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EFDF3-E955-4BFB-BFB5-E68C77F2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DDCF-AE08-4684-9553-ECD493A9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2AFAB-303F-47C7-9520-237B4E3E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6B221-E8FA-4834-AC55-3C824CDC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50D-1E9E-40DF-AA8F-AB73842A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F2CC6-0305-4947-8A06-441E9EA8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0E53-1239-4306-A94E-53534BF9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85076-83D4-4176-B12E-8D408E8B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41E7B-DB18-4220-9ADA-42C3FBA8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A134E-B8D5-4FA6-B6F3-E8A17CD0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35843-5631-4E14-A215-DAF4A845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1807-1272-4828-B123-1371E3F3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4D9-A37A-4379-BA86-5131D21A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8DDA-EE99-43B5-87E1-05A7E8D7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720F-D3DC-4D80-A084-F2D665A9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B7AAF-3311-41E6-9491-AB87B70D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C5AF-C9C2-41F3-8941-70B9B1D5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659-E43A-43A9-B2FE-2309CB6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7E1CE-CF12-4D9B-A0FF-A810F6A7A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387A-8E1A-4014-8F80-00DBF6CE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D3B5-0A52-4253-ABF0-778A771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6788-1FEB-4FED-BE62-190AFABA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E8870-F3CB-46F6-AFC7-5535641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48A4-C3C8-4967-B353-EFFFB0D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1848-CC12-48C9-A78D-EFE37F30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0DF8-A9EE-4CA8-AA0D-7BCE8CC3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D0E2-E00F-4555-BEA3-B2534836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FF47-5575-4D83-8243-E2F49713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7B22-F17F-4E6F-9559-275F120D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3F2-AE48-47E1-893E-597D78DA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5BE3E-2D75-4EA2-962F-76ABDB37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" y="667139"/>
            <a:ext cx="12091096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 Kay</dc:creator>
  <cp:lastModifiedBy>Kaila Kay</cp:lastModifiedBy>
  <cp:revision>2</cp:revision>
  <dcterms:created xsi:type="dcterms:W3CDTF">2020-05-07T23:42:22Z</dcterms:created>
  <dcterms:modified xsi:type="dcterms:W3CDTF">2020-06-05T15:51:59Z</dcterms:modified>
</cp:coreProperties>
</file>