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124d581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9124d581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124d581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124d581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124d581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124d581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124d581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124d581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124d581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124d581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124d581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124d581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124d581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124d581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124d581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124d581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124d581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124d581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124d581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124d581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Expertos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Experto 2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59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Predictivo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83" y="1152483"/>
            <a:ext cx="59270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5125" y="1659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experto 1: Sistema </a:t>
            </a:r>
            <a:r>
              <a:rPr lang="es"/>
              <a:t>médico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88" y="1366425"/>
            <a:ext cx="663763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97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179" y="1379000"/>
            <a:ext cx="6779649" cy="101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175" y="2530968"/>
            <a:ext cx="6255925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33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2"/>
            <a:ext cx="8520600" cy="321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63" y="1152475"/>
            <a:ext cx="7564675" cy="38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9"/>
            <a:ext cx="8520600" cy="248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152463"/>
            <a:ext cx="58483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725" y="1152475"/>
            <a:ext cx="6228550" cy="3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