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172949"/>
    <a:srgbClr val="1B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4" d="100"/>
          <a:sy n="214" d="100"/>
        </p:scale>
        <p:origin x="15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4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0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8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2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A4FD-B9F7-488D-9E0F-715A51CC94AF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CF9F-063C-417E-BC9A-6A890BB99E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80160" y="590204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upo 2"/>
          <p:cNvGrpSpPr/>
          <p:nvPr/>
        </p:nvGrpSpPr>
        <p:grpSpPr>
          <a:xfrm>
            <a:off x="2230582" y="590204"/>
            <a:ext cx="720000" cy="720000"/>
            <a:chOff x="2230582" y="590204"/>
            <a:chExt cx="720000" cy="720000"/>
          </a:xfrm>
        </p:grpSpPr>
        <p:sp>
          <p:nvSpPr>
            <p:cNvPr id="2" name="Elipse 1"/>
            <p:cNvSpPr/>
            <p:nvPr/>
          </p:nvSpPr>
          <p:spPr>
            <a:xfrm>
              <a:off x="2266528" y="630920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30582" y="590204"/>
              <a:ext cx="720000" cy="720000"/>
              <a:chOff x="2230582" y="590204"/>
              <a:chExt cx="720000" cy="720000"/>
            </a:xfrm>
          </p:grpSpPr>
          <p:sp>
            <p:nvSpPr>
              <p:cNvPr id="31" name="Forma libre 30"/>
              <p:cNvSpPr/>
              <p:nvPr/>
            </p:nvSpPr>
            <p:spPr>
              <a:xfrm>
                <a:off x="2266484" y="608531"/>
                <a:ext cx="684000" cy="684000"/>
              </a:xfrm>
              <a:custGeom>
                <a:avLst/>
                <a:gdLst>
                  <a:gd name="connsiteX0" fmla="*/ 360000 w 720000"/>
                  <a:gd name="connsiteY0" fmla="*/ 36000 h 720000"/>
                  <a:gd name="connsiteX1" fmla="*/ 36000 w 720000"/>
                  <a:gd name="connsiteY1" fmla="*/ 360000 h 720000"/>
                  <a:gd name="connsiteX2" fmla="*/ 360000 w 720000"/>
                  <a:gd name="connsiteY2" fmla="*/ 684000 h 720000"/>
                  <a:gd name="connsiteX3" fmla="*/ 684000 w 720000"/>
                  <a:gd name="connsiteY3" fmla="*/ 360000 h 720000"/>
                  <a:gd name="connsiteX4" fmla="*/ 360000 w 720000"/>
                  <a:gd name="connsiteY4" fmla="*/ 36000 h 720000"/>
                  <a:gd name="connsiteX5" fmla="*/ 0 w 720000"/>
                  <a:gd name="connsiteY5" fmla="*/ 0 h 720000"/>
                  <a:gd name="connsiteX6" fmla="*/ 720000 w 720000"/>
                  <a:gd name="connsiteY6" fmla="*/ 0 h 720000"/>
                  <a:gd name="connsiteX7" fmla="*/ 720000 w 720000"/>
                  <a:gd name="connsiteY7" fmla="*/ 720000 h 720000"/>
                  <a:gd name="connsiteX8" fmla="*/ 0 w 720000"/>
                  <a:gd name="connsiteY8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00" h="720000">
                    <a:moveTo>
                      <a:pt x="360000" y="36000"/>
                    </a:moveTo>
                    <a:cubicBezTo>
                      <a:pt x="181060" y="36000"/>
                      <a:pt x="36000" y="181060"/>
                      <a:pt x="36000" y="360000"/>
                    </a:cubicBezTo>
                    <a:cubicBezTo>
                      <a:pt x="36000" y="538940"/>
                      <a:pt x="181060" y="684000"/>
                      <a:pt x="360000" y="684000"/>
                    </a:cubicBezTo>
                    <a:cubicBezTo>
                      <a:pt x="538940" y="684000"/>
                      <a:pt x="684000" y="538940"/>
                      <a:pt x="684000" y="360000"/>
                    </a:cubicBezTo>
                    <a:cubicBezTo>
                      <a:pt x="684000" y="181060"/>
                      <a:pt x="538940" y="36000"/>
                      <a:pt x="360000" y="36000"/>
                    </a:cubicBezTo>
                    <a:close/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rgbClr val="1B4367"/>
              </a:solidFill>
              <a:ln>
                <a:solidFill>
                  <a:srgbClr val="172949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orma libre 10"/>
              <p:cNvSpPr/>
              <p:nvPr/>
            </p:nvSpPr>
            <p:spPr>
              <a:xfrm>
                <a:off x="2230582" y="590204"/>
                <a:ext cx="720000" cy="720000"/>
              </a:xfrm>
              <a:custGeom>
                <a:avLst/>
                <a:gdLst>
                  <a:gd name="connsiteX0" fmla="*/ 360000 w 720000"/>
                  <a:gd name="connsiteY0" fmla="*/ 36000 h 720000"/>
                  <a:gd name="connsiteX1" fmla="*/ 36000 w 720000"/>
                  <a:gd name="connsiteY1" fmla="*/ 360000 h 720000"/>
                  <a:gd name="connsiteX2" fmla="*/ 360000 w 720000"/>
                  <a:gd name="connsiteY2" fmla="*/ 684000 h 720000"/>
                  <a:gd name="connsiteX3" fmla="*/ 684000 w 720000"/>
                  <a:gd name="connsiteY3" fmla="*/ 360000 h 720000"/>
                  <a:gd name="connsiteX4" fmla="*/ 360000 w 720000"/>
                  <a:gd name="connsiteY4" fmla="*/ 36000 h 720000"/>
                  <a:gd name="connsiteX5" fmla="*/ 0 w 720000"/>
                  <a:gd name="connsiteY5" fmla="*/ 0 h 720000"/>
                  <a:gd name="connsiteX6" fmla="*/ 720000 w 720000"/>
                  <a:gd name="connsiteY6" fmla="*/ 0 h 720000"/>
                  <a:gd name="connsiteX7" fmla="*/ 720000 w 720000"/>
                  <a:gd name="connsiteY7" fmla="*/ 720000 h 720000"/>
                  <a:gd name="connsiteX8" fmla="*/ 0 w 720000"/>
                  <a:gd name="connsiteY8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00" h="720000">
                    <a:moveTo>
                      <a:pt x="360000" y="36000"/>
                    </a:moveTo>
                    <a:cubicBezTo>
                      <a:pt x="181060" y="36000"/>
                      <a:pt x="36000" y="181060"/>
                      <a:pt x="36000" y="360000"/>
                    </a:cubicBezTo>
                    <a:cubicBezTo>
                      <a:pt x="36000" y="538940"/>
                      <a:pt x="181060" y="684000"/>
                      <a:pt x="360000" y="684000"/>
                    </a:cubicBezTo>
                    <a:cubicBezTo>
                      <a:pt x="538940" y="684000"/>
                      <a:pt x="684000" y="538940"/>
                      <a:pt x="684000" y="360000"/>
                    </a:cubicBezTo>
                    <a:cubicBezTo>
                      <a:pt x="684000" y="181060"/>
                      <a:pt x="538940" y="36000"/>
                      <a:pt x="360000" y="36000"/>
                    </a:cubicBezTo>
                    <a:close/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solidFill>
                  <a:srgbClr val="172949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3586632" y="612328"/>
            <a:ext cx="720000" cy="720000"/>
            <a:chOff x="2230582" y="590204"/>
            <a:chExt cx="720000" cy="720000"/>
          </a:xfrm>
        </p:grpSpPr>
        <p:sp>
          <p:nvSpPr>
            <p:cNvPr id="9" name="Rectángulo 8"/>
            <p:cNvSpPr/>
            <p:nvPr/>
          </p:nvSpPr>
          <p:spPr>
            <a:xfrm>
              <a:off x="2230582" y="590204"/>
              <a:ext cx="72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ipse 9"/>
            <p:cNvSpPr/>
            <p:nvPr/>
          </p:nvSpPr>
          <p:spPr>
            <a:xfrm>
              <a:off x="2266582" y="626204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673554" y="699141"/>
            <a:ext cx="540000" cy="544010"/>
            <a:chOff x="3673554" y="699141"/>
            <a:chExt cx="540000" cy="544010"/>
          </a:xfrm>
        </p:grpSpPr>
        <p:sp>
          <p:nvSpPr>
            <p:cNvPr id="17" name="Luna 16"/>
            <p:cNvSpPr/>
            <p:nvPr/>
          </p:nvSpPr>
          <p:spPr>
            <a:xfrm>
              <a:off x="3677068" y="703151"/>
              <a:ext cx="288000" cy="540000"/>
            </a:xfrm>
            <a:prstGeom prst="moon">
              <a:avLst>
                <a:gd name="adj" fmla="val 1879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ipse 17"/>
            <p:cNvSpPr/>
            <p:nvPr/>
          </p:nvSpPr>
          <p:spPr>
            <a:xfrm>
              <a:off x="3673554" y="699141"/>
              <a:ext cx="540000" cy="540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230582" y="1332328"/>
            <a:ext cx="720000" cy="720000"/>
            <a:chOff x="2230582" y="1332328"/>
            <a:chExt cx="720000" cy="720000"/>
          </a:xfrm>
        </p:grpSpPr>
        <p:grpSp>
          <p:nvGrpSpPr>
            <p:cNvPr id="14" name="Grupo 13"/>
            <p:cNvGrpSpPr/>
            <p:nvPr/>
          </p:nvGrpSpPr>
          <p:grpSpPr>
            <a:xfrm>
              <a:off x="2230582" y="1332328"/>
              <a:ext cx="720000" cy="720000"/>
              <a:chOff x="2230582" y="1332328"/>
              <a:chExt cx="720000" cy="720000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266528" y="1368328"/>
                <a:ext cx="648000" cy="64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2230582" y="1332328"/>
                <a:ext cx="720000" cy="720000"/>
              </a:xfrm>
              <a:custGeom>
                <a:avLst/>
                <a:gdLst>
                  <a:gd name="connsiteX0" fmla="*/ 360000 w 720000"/>
                  <a:gd name="connsiteY0" fmla="*/ 36000 h 720000"/>
                  <a:gd name="connsiteX1" fmla="*/ 36000 w 720000"/>
                  <a:gd name="connsiteY1" fmla="*/ 360000 h 720000"/>
                  <a:gd name="connsiteX2" fmla="*/ 360000 w 720000"/>
                  <a:gd name="connsiteY2" fmla="*/ 684000 h 720000"/>
                  <a:gd name="connsiteX3" fmla="*/ 684000 w 720000"/>
                  <a:gd name="connsiteY3" fmla="*/ 360000 h 720000"/>
                  <a:gd name="connsiteX4" fmla="*/ 360000 w 720000"/>
                  <a:gd name="connsiteY4" fmla="*/ 36000 h 720000"/>
                  <a:gd name="connsiteX5" fmla="*/ 0 w 720000"/>
                  <a:gd name="connsiteY5" fmla="*/ 0 h 720000"/>
                  <a:gd name="connsiteX6" fmla="*/ 720000 w 720000"/>
                  <a:gd name="connsiteY6" fmla="*/ 0 h 720000"/>
                  <a:gd name="connsiteX7" fmla="*/ 720000 w 720000"/>
                  <a:gd name="connsiteY7" fmla="*/ 720000 h 720000"/>
                  <a:gd name="connsiteX8" fmla="*/ 0 w 720000"/>
                  <a:gd name="connsiteY8" fmla="*/ 72000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00" h="720000">
                    <a:moveTo>
                      <a:pt x="360000" y="36000"/>
                    </a:moveTo>
                    <a:cubicBezTo>
                      <a:pt x="181060" y="36000"/>
                      <a:pt x="36000" y="181060"/>
                      <a:pt x="36000" y="360000"/>
                    </a:cubicBezTo>
                    <a:cubicBezTo>
                      <a:pt x="36000" y="538940"/>
                      <a:pt x="181060" y="684000"/>
                      <a:pt x="360000" y="684000"/>
                    </a:cubicBezTo>
                    <a:cubicBezTo>
                      <a:pt x="538940" y="684000"/>
                      <a:pt x="684000" y="538940"/>
                      <a:pt x="684000" y="360000"/>
                    </a:cubicBezTo>
                    <a:cubicBezTo>
                      <a:pt x="684000" y="181060"/>
                      <a:pt x="538940" y="36000"/>
                      <a:pt x="360000" y="36000"/>
                    </a:cubicBezTo>
                    <a:close/>
                    <a:moveTo>
                      <a:pt x="0" y="0"/>
                    </a:moveTo>
                    <a:lnTo>
                      <a:pt x="720000" y="0"/>
                    </a:lnTo>
                    <a:lnTo>
                      <a:pt x="720000" y="720000"/>
                    </a:lnTo>
                    <a:lnTo>
                      <a:pt x="0" y="720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solidFill>
                  <a:srgbClr val="172949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21" name="Luna 20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upo 29"/>
          <p:cNvGrpSpPr/>
          <p:nvPr/>
        </p:nvGrpSpPr>
        <p:grpSpPr>
          <a:xfrm>
            <a:off x="2230528" y="2222270"/>
            <a:ext cx="720000" cy="720000"/>
            <a:chOff x="2230528" y="2222270"/>
            <a:chExt cx="720000" cy="720000"/>
          </a:xfrm>
        </p:grpSpPr>
        <p:sp>
          <p:nvSpPr>
            <p:cNvPr id="16" name="Elipse 15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7" name="Luna 26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Forma libre 14"/>
            <p:cNvSpPr/>
            <p:nvPr/>
          </p:nvSpPr>
          <p:spPr>
            <a:xfrm>
              <a:off x="2230528" y="2222270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658578" y="1728328"/>
            <a:ext cx="689976" cy="648000"/>
            <a:chOff x="3658578" y="1728328"/>
            <a:chExt cx="689976" cy="648000"/>
          </a:xfrm>
        </p:grpSpPr>
        <p:grpSp>
          <p:nvGrpSpPr>
            <p:cNvPr id="36" name="Grupo 35"/>
            <p:cNvGrpSpPr/>
            <p:nvPr/>
          </p:nvGrpSpPr>
          <p:grpSpPr>
            <a:xfrm>
              <a:off x="3658578" y="1728328"/>
              <a:ext cx="648000" cy="648000"/>
              <a:chOff x="2266528" y="1368328"/>
              <a:chExt cx="648000" cy="648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2266528" y="1368328"/>
                <a:ext cx="648000" cy="64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8" name="Grupo 37"/>
              <p:cNvGrpSpPr/>
              <p:nvPr/>
            </p:nvGrpSpPr>
            <p:grpSpPr>
              <a:xfrm>
                <a:off x="2320528" y="1421735"/>
                <a:ext cx="540000" cy="541185"/>
                <a:chOff x="3673554" y="697956"/>
                <a:chExt cx="540000" cy="541185"/>
              </a:xfrm>
            </p:grpSpPr>
            <p:sp>
              <p:nvSpPr>
                <p:cNvPr id="39" name="Luna 38"/>
                <p:cNvSpPr/>
                <p:nvPr/>
              </p:nvSpPr>
              <p:spPr>
                <a:xfrm>
                  <a:off x="3677068" y="697956"/>
                  <a:ext cx="270000" cy="540000"/>
                </a:xfrm>
                <a:prstGeom prst="moon">
                  <a:avLst>
                    <a:gd name="adj" fmla="val 1879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3673554" y="69914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3" name="Luna 42"/>
            <p:cNvSpPr/>
            <p:nvPr/>
          </p:nvSpPr>
          <p:spPr>
            <a:xfrm rot="10800000">
              <a:off x="3986092" y="1728328"/>
              <a:ext cx="362462" cy="647999"/>
            </a:xfrm>
            <a:prstGeom prst="moon">
              <a:avLst>
                <a:gd name="adj" fmla="val 1221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3678720" y="2530193"/>
            <a:ext cx="687550" cy="648001"/>
            <a:chOff x="3678720" y="2530193"/>
            <a:chExt cx="687550" cy="648001"/>
          </a:xfrm>
        </p:grpSpPr>
        <p:grpSp>
          <p:nvGrpSpPr>
            <p:cNvPr id="44" name="Grupo 43"/>
            <p:cNvGrpSpPr/>
            <p:nvPr/>
          </p:nvGrpSpPr>
          <p:grpSpPr>
            <a:xfrm>
              <a:off x="3678720" y="2530194"/>
              <a:ext cx="648000" cy="648000"/>
              <a:chOff x="2266528" y="2258270"/>
              <a:chExt cx="648000" cy="648000"/>
            </a:xfrm>
          </p:grpSpPr>
          <p:sp>
            <p:nvSpPr>
              <p:cNvPr id="45" name="Elipse 44"/>
              <p:cNvSpPr/>
              <p:nvPr/>
            </p:nvSpPr>
            <p:spPr>
              <a:xfrm>
                <a:off x="2266528" y="2258270"/>
                <a:ext cx="648000" cy="648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2314588" y="2314194"/>
                <a:ext cx="540000" cy="541185"/>
                <a:chOff x="2314588" y="2314194"/>
                <a:chExt cx="540000" cy="541185"/>
              </a:xfrm>
            </p:grpSpPr>
            <p:sp>
              <p:nvSpPr>
                <p:cNvPr id="48" name="Luna 47"/>
                <p:cNvSpPr/>
                <p:nvPr/>
              </p:nvSpPr>
              <p:spPr>
                <a:xfrm>
                  <a:off x="2318102" y="2314194"/>
                  <a:ext cx="270000" cy="540000"/>
                </a:xfrm>
                <a:prstGeom prst="moon">
                  <a:avLst>
                    <a:gd name="adj" fmla="val 18792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Elipse 48"/>
                <p:cNvSpPr/>
                <p:nvPr/>
              </p:nvSpPr>
              <p:spPr>
                <a:xfrm>
                  <a:off x="2314588" y="231537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50" name="Luna 49"/>
            <p:cNvSpPr/>
            <p:nvPr/>
          </p:nvSpPr>
          <p:spPr>
            <a:xfrm rot="10800000">
              <a:off x="4003808" y="2530193"/>
              <a:ext cx="362462" cy="647999"/>
            </a:xfrm>
            <a:prstGeom prst="moon">
              <a:avLst>
                <a:gd name="adj" fmla="val 12218"/>
              </a:avLst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609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upo 281"/>
          <p:cNvGrpSpPr/>
          <p:nvPr/>
        </p:nvGrpSpPr>
        <p:grpSpPr>
          <a:xfrm>
            <a:off x="4679241" y="4031240"/>
            <a:ext cx="648000" cy="648000"/>
            <a:chOff x="2266528" y="2258270"/>
            <a:chExt cx="648000" cy="648000"/>
          </a:xfrm>
        </p:grpSpPr>
        <p:sp>
          <p:nvSpPr>
            <p:cNvPr id="283" name="Elipse 28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4" name="Grupo 28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85" name="Luna 28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Elipse 28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41" name="Grupo 140"/>
          <p:cNvGrpSpPr/>
          <p:nvPr/>
        </p:nvGrpSpPr>
        <p:grpSpPr>
          <a:xfrm>
            <a:off x="4640210" y="4745067"/>
            <a:ext cx="648000" cy="648000"/>
            <a:chOff x="2266528" y="2258270"/>
            <a:chExt cx="648000" cy="648000"/>
          </a:xfrm>
        </p:grpSpPr>
        <p:sp>
          <p:nvSpPr>
            <p:cNvPr id="142" name="Elipse 141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145" name="Luna 14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52" name="Grupo 151"/>
          <p:cNvGrpSpPr/>
          <p:nvPr/>
        </p:nvGrpSpPr>
        <p:grpSpPr>
          <a:xfrm>
            <a:off x="4634545" y="3276430"/>
            <a:ext cx="648000" cy="648000"/>
            <a:chOff x="2266528" y="2258270"/>
            <a:chExt cx="648000" cy="648000"/>
          </a:xfrm>
        </p:grpSpPr>
        <p:sp>
          <p:nvSpPr>
            <p:cNvPr id="153" name="Elipse 15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155" name="Luna 15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2" name="Grupo 221"/>
          <p:cNvGrpSpPr/>
          <p:nvPr/>
        </p:nvGrpSpPr>
        <p:grpSpPr>
          <a:xfrm>
            <a:off x="5381043" y="3273201"/>
            <a:ext cx="648000" cy="648000"/>
            <a:chOff x="2266528" y="2258270"/>
            <a:chExt cx="648000" cy="648000"/>
          </a:xfrm>
        </p:grpSpPr>
        <p:sp>
          <p:nvSpPr>
            <p:cNvPr id="223" name="Elipse 22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4" name="Grupo 22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25" name="Luna 22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Elipse 22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7" name="Grupo 236"/>
          <p:cNvGrpSpPr/>
          <p:nvPr/>
        </p:nvGrpSpPr>
        <p:grpSpPr>
          <a:xfrm>
            <a:off x="3188864" y="4016280"/>
            <a:ext cx="648000" cy="648000"/>
            <a:chOff x="2266528" y="2258270"/>
            <a:chExt cx="648000" cy="648000"/>
          </a:xfrm>
        </p:grpSpPr>
        <p:sp>
          <p:nvSpPr>
            <p:cNvPr id="238" name="Elipse 237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9" name="Grupo 238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40" name="Luna 239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Elipse 240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2" name="Grupo 241"/>
          <p:cNvGrpSpPr/>
          <p:nvPr/>
        </p:nvGrpSpPr>
        <p:grpSpPr>
          <a:xfrm>
            <a:off x="3898772" y="3306656"/>
            <a:ext cx="648000" cy="648000"/>
            <a:chOff x="2266528" y="2258270"/>
            <a:chExt cx="648000" cy="648000"/>
          </a:xfrm>
        </p:grpSpPr>
        <p:sp>
          <p:nvSpPr>
            <p:cNvPr id="243" name="Elipse 24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4" name="Grupo 24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45" name="Luna 24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Elipse 24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7" name="Grupo 246"/>
          <p:cNvGrpSpPr/>
          <p:nvPr/>
        </p:nvGrpSpPr>
        <p:grpSpPr>
          <a:xfrm>
            <a:off x="3920027" y="1870978"/>
            <a:ext cx="648000" cy="648000"/>
            <a:chOff x="2266528" y="2258270"/>
            <a:chExt cx="648000" cy="648000"/>
          </a:xfrm>
        </p:grpSpPr>
        <p:sp>
          <p:nvSpPr>
            <p:cNvPr id="248" name="Elipse 247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9" name="Grupo 248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50" name="Luna 249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2" name="Grupo 251"/>
          <p:cNvGrpSpPr/>
          <p:nvPr/>
        </p:nvGrpSpPr>
        <p:grpSpPr>
          <a:xfrm>
            <a:off x="6099947" y="4027376"/>
            <a:ext cx="648000" cy="648000"/>
            <a:chOff x="2266528" y="2258270"/>
            <a:chExt cx="648000" cy="648000"/>
          </a:xfrm>
        </p:grpSpPr>
        <p:sp>
          <p:nvSpPr>
            <p:cNvPr id="253" name="Elipse 25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4" name="Grupo 25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55" name="Luna 25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Elipse 25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7" name="Grupo 256"/>
          <p:cNvGrpSpPr/>
          <p:nvPr/>
        </p:nvGrpSpPr>
        <p:grpSpPr>
          <a:xfrm>
            <a:off x="6102160" y="2568415"/>
            <a:ext cx="648000" cy="648000"/>
            <a:chOff x="2266528" y="2258270"/>
            <a:chExt cx="648000" cy="648000"/>
          </a:xfrm>
        </p:grpSpPr>
        <p:sp>
          <p:nvSpPr>
            <p:cNvPr id="258" name="Elipse 257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60" name="Luna 259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Elipse 260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7" name="Grupo 266"/>
          <p:cNvGrpSpPr/>
          <p:nvPr/>
        </p:nvGrpSpPr>
        <p:grpSpPr>
          <a:xfrm>
            <a:off x="5388473" y="2549477"/>
            <a:ext cx="648000" cy="648000"/>
            <a:chOff x="2266528" y="2258270"/>
            <a:chExt cx="648000" cy="648000"/>
          </a:xfrm>
        </p:grpSpPr>
        <p:sp>
          <p:nvSpPr>
            <p:cNvPr id="268" name="Elipse 267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9" name="Grupo 268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70" name="Luna 269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Elipse 270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7" name="Grupo 276"/>
          <p:cNvGrpSpPr/>
          <p:nvPr/>
        </p:nvGrpSpPr>
        <p:grpSpPr>
          <a:xfrm>
            <a:off x="3187762" y="2549477"/>
            <a:ext cx="648000" cy="648000"/>
            <a:chOff x="2266528" y="2258270"/>
            <a:chExt cx="648000" cy="648000"/>
          </a:xfrm>
        </p:grpSpPr>
        <p:sp>
          <p:nvSpPr>
            <p:cNvPr id="278" name="Elipse 277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9" name="Grupo 278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80" name="Luna 279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ipse 280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2" name="Grupo 261"/>
          <p:cNvGrpSpPr/>
          <p:nvPr/>
        </p:nvGrpSpPr>
        <p:grpSpPr>
          <a:xfrm>
            <a:off x="3928041" y="2517338"/>
            <a:ext cx="648000" cy="648000"/>
            <a:chOff x="2266528" y="2258270"/>
            <a:chExt cx="648000" cy="648000"/>
          </a:xfrm>
        </p:grpSpPr>
        <p:sp>
          <p:nvSpPr>
            <p:cNvPr id="263" name="Elipse 26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4" name="Grupo 26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65" name="Luna 26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Elipse 26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2" name="Grupo 271"/>
          <p:cNvGrpSpPr/>
          <p:nvPr/>
        </p:nvGrpSpPr>
        <p:grpSpPr>
          <a:xfrm>
            <a:off x="5381506" y="1880584"/>
            <a:ext cx="648000" cy="648000"/>
            <a:chOff x="2266528" y="2258270"/>
            <a:chExt cx="648000" cy="648000"/>
          </a:xfrm>
        </p:grpSpPr>
        <p:sp>
          <p:nvSpPr>
            <p:cNvPr id="273" name="Elipse 27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4" name="Grupo 27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75" name="Luna 27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Elipse 27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>
            <a:off x="8564501" y="3824509"/>
            <a:ext cx="648000" cy="648000"/>
            <a:chOff x="2266528" y="1368328"/>
            <a:chExt cx="648000" cy="648000"/>
          </a:xfrm>
        </p:grpSpPr>
        <p:sp>
          <p:nvSpPr>
            <p:cNvPr id="139" name="Elipse 138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6" name="Grupo 135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137" name="Luna 136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47" name="Grupo 146"/>
          <p:cNvGrpSpPr/>
          <p:nvPr/>
        </p:nvGrpSpPr>
        <p:grpSpPr>
          <a:xfrm>
            <a:off x="8680642" y="5286880"/>
            <a:ext cx="648000" cy="648000"/>
            <a:chOff x="2266528" y="1368328"/>
            <a:chExt cx="648000" cy="648000"/>
          </a:xfrm>
        </p:grpSpPr>
        <p:sp>
          <p:nvSpPr>
            <p:cNvPr id="148" name="Elipse 14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9" name="Grupo 14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150" name="Luna 14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57" name="Grupo 156"/>
          <p:cNvGrpSpPr/>
          <p:nvPr/>
        </p:nvGrpSpPr>
        <p:grpSpPr>
          <a:xfrm>
            <a:off x="8236556" y="4517528"/>
            <a:ext cx="648000" cy="648000"/>
            <a:chOff x="2266528" y="1368328"/>
            <a:chExt cx="648000" cy="648000"/>
          </a:xfrm>
        </p:grpSpPr>
        <p:sp>
          <p:nvSpPr>
            <p:cNvPr id="158" name="Elipse 15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9" name="Grupo 15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160" name="Luna 15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Elipse 16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2" name="Grupo 161"/>
          <p:cNvGrpSpPr/>
          <p:nvPr/>
        </p:nvGrpSpPr>
        <p:grpSpPr>
          <a:xfrm>
            <a:off x="2467864" y="2530701"/>
            <a:ext cx="648000" cy="648000"/>
            <a:chOff x="2266528" y="2258270"/>
            <a:chExt cx="648000" cy="648000"/>
          </a:xfrm>
        </p:grpSpPr>
        <p:sp>
          <p:nvSpPr>
            <p:cNvPr id="163" name="Elipse 16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4" name="Grupo 16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165" name="Luna 16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Elipse 16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upo 166"/>
          <p:cNvGrpSpPr/>
          <p:nvPr/>
        </p:nvGrpSpPr>
        <p:grpSpPr>
          <a:xfrm>
            <a:off x="8924401" y="4990769"/>
            <a:ext cx="648000" cy="648000"/>
            <a:chOff x="2266528" y="1368328"/>
            <a:chExt cx="648000" cy="648000"/>
          </a:xfrm>
        </p:grpSpPr>
        <p:sp>
          <p:nvSpPr>
            <p:cNvPr id="168" name="Elipse 16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9" name="Grupo 16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170" name="Luna 16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ipse 17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2" name="Grupo 171"/>
          <p:cNvGrpSpPr/>
          <p:nvPr/>
        </p:nvGrpSpPr>
        <p:grpSpPr>
          <a:xfrm>
            <a:off x="3193926" y="1140142"/>
            <a:ext cx="648000" cy="648000"/>
            <a:chOff x="2266528" y="2258270"/>
            <a:chExt cx="648000" cy="648000"/>
          </a:xfrm>
        </p:grpSpPr>
        <p:sp>
          <p:nvSpPr>
            <p:cNvPr id="173" name="Elipse 17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4" name="Grupo 17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175" name="Luna 17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ipse 17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7" name="Grupo 176"/>
          <p:cNvGrpSpPr/>
          <p:nvPr/>
        </p:nvGrpSpPr>
        <p:grpSpPr>
          <a:xfrm>
            <a:off x="9382641" y="4674329"/>
            <a:ext cx="648000" cy="648000"/>
            <a:chOff x="2266528" y="1368328"/>
            <a:chExt cx="648000" cy="648000"/>
          </a:xfrm>
        </p:grpSpPr>
        <p:sp>
          <p:nvSpPr>
            <p:cNvPr id="178" name="Elipse 17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upo 17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180" name="Luna 17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Elipse 18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2" name="Grupo 181"/>
          <p:cNvGrpSpPr/>
          <p:nvPr/>
        </p:nvGrpSpPr>
        <p:grpSpPr>
          <a:xfrm>
            <a:off x="6902444" y="4765683"/>
            <a:ext cx="648000" cy="648000"/>
            <a:chOff x="2266528" y="2258270"/>
            <a:chExt cx="648000" cy="648000"/>
          </a:xfrm>
        </p:grpSpPr>
        <p:sp>
          <p:nvSpPr>
            <p:cNvPr id="183" name="Elipse 18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4" name="Grupo 18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185" name="Luna 18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7" name="Grupo 186"/>
          <p:cNvGrpSpPr/>
          <p:nvPr/>
        </p:nvGrpSpPr>
        <p:grpSpPr>
          <a:xfrm>
            <a:off x="8731887" y="2870099"/>
            <a:ext cx="648000" cy="648000"/>
            <a:chOff x="2266528" y="1368328"/>
            <a:chExt cx="648000" cy="648000"/>
          </a:xfrm>
        </p:grpSpPr>
        <p:sp>
          <p:nvSpPr>
            <p:cNvPr id="188" name="Elipse 18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9" name="Grupo 18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190" name="Luna 18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ipse 19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2" name="Grupo 191"/>
          <p:cNvGrpSpPr/>
          <p:nvPr/>
        </p:nvGrpSpPr>
        <p:grpSpPr>
          <a:xfrm>
            <a:off x="4646861" y="2549477"/>
            <a:ext cx="648000" cy="648000"/>
            <a:chOff x="2266528" y="2258270"/>
            <a:chExt cx="648000" cy="648000"/>
          </a:xfrm>
        </p:grpSpPr>
        <p:sp>
          <p:nvSpPr>
            <p:cNvPr id="193" name="Elipse 19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4" name="Grupo 19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195" name="Luna 19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ipse 19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7" name="Grupo 196"/>
          <p:cNvGrpSpPr/>
          <p:nvPr/>
        </p:nvGrpSpPr>
        <p:grpSpPr>
          <a:xfrm>
            <a:off x="8353829" y="5084494"/>
            <a:ext cx="648000" cy="648000"/>
            <a:chOff x="2266528" y="1368328"/>
            <a:chExt cx="648000" cy="648000"/>
          </a:xfrm>
        </p:grpSpPr>
        <p:sp>
          <p:nvSpPr>
            <p:cNvPr id="198" name="Elipse 19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9" name="Grupo 19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200" name="Luna 19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ipse 20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2" name="Grupo 201"/>
          <p:cNvGrpSpPr/>
          <p:nvPr/>
        </p:nvGrpSpPr>
        <p:grpSpPr>
          <a:xfrm>
            <a:off x="6869942" y="2541319"/>
            <a:ext cx="648000" cy="648000"/>
            <a:chOff x="2266528" y="2258270"/>
            <a:chExt cx="648000" cy="648000"/>
          </a:xfrm>
        </p:grpSpPr>
        <p:sp>
          <p:nvSpPr>
            <p:cNvPr id="203" name="Elipse 20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upo 20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05" name="Luna 20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ipse 20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7" name="Grupo 206"/>
          <p:cNvGrpSpPr/>
          <p:nvPr/>
        </p:nvGrpSpPr>
        <p:grpSpPr>
          <a:xfrm>
            <a:off x="8994292" y="4339269"/>
            <a:ext cx="648000" cy="648000"/>
            <a:chOff x="2266528" y="1368328"/>
            <a:chExt cx="648000" cy="648000"/>
          </a:xfrm>
        </p:grpSpPr>
        <p:sp>
          <p:nvSpPr>
            <p:cNvPr id="208" name="Elipse 20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9" name="Grupo 20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210" name="Luna 20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ipse 21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2" name="Grupo 211"/>
          <p:cNvGrpSpPr/>
          <p:nvPr/>
        </p:nvGrpSpPr>
        <p:grpSpPr>
          <a:xfrm>
            <a:off x="2471240" y="4751544"/>
            <a:ext cx="648000" cy="648000"/>
            <a:chOff x="2266528" y="2258270"/>
            <a:chExt cx="648000" cy="648000"/>
          </a:xfrm>
        </p:grpSpPr>
        <p:sp>
          <p:nvSpPr>
            <p:cNvPr id="213" name="Elipse 21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4" name="Grupo 21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15" name="Luna 21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Elipse 21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7" name="Grupo 216"/>
          <p:cNvGrpSpPr/>
          <p:nvPr/>
        </p:nvGrpSpPr>
        <p:grpSpPr>
          <a:xfrm>
            <a:off x="8857448" y="4683798"/>
            <a:ext cx="648000" cy="648000"/>
            <a:chOff x="2266528" y="1368328"/>
            <a:chExt cx="648000" cy="648000"/>
          </a:xfrm>
        </p:grpSpPr>
        <p:sp>
          <p:nvSpPr>
            <p:cNvPr id="218" name="Elipse 21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9" name="Grupo 21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220" name="Luna 21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Elipse 22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7" name="Grupo 226"/>
          <p:cNvGrpSpPr/>
          <p:nvPr/>
        </p:nvGrpSpPr>
        <p:grpSpPr>
          <a:xfrm>
            <a:off x="9048292" y="5339617"/>
            <a:ext cx="648000" cy="648000"/>
            <a:chOff x="2266528" y="1368328"/>
            <a:chExt cx="648000" cy="648000"/>
          </a:xfrm>
        </p:grpSpPr>
        <p:sp>
          <p:nvSpPr>
            <p:cNvPr id="228" name="Elipse 227"/>
            <p:cNvSpPr/>
            <p:nvPr/>
          </p:nvSpPr>
          <p:spPr>
            <a:xfrm>
              <a:off x="2266528" y="1368328"/>
              <a:ext cx="648000" cy="64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9" name="Grupo 228"/>
            <p:cNvGrpSpPr/>
            <p:nvPr/>
          </p:nvGrpSpPr>
          <p:grpSpPr>
            <a:xfrm>
              <a:off x="2320528" y="1421735"/>
              <a:ext cx="540000" cy="541185"/>
              <a:chOff x="3673554" y="697956"/>
              <a:chExt cx="540000" cy="541185"/>
            </a:xfrm>
          </p:grpSpPr>
          <p:sp>
            <p:nvSpPr>
              <p:cNvPr id="230" name="Luna 229"/>
              <p:cNvSpPr/>
              <p:nvPr/>
            </p:nvSpPr>
            <p:spPr>
              <a:xfrm>
                <a:off x="3677068" y="697956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Elipse 230"/>
              <p:cNvSpPr/>
              <p:nvPr/>
            </p:nvSpPr>
            <p:spPr>
              <a:xfrm>
                <a:off x="3673554" y="699141"/>
                <a:ext cx="540000" cy="54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2" name="Grupo 231"/>
          <p:cNvGrpSpPr/>
          <p:nvPr/>
        </p:nvGrpSpPr>
        <p:grpSpPr>
          <a:xfrm>
            <a:off x="6102160" y="1118421"/>
            <a:ext cx="648000" cy="648000"/>
            <a:chOff x="2266528" y="2258270"/>
            <a:chExt cx="648000" cy="648000"/>
          </a:xfrm>
        </p:grpSpPr>
        <p:sp>
          <p:nvSpPr>
            <p:cNvPr id="233" name="Elipse 232"/>
            <p:cNvSpPr/>
            <p:nvPr/>
          </p:nvSpPr>
          <p:spPr>
            <a:xfrm>
              <a:off x="2266528" y="2258270"/>
              <a:ext cx="648000" cy="64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4" name="Grupo 233"/>
            <p:cNvGrpSpPr/>
            <p:nvPr/>
          </p:nvGrpSpPr>
          <p:grpSpPr>
            <a:xfrm>
              <a:off x="2314588" y="2314194"/>
              <a:ext cx="540000" cy="541185"/>
              <a:chOff x="2314588" y="2314194"/>
              <a:chExt cx="540000" cy="541185"/>
            </a:xfrm>
          </p:grpSpPr>
          <p:sp>
            <p:nvSpPr>
              <p:cNvPr id="235" name="Luna 234"/>
              <p:cNvSpPr/>
              <p:nvPr/>
            </p:nvSpPr>
            <p:spPr>
              <a:xfrm>
                <a:off x="2318102" y="2314194"/>
                <a:ext cx="270000" cy="540000"/>
              </a:xfrm>
              <a:prstGeom prst="moon">
                <a:avLst>
                  <a:gd name="adj" fmla="val 1879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Elipse 235"/>
              <p:cNvSpPr/>
              <p:nvPr/>
            </p:nvSpPr>
            <p:spPr>
              <a:xfrm>
                <a:off x="2314588" y="231537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2416384" y="3243907"/>
            <a:ext cx="720000" cy="720000"/>
            <a:chOff x="2230582" y="590204"/>
            <a:chExt cx="720000" cy="720000"/>
          </a:xfrm>
        </p:grpSpPr>
        <p:sp>
          <p:nvSpPr>
            <p:cNvPr id="3" name="Forma libre 2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873869" y="3247114"/>
            <a:ext cx="720000" cy="720000"/>
            <a:chOff x="2230582" y="590204"/>
            <a:chExt cx="720000" cy="720000"/>
          </a:xfrm>
        </p:grpSpPr>
        <p:sp>
          <p:nvSpPr>
            <p:cNvPr id="9" name="Forma libre 8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611155" y="3248184"/>
            <a:ext cx="720000" cy="720000"/>
            <a:chOff x="2230582" y="590204"/>
            <a:chExt cx="720000" cy="720000"/>
          </a:xfrm>
        </p:grpSpPr>
        <p:sp>
          <p:nvSpPr>
            <p:cNvPr id="12" name="Forma libre 11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346650" y="3248161"/>
            <a:ext cx="720000" cy="720000"/>
            <a:chOff x="2230582" y="590204"/>
            <a:chExt cx="720000" cy="720000"/>
          </a:xfrm>
        </p:grpSpPr>
        <p:sp>
          <p:nvSpPr>
            <p:cNvPr id="18" name="Forma libre 17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084601" y="3248161"/>
            <a:ext cx="720000" cy="720000"/>
            <a:chOff x="2230582" y="590204"/>
            <a:chExt cx="720000" cy="720000"/>
          </a:xfrm>
        </p:grpSpPr>
        <p:sp>
          <p:nvSpPr>
            <p:cNvPr id="21" name="Forma libre 20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805353" y="3248161"/>
            <a:ext cx="720000" cy="720000"/>
            <a:chOff x="2230582" y="590204"/>
            <a:chExt cx="720000" cy="720000"/>
          </a:xfrm>
        </p:grpSpPr>
        <p:sp>
          <p:nvSpPr>
            <p:cNvPr id="24" name="Forma libre 23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154335" y="3243907"/>
            <a:ext cx="720000" cy="720000"/>
            <a:chOff x="2230582" y="590204"/>
            <a:chExt cx="720000" cy="720000"/>
          </a:xfrm>
        </p:grpSpPr>
        <p:sp>
          <p:nvSpPr>
            <p:cNvPr id="27" name="Forma libre 26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416286" y="2510270"/>
            <a:ext cx="720000" cy="720000"/>
            <a:chOff x="2230582" y="590204"/>
            <a:chExt cx="720000" cy="720000"/>
          </a:xfrm>
        </p:grpSpPr>
        <p:sp>
          <p:nvSpPr>
            <p:cNvPr id="30" name="Forma libre 29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873771" y="2513477"/>
            <a:ext cx="720000" cy="720000"/>
            <a:chOff x="2230582" y="590204"/>
            <a:chExt cx="720000" cy="720000"/>
          </a:xfrm>
        </p:grpSpPr>
        <p:sp>
          <p:nvSpPr>
            <p:cNvPr id="33" name="Forma libre 32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611057" y="2514547"/>
            <a:ext cx="720000" cy="720000"/>
            <a:chOff x="2230582" y="590204"/>
            <a:chExt cx="720000" cy="720000"/>
          </a:xfrm>
        </p:grpSpPr>
        <p:sp>
          <p:nvSpPr>
            <p:cNvPr id="36" name="Forma libre 35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346552" y="2514524"/>
            <a:ext cx="720000" cy="720000"/>
            <a:chOff x="2230582" y="590204"/>
            <a:chExt cx="720000" cy="720000"/>
          </a:xfrm>
        </p:grpSpPr>
        <p:sp>
          <p:nvSpPr>
            <p:cNvPr id="39" name="Forma libre 38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084503" y="2514524"/>
            <a:ext cx="720000" cy="720000"/>
            <a:chOff x="2230582" y="590204"/>
            <a:chExt cx="720000" cy="720000"/>
          </a:xfrm>
        </p:grpSpPr>
        <p:sp>
          <p:nvSpPr>
            <p:cNvPr id="42" name="Forma libre 41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805255" y="2514524"/>
            <a:ext cx="720000" cy="720000"/>
            <a:chOff x="2230582" y="590204"/>
            <a:chExt cx="720000" cy="720000"/>
          </a:xfrm>
        </p:grpSpPr>
        <p:sp>
          <p:nvSpPr>
            <p:cNvPr id="45" name="Forma libre 44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3154237" y="2510270"/>
            <a:ext cx="720000" cy="720000"/>
            <a:chOff x="2230582" y="590204"/>
            <a:chExt cx="720000" cy="720000"/>
          </a:xfrm>
        </p:grpSpPr>
        <p:sp>
          <p:nvSpPr>
            <p:cNvPr id="48" name="Forma libre 47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orma libre 48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2416188" y="1812851"/>
            <a:ext cx="720000" cy="720000"/>
            <a:chOff x="2230582" y="590204"/>
            <a:chExt cx="720000" cy="720000"/>
          </a:xfrm>
        </p:grpSpPr>
        <p:sp>
          <p:nvSpPr>
            <p:cNvPr id="51" name="Forma libre 50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73673" y="1816058"/>
            <a:ext cx="720000" cy="720000"/>
            <a:chOff x="2230582" y="590204"/>
            <a:chExt cx="720000" cy="720000"/>
          </a:xfrm>
        </p:grpSpPr>
        <p:sp>
          <p:nvSpPr>
            <p:cNvPr id="54" name="Forma libre 53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orma libre 54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4610959" y="1817128"/>
            <a:ext cx="720000" cy="720000"/>
            <a:chOff x="2230582" y="590204"/>
            <a:chExt cx="720000" cy="720000"/>
          </a:xfrm>
        </p:grpSpPr>
        <p:sp>
          <p:nvSpPr>
            <p:cNvPr id="57" name="Forma libre 56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5346454" y="1817105"/>
            <a:ext cx="720000" cy="720000"/>
            <a:chOff x="2230582" y="590204"/>
            <a:chExt cx="720000" cy="720000"/>
          </a:xfrm>
        </p:grpSpPr>
        <p:sp>
          <p:nvSpPr>
            <p:cNvPr id="60" name="Forma libre 59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orma libre 60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6084405" y="1817105"/>
            <a:ext cx="720000" cy="720000"/>
            <a:chOff x="2230582" y="590204"/>
            <a:chExt cx="720000" cy="720000"/>
          </a:xfrm>
        </p:grpSpPr>
        <p:sp>
          <p:nvSpPr>
            <p:cNvPr id="63" name="Forma libre 62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6805157" y="1817105"/>
            <a:ext cx="720000" cy="720000"/>
            <a:chOff x="2230582" y="590204"/>
            <a:chExt cx="720000" cy="720000"/>
          </a:xfrm>
        </p:grpSpPr>
        <p:sp>
          <p:nvSpPr>
            <p:cNvPr id="66" name="Forma libre 65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Forma libre 66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154139" y="1812851"/>
            <a:ext cx="720000" cy="720000"/>
            <a:chOff x="2230582" y="590204"/>
            <a:chExt cx="720000" cy="720000"/>
          </a:xfrm>
        </p:grpSpPr>
        <p:sp>
          <p:nvSpPr>
            <p:cNvPr id="69" name="Forma libre 68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Forma libre 69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2416090" y="1079214"/>
            <a:ext cx="720000" cy="720000"/>
            <a:chOff x="2230582" y="590204"/>
            <a:chExt cx="720000" cy="720000"/>
          </a:xfrm>
        </p:grpSpPr>
        <p:sp>
          <p:nvSpPr>
            <p:cNvPr id="72" name="Forma libre 71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orma libre 72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3873575" y="1082421"/>
            <a:ext cx="720000" cy="720000"/>
            <a:chOff x="2230582" y="590204"/>
            <a:chExt cx="720000" cy="720000"/>
          </a:xfrm>
        </p:grpSpPr>
        <p:sp>
          <p:nvSpPr>
            <p:cNvPr id="75" name="Forma libre 74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Forma libre 75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4610861" y="1083491"/>
            <a:ext cx="720000" cy="720000"/>
            <a:chOff x="2230582" y="590204"/>
            <a:chExt cx="720000" cy="720000"/>
          </a:xfrm>
        </p:grpSpPr>
        <p:sp>
          <p:nvSpPr>
            <p:cNvPr id="78" name="Forma libre 77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5346356" y="1083468"/>
            <a:ext cx="720000" cy="720000"/>
            <a:chOff x="2230582" y="590204"/>
            <a:chExt cx="720000" cy="720000"/>
          </a:xfrm>
        </p:grpSpPr>
        <p:sp>
          <p:nvSpPr>
            <p:cNvPr id="81" name="Forma libre 80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Forma libre 81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084307" y="1083468"/>
            <a:ext cx="720000" cy="720000"/>
            <a:chOff x="2230582" y="590204"/>
            <a:chExt cx="720000" cy="720000"/>
          </a:xfrm>
        </p:grpSpPr>
        <p:sp>
          <p:nvSpPr>
            <p:cNvPr id="84" name="Forma libre 83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Forma libre 84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6805059" y="1083468"/>
            <a:ext cx="720000" cy="720000"/>
            <a:chOff x="2230582" y="590204"/>
            <a:chExt cx="720000" cy="720000"/>
          </a:xfrm>
        </p:grpSpPr>
        <p:sp>
          <p:nvSpPr>
            <p:cNvPr id="87" name="Forma libre 86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Forma libre 87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3154041" y="1079214"/>
            <a:ext cx="720000" cy="720000"/>
            <a:chOff x="2230582" y="590204"/>
            <a:chExt cx="720000" cy="720000"/>
          </a:xfrm>
        </p:grpSpPr>
        <p:sp>
          <p:nvSpPr>
            <p:cNvPr id="90" name="Forma libre 89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Forma libre 90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2416188" y="4712010"/>
            <a:ext cx="720000" cy="720000"/>
            <a:chOff x="2230582" y="590204"/>
            <a:chExt cx="720000" cy="720000"/>
          </a:xfrm>
        </p:grpSpPr>
        <p:sp>
          <p:nvSpPr>
            <p:cNvPr id="93" name="Forma libre 92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Forma libre 93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3873673" y="4715217"/>
            <a:ext cx="720000" cy="720000"/>
            <a:chOff x="2230582" y="590204"/>
            <a:chExt cx="720000" cy="720000"/>
          </a:xfrm>
        </p:grpSpPr>
        <p:sp>
          <p:nvSpPr>
            <p:cNvPr id="96" name="Forma libre 95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Forma libre 96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4610959" y="4716287"/>
            <a:ext cx="720000" cy="720000"/>
            <a:chOff x="2230582" y="590204"/>
            <a:chExt cx="720000" cy="720000"/>
          </a:xfrm>
        </p:grpSpPr>
        <p:sp>
          <p:nvSpPr>
            <p:cNvPr id="99" name="Forma libre 98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Forma libre 99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5346454" y="4716264"/>
            <a:ext cx="720000" cy="720000"/>
            <a:chOff x="2230582" y="590204"/>
            <a:chExt cx="720000" cy="720000"/>
          </a:xfrm>
        </p:grpSpPr>
        <p:sp>
          <p:nvSpPr>
            <p:cNvPr id="102" name="Forma libre 101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Forma libre 102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6084405" y="4716264"/>
            <a:ext cx="720000" cy="720000"/>
            <a:chOff x="2230582" y="590204"/>
            <a:chExt cx="720000" cy="720000"/>
          </a:xfrm>
        </p:grpSpPr>
        <p:sp>
          <p:nvSpPr>
            <p:cNvPr id="105" name="Forma libre 104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Forma libre 105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6805157" y="4716264"/>
            <a:ext cx="720000" cy="720000"/>
            <a:chOff x="2230582" y="590204"/>
            <a:chExt cx="720000" cy="720000"/>
          </a:xfrm>
        </p:grpSpPr>
        <p:sp>
          <p:nvSpPr>
            <p:cNvPr id="108" name="Forma libre 107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Forma libre 108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3154139" y="4712010"/>
            <a:ext cx="720000" cy="720000"/>
            <a:chOff x="2230582" y="590204"/>
            <a:chExt cx="720000" cy="720000"/>
          </a:xfrm>
        </p:grpSpPr>
        <p:sp>
          <p:nvSpPr>
            <p:cNvPr id="111" name="Forma libre 110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orma libre 111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2416090" y="3978373"/>
            <a:ext cx="720000" cy="720000"/>
            <a:chOff x="2230582" y="590204"/>
            <a:chExt cx="720000" cy="720000"/>
          </a:xfrm>
        </p:grpSpPr>
        <p:sp>
          <p:nvSpPr>
            <p:cNvPr id="114" name="Forma libre 113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3873575" y="3981580"/>
            <a:ext cx="720000" cy="720000"/>
            <a:chOff x="2230582" y="590204"/>
            <a:chExt cx="720000" cy="720000"/>
          </a:xfrm>
        </p:grpSpPr>
        <p:sp>
          <p:nvSpPr>
            <p:cNvPr id="117" name="Forma libre 116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orma libre 117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4610861" y="3982650"/>
            <a:ext cx="720000" cy="720000"/>
            <a:chOff x="2230582" y="590204"/>
            <a:chExt cx="720000" cy="720000"/>
          </a:xfrm>
        </p:grpSpPr>
        <p:sp>
          <p:nvSpPr>
            <p:cNvPr id="120" name="Forma libre 119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Forma libre 120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5346356" y="3982627"/>
            <a:ext cx="720000" cy="720000"/>
            <a:chOff x="2230582" y="590204"/>
            <a:chExt cx="720000" cy="720000"/>
          </a:xfrm>
        </p:grpSpPr>
        <p:sp>
          <p:nvSpPr>
            <p:cNvPr id="123" name="Forma libre 122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orma libre 123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6084307" y="3982627"/>
            <a:ext cx="720000" cy="720000"/>
            <a:chOff x="2230582" y="590204"/>
            <a:chExt cx="720000" cy="720000"/>
          </a:xfrm>
        </p:grpSpPr>
        <p:sp>
          <p:nvSpPr>
            <p:cNvPr id="126" name="Forma libre 125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Forma libre 126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6805059" y="3982627"/>
            <a:ext cx="720000" cy="720000"/>
            <a:chOff x="2230582" y="590204"/>
            <a:chExt cx="720000" cy="720000"/>
          </a:xfrm>
        </p:grpSpPr>
        <p:sp>
          <p:nvSpPr>
            <p:cNvPr id="129" name="Forma libre 128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Forma libre 129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1" name="Grupo 130"/>
          <p:cNvGrpSpPr/>
          <p:nvPr/>
        </p:nvGrpSpPr>
        <p:grpSpPr>
          <a:xfrm>
            <a:off x="3154041" y="3978373"/>
            <a:ext cx="720000" cy="720000"/>
            <a:chOff x="2230582" y="590204"/>
            <a:chExt cx="720000" cy="720000"/>
          </a:xfrm>
        </p:grpSpPr>
        <p:sp>
          <p:nvSpPr>
            <p:cNvPr id="132" name="Forma libre 131"/>
            <p:cNvSpPr/>
            <p:nvPr/>
          </p:nvSpPr>
          <p:spPr>
            <a:xfrm>
              <a:off x="2266484" y="608531"/>
              <a:ext cx="684000" cy="684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1B4367"/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Forma libre 132"/>
            <p:cNvSpPr/>
            <p:nvPr/>
          </p:nvSpPr>
          <p:spPr>
            <a:xfrm>
              <a:off x="2230582" y="590204"/>
              <a:ext cx="720000" cy="720000"/>
            </a:xfrm>
            <a:custGeom>
              <a:avLst/>
              <a:gdLst>
                <a:gd name="connsiteX0" fmla="*/ 360000 w 720000"/>
                <a:gd name="connsiteY0" fmla="*/ 36000 h 720000"/>
                <a:gd name="connsiteX1" fmla="*/ 36000 w 720000"/>
                <a:gd name="connsiteY1" fmla="*/ 360000 h 720000"/>
                <a:gd name="connsiteX2" fmla="*/ 360000 w 720000"/>
                <a:gd name="connsiteY2" fmla="*/ 684000 h 720000"/>
                <a:gd name="connsiteX3" fmla="*/ 684000 w 720000"/>
                <a:gd name="connsiteY3" fmla="*/ 360000 h 720000"/>
                <a:gd name="connsiteX4" fmla="*/ 360000 w 720000"/>
                <a:gd name="connsiteY4" fmla="*/ 36000 h 720000"/>
                <a:gd name="connsiteX5" fmla="*/ 0 w 720000"/>
                <a:gd name="connsiteY5" fmla="*/ 0 h 720000"/>
                <a:gd name="connsiteX6" fmla="*/ 720000 w 720000"/>
                <a:gd name="connsiteY6" fmla="*/ 0 h 720000"/>
                <a:gd name="connsiteX7" fmla="*/ 720000 w 720000"/>
                <a:gd name="connsiteY7" fmla="*/ 720000 h 720000"/>
                <a:gd name="connsiteX8" fmla="*/ 0 w 720000"/>
                <a:gd name="connsiteY8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0" h="720000">
                  <a:moveTo>
                    <a:pt x="360000" y="36000"/>
                  </a:moveTo>
                  <a:cubicBezTo>
                    <a:pt x="181060" y="36000"/>
                    <a:pt x="36000" y="181060"/>
                    <a:pt x="36000" y="360000"/>
                  </a:cubicBezTo>
                  <a:cubicBezTo>
                    <a:pt x="36000" y="538940"/>
                    <a:pt x="181060" y="684000"/>
                    <a:pt x="360000" y="684000"/>
                  </a:cubicBezTo>
                  <a:cubicBezTo>
                    <a:pt x="538940" y="684000"/>
                    <a:pt x="684000" y="538940"/>
                    <a:pt x="684000" y="360000"/>
                  </a:cubicBezTo>
                  <a:cubicBezTo>
                    <a:pt x="684000" y="181060"/>
                    <a:pt x="538940" y="36000"/>
                    <a:pt x="360000" y="36000"/>
                  </a:cubicBezTo>
                  <a:close/>
                  <a:moveTo>
                    <a:pt x="0" y="0"/>
                  </a:moveTo>
                  <a:lnTo>
                    <a:pt x="720000" y="0"/>
                  </a:lnTo>
                  <a:lnTo>
                    <a:pt x="72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rgbClr val="17294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237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32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RBJ</dc:creator>
  <cp:lastModifiedBy>DANI RBJ</cp:lastModifiedBy>
  <cp:revision>10</cp:revision>
  <dcterms:created xsi:type="dcterms:W3CDTF">2022-04-09T15:54:02Z</dcterms:created>
  <dcterms:modified xsi:type="dcterms:W3CDTF">2022-04-19T12:00:48Z</dcterms:modified>
</cp:coreProperties>
</file>