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EBB"/>
    <a:srgbClr val="78ACDC"/>
    <a:srgbClr val="4A7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1890C-F115-429C-9B5B-A95DE94BBA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5A0504-2B8D-431B-B21A-BE07FC39CC04}">
      <dgm:prSet/>
      <dgm:spPr/>
      <dgm:t>
        <a:bodyPr/>
        <a:lstStyle/>
        <a:p>
          <a:pPr rtl="0"/>
          <a:r>
            <a:rPr lang="en-GB" dirty="0" smtClean="0"/>
            <a:t>JX3056 20.19 3 P…</a:t>
          </a:r>
          <a:endParaRPr lang="en-US" dirty="0"/>
        </a:p>
      </dgm:t>
    </dgm:pt>
    <dgm:pt modelId="{C18A0BDC-A7B4-47C3-8C3C-5D8D3DBE21A3}" type="parTrans" cxnId="{C6305C7C-71E4-46BF-AA3E-C1BCB2050DD5}">
      <dgm:prSet/>
      <dgm:spPr/>
      <dgm:t>
        <a:bodyPr/>
        <a:lstStyle/>
        <a:p>
          <a:endParaRPr lang="en-US"/>
        </a:p>
      </dgm:t>
    </dgm:pt>
    <dgm:pt modelId="{718C429E-4186-4D29-992E-6B00EAAA4E00}" type="sibTrans" cxnId="{C6305C7C-71E4-46BF-AA3E-C1BCB2050DD5}">
      <dgm:prSet/>
      <dgm:spPr/>
      <dgm:t>
        <a:bodyPr/>
        <a:lstStyle/>
        <a:p>
          <a:endParaRPr lang="en-US"/>
        </a:p>
      </dgm:t>
    </dgm:pt>
    <dgm:pt modelId="{DF89C2D5-1B00-4527-BFB8-B395E0C0ED32}">
      <dgm:prSet/>
      <dgm:spPr/>
      <dgm:t>
        <a:bodyPr/>
        <a:lstStyle/>
        <a:p>
          <a:pPr rtl="0"/>
          <a:r>
            <a:rPr lang="en-GB" smtClean="0"/>
            <a:t>AT6012 9.62 7 N …</a:t>
          </a:r>
          <a:endParaRPr lang="en-US"/>
        </a:p>
      </dgm:t>
    </dgm:pt>
    <dgm:pt modelId="{3D3E980B-6120-4DE9-8AB4-B52FEDE7CDB4}" type="parTrans" cxnId="{A38A9938-B701-4888-B41F-12592262517B}">
      <dgm:prSet/>
      <dgm:spPr/>
      <dgm:t>
        <a:bodyPr/>
        <a:lstStyle/>
        <a:p>
          <a:endParaRPr lang="en-US"/>
        </a:p>
      </dgm:t>
    </dgm:pt>
    <dgm:pt modelId="{CF4FC572-3587-4FEB-8C00-E419F07CC185}" type="sibTrans" cxnId="{A38A9938-B701-4888-B41F-12592262517B}">
      <dgm:prSet/>
      <dgm:spPr/>
      <dgm:t>
        <a:bodyPr/>
        <a:lstStyle/>
        <a:p>
          <a:endParaRPr lang="en-US"/>
        </a:p>
      </dgm:t>
    </dgm:pt>
    <dgm:pt modelId="{20843EE5-4835-4961-95CA-292B4131D283}">
      <dgm:prSet/>
      <dgm:spPr/>
      <dgm:t>
        <a:bodyPr/>
        <a:lstStyle/>
        <a:p>
          <a:pPr rtl="0"/>
          <a:r>
            <a:rPr lang="en-GB" smtClean="0"/>
            <a:t>VB9662 17.2 2 P …</a:t>
          </a:r>
          <a:endParaRPr lang="en-US"/>
        </a:p>
      </dgm:t>
    </dgm:pt>
    <dgm:pt modelId="{3175FC8C-AF28-461B-BCA4-4026522D35AA}" type="parTrans" cxnId="{9D19217D-26A1-4BF2-BA9F-319DCA379673}">
      <dgm:prSet/>
      <dgm:spPr/>
      <dgm:t>
        <a:bodyPr/>
        <a:lstStyle/>
        <a:p>
          <a:endParaRPr lang="en-US"/>
        </a:p>
      </dgm:t>
    </dgm:pt>
    <dgm:pt modelId="{316106C9-1100-4416-829A-F7F9F0914119}" type="sibTrans" cxnId="{9D19217D-26A1-4BF2-BA9F-319DCA379673}">
      <dgm:prSet/>
      <dgm:spPr/>
      <dgm:t>
        <a:bodyPr/>
        <a:lstStyle/>
        <a:p>
          <a:endParaRPr lang="en-US"/>
        </a:p>
      </dgm:t>
    </dgm:pt>
    <dgm:pt modelId="{86DB8404-736E-411A-A123-8489CD08C74D}" type="pres">
      <dgm:prSet presAssocID="{2BB1890C-F115-429C-9B5B-A95DE94BBA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A3FC2D-302A-482C-88E3-0DA624131279}" type="pres">
      <dgm:prSet presAssocID="{C95A0504-2B8D-431B-B21A-BE07FC39CC0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22EB4-69F2-49D6-9F1E-052F19A3DC2D}" type="pres">
      <dgm:prSet presAssocID="{718C429E-4186-4D29-992E-6B00EAAA4E00}" presName="spacer" presStyleCnt="0"/>
      <dgm:spPr/>
    </dgm:pt>
    <dgm:pt modelId="{BB4E0112-FB64-4A99-A869-44209B798DE1}" type="pres">
      <dgm:prSet presAssocID="{DF89C2D5-1B00-4527-BFB8-B395E0C0ED3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E17FC-B86C-413F-936A-2062BE321EBD}" type="pres">
      <dgm:prSet presAssocID="{CF4FC572-3587-4FEB-8C00-E419F07CC185}" presName="spacer" presStyleCnt="0"/>
      <dgm:spPr/>
    </dgm:pt>
    <dgm:pt modelId="{F7004266-7D72-45F3-B954-BD9E07AD2E4E}" type="pres">
      <dgm:prSet presAssocID="{20843EE5-4835-4961-95CA-292B4131D28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D66DD-5648-4F47-8C0E-999DFD198959}" type="presOf" srcId="{20843EE5-4835-4961-95CA-292B4131D283}" destId="{F7004266-7D72-45F3-B954-BD9E07AD2E4E}" srcOrd="0" destOrd="0" presId="urn:microsoft.com/office/officeart/2005/8/layout/vList2"/>
    <dgm:cxn modelId="{D0758179-ED12-4E04-BC0E-FEDA436B5EA5}" type="presOf" srcId="{2BB1890C-F115-429C-9B5B-A95DE94BBA73}" destId="{86DB8404-736E-411A-A123-8489CD08C74D}" srcOrd="0" destOrd="0" presId="urn:microsoft.com/office/officeart/2005/8/layout/vList2"/>
    <dgm:cxn modelId="{C6305C7C-71E4-46BF-AA3E-C1BCB2050DD5}" srcId="{2BB1890C-F115-429C-9B5B-A95DE94BBA73}" destId="{C95A0504-2B8D-431B-B21A-BE07FC39CC04}" srcOrd="0" destOrd="0" parTransId="{C18A0BDC-A7B4-47C3-8C3C-5D8D3DBE21A3}" sibTransId="{718C429E-4186-4D29-992E-6B00EAAA4E00}"/>
    <dgm:cxn modelId="{9D19217D-26A1-4BF2-BA9F-319DCA379673}" srcId="{2BB1890C-F115-429C-9B5B-A95DE94BBA73}" destId="{20843EE5-4835-4961-95CA-292B4131D283}" srcOrd="2" destOrd="0" parTransId="{3175FC8C-AF28-461B-BCA4-4026522D35AA}" sibTransId="{316106C9-1100-4416-829A-F7F9F0914119}"/>
    <dgm:cxn modelId="{9E121F29-7295-4E0E-8008-00A4E18E9B7E}" type="presOf" srcId="{DF89C2D5-1B00-4527-BFB8-B395E0C0ED32}" destId="{BB4E0112-FB64-4A99-A869-44209B798DE1}" srcOrd="0" destOrd="0" presId="urn:microsoft.com/office/officeart/2005/8/layout/vList2"/>
    <dgm:cxn modelId="{3C34DCFB-9A6E-4DDE-896B-8F3C715CE591}" type="presOf" srcId="{C95A0504-2B8D-431B-B21A-BE07FC39CC04}" destId="{7CA3FC2D-302A-482C-88E3-0DA624131279}" srcOrd="0" destOrd="0" presId="urn:microsoft.com/office/officeart/2005/8/layout/vList2"/>
    <dgm:cxn modelId="{A38A9938-B701-4888-B41F-12592262517B}" srcId="{2BB1890C-F115-429C-9B5B-A95DE94BBA73}" destId="{DF89C2D5-1B00-4527-BFB8-B395E0C0ED32}" srcOrd="1" destOrd="0" parTransId="{3D3E980B-6120-4DE9-8AB4-B52FEDE7CDB4}" sibTransId="{CF4FC572-3587-4FEB-8C00-E419F07CC185}"/>
    <dgm:cxn modelId="{9B130E86-2A71-4CF0-879C-803B6790DFCA}" type="presParOf" srcId="{86DB8404-736E-411A-A123-8489CD08C74D}" destId="{7CA3FC2D-302A-482C-88E3-0DA624131279}" srcOrd="0" destOrd="0" presId="urn:microsoft.com/office/officeart/2005/8/layout/vList2"/>
    <dgm:cxn modelId="{1B4E47DC-D4E8-44A7-87B0-3A7C083B4159}" type="presParOf" srcId="{86DB8404-736E-411A-A123-8489CD08C74D}" destId="{20122EB4-69F2-49D6-9F1E-052F19A3DC2D}" srcOrd="1" destOrd="0" presId="urn:microsoft.com/office/officeart/2005/8/layout/vList2"/>
    <dgm:cxn modelId="{49C94153-CDB6-4160-9267-F1A3B7B3F0AB}" type="presParOf" srcId="{86DB8404-736E-411A-A123-8489CD08C74D}" destId="{BB4E0112-FB64-4A99-A869-44209B798DE1}" srcOrd="2" destOrd="0" presId="urn:microsoft.com/office/officeart/2005/8/layout/vList2"/>
    <dgm:cxn modelId="{E6FC8240-2663-4B40-92E6-6F4D4F5BC52D}" type="presParOf" srcId="{86DB8404-736E-411A-A123-8489CD08C74D}" destId="{8D3E17FC-B86C-413F-936A-2062BE321EBD}" srcOrd="3" destOrd="0" presId="urn:microsoft.com/office/officeart/2005/8/layout/vList2"/>
    <dgm:cxn modelId="{F7ABA2F8-12A1-42CE-ADCC-B20281A21B37}" type="presParOf" srcId="{86DB8404-736E-411A-A123-8489CD08C74D}" destId="{F7004266-7D72-45F3-B954-BD9E07AD2E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FC2D-302A-482C-88E3-0DA624131279}">
      <dsp:nvSpPr>
        <dsp:cNvPr id="0" name=""/>
        <dsp:cNvSpPr/>
      </dsp:nvSpPr>
      <dsp:spPr>
        <a:xfrm>
          <a:off x="0" y="4996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JX3056 20.19 3 P…</a:t>
          </a:r>
          <a:endParaRPr lang="en-US" sz="700" kern="1200" dirty="0"/>
        </a:p>
      </dsp:txBody>
      <dsp:txXfrm>
        <a:off x="8196" y="13192"/>
        <a:ext cx="793485" cy="151503"/>
      </dsp:txXfrm>
    </dsp:sp>
    <dsp:sp modelId="{BB4E0112-FB64-4A99-A869-44209B798DE1}">
      <dsp:nvSpPr>
        <dsp:cNvPr id="0" name=""/>
        <dsp:cNvSpPr/>
      </dsp:nvSpPr>
      <dsp:spPr>
        <a:xfrm>
          <a:off x="0" y="193051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AT6012 9.62 7 N …</a:t>
          </a:r>
          <a:endParaRPr lang="en-US" sz="700" kern="1200"/>
        </a:p>
      </dsp:txBody>
      <dsp:txXfrm>
        <a:off x="8196" y="201247"/>
        <a:ext cx="793485" cy="151503"/>
      </dsp:txXfrm>
    </dsp:sp>
    <dsp:sp modelId="{F7004266-7D72-45F3-B954-BD9E07AD2E4E}">
      <dsp:nvSpPr>
        <dsp:cNvPr id="0" name=""/>
        <dsp:cNvSpPr/>
      </dsp:nvSpPr>
      <dsp:spPr>
        <a:xfrm>
          <a:off x="0" y="381106"/>
          <a:ext cx="809877" cy="167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VB9662 17.2 2 P …</a:t>
          </a:r>
          <a:endParaRPr lang="en-US" sz="700" kern="1200"/>
        </a:p>
      </dsp:txBody>
      <dsp:txXfrm>
        <a:off x="8196" y="389302"/>
        <a:ext cx="793485" cy="15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ECDC-A17E-4EE8-BF50-CE49D58A0EF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DB12-1C40-45B1-B423-B21DB762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38239" y="1338464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38239" y="1500389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8239" y="1686126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38239" y="1862337"/>
            <a:ext cx="190500" cy="50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96272" y="12809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6272" y="1457526"/>
            <a:ext cx="19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0279" y="163412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21920" y="1752802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138239" y="2362402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05088" y="232391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Z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46264" y="1575424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46264" y="1737349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6264" y="1923086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846264" y="2099297"/>
            <a:ext cx="190500" cy="50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04297" y="15178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04297" y="1694486"/>
            <a:ext cx="19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8304" y="187108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829945" y="1989762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br>
              <a:rPr lang="en-GB" sz="1200" dirty="0" smtClean="0"/>
            </a:br>
            <a:r>
              <a:rPr lang="en-GB" sz="1200" dirty="0" smtClean="0"/>
              <a:t>.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846264" y="2599362"/>
            <a:ext cx="190500" cy="200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3113" y="2560874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Z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8207" y="13081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0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207" y="149267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1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8207" y="16652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</a:rPr>
              <a:t>2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4264" y="23602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25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3300" y="15482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0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9014" y="17242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1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43540" y="18982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</a:rPr>
              <a:t>2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22453" y="25971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0070C0"/>
                </a:solidFill>
              </a:rPr>
              <a:t>25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1" name="Left Bracket 60"/>
          <p:cNvSpPr/>
          <p:nvPr/>
        </p:nvSpPr>
        <p:spPr>
          <a:xfrm>
            <a:off x="1653300" y="1517887"/>
            <a:ext cx="45719" cy="12946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17" idx="3"/>
            <a:endCxn id="61" idx="1"/>
          </p:cNvCxnSpPr>
          <p:nvPr/>
        </p:nvCxnSpPr>
        <p:spPr>
          <a:xfrm>
            <a:off x="1370706" y="1419427"/>
            <a:ext cx="282594" cy="745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uble Brace 68"/>
          <p:cNvSpPr/>
          <p:nvPr/>
        </p:nvSpPr>
        <p:spPr>
          <a:xfrm>
            <a:off x="2183468" y="1585192"/>
            <a:ext cx="1174750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e 69"/>
          <p:cNvSpPr/>
          <p:nvPr/>
        </p:nvSpPr>
        <p:spPr>
          <a:xfrm>
            <a:off x="2193218" y="1748903"/>
            <a:ext cx="251532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uble Brace 70"/>
          <p:cNvSpPr/>
          <p:nvPr/>
        </p:nvSpPr>
        <p:spPr>
          <a:xfrm>
            <a:off x="2193218" y="1924654"/>
            <a:ext cx="483307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uble Brace 71"/>
          <p:cNvSpPr/>
          <p:nvPr/>
        </p:nvSpPr>
        <p:spPr>
          <a:xfrm>
            <a:off x="2189359" y="2636093"/>
            <a:ext cx="176016" cy="14933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142438" y="154430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522, 612, 901, 774, 863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2142438" y="1706542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378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2142438" y="188390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475, 995</a:t>
            </a:r>
            <a:endParaRPr lang="en-US" sz="900" dirty="0"/>
          </a:p>
        </p:txBody>
      </p:sp>
      <p:sp>
        <p:nvSpPr>
          <p:cNvPr id="83" name="Left Bracket 82"/>
          <p:cNvSpPr/>
          <p:nvPr/>
        </p:nvSpPr>
        <p:spPr>
          <a:xfrm rot="5400000">
            <a:off x="2730365" y="875562"/>
            <a:ext cx="100453" cy="11747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74156" y="1154028"/>
            <a:ext cx="412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BST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>
            <a:off x="3228340" y="1724267"/>
            <a:ext cx="666441" cy="386774"/>
          </a:xfrm>
          <a:prstGeom prst="bentConnector3">
            <a:avLst>
              <a:gd name="adj1" fmla="val 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89358" y="194176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MetaData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agnetic Disk 107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15536" y="574600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Catálogo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536" y="574600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Compras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1075" y="1154027"/>
            <a:ext cx="0" cy="100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1870823" y="223341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1818699" y="1310295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730" y="1551350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RegistosClientes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6086" y="238862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RegistosProdutos</a:t>
            </a:r>
            <a:endParaRPr lang="en-US" sz="800" dirty="0"/>
          </a:p>
        </p:txBody>
      </p:sp>
      <p:sp>
        <p:nvSpPr>
          <p:cNvPr id="15" name="Double Bracket 14"/>
          <p:cNvSpPr/>
          <p:nvPr/>
        </p:nvSpPr>
        <p:spPr>
          <a:xfrm>
            <a:off x="3151678" y="1506934"/>
            <a:ext cx="1871172" cy="109713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 Equal 15"/>
          <p:cNvSpPr/>
          <p:nvPr/>
        </p:nvSpPr>
        <p:spPr>
          <a:xfrm>
            <a:off x="2722815" y="1858578"/>
            <a:ext cx="234965" cy="125811"/>
          </a:xfrm>
          <a:prstGeom prst="mathNotEqual">
            <a:avLst>
              <a:gd name="adj1" fmla="val 1132"/>
              <a:gd name="adj2" fmla="val 6600000"/>
              <a:gd name="adj3" fmla="val 34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endCxn id="12" idx="4"/>
          </p:cNvCxnSpPr>
          <p:nvPr/>
        </p:nvCxnSpPr>
        <p:spPr>
          <a:xfrm rot="10800000">
            <a:off x="2272725" y="1415467"/>
            <a:ext cx="875205" cy="40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1" idx="4"/>
          </p:cNvCxnSpPr>
          <p:nvPr/>
        </p:nvCxnSpPr>
        <p:spPr>
          <a:xfrm rot="10800000" flipV="1">
            <a:off x="2324849" y="2026654"/>
            <a:ext cx="782683" cy="31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2"/>
          </p:cNvCxnSpPr>
          <p:nvPr/>
        </p:nvCxnSpPr>
        <p:spPr>
          <a:xfrm>
            <a:off x="1575093" y="2154852"/>
            <a:ext cx="295730" cy="1837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984824" y="1415470"/>
            <a:ext cx="727018" cy="198701"/>
          </a:xfrm>
          <a:prstGeom prst="bentConnector3">
            <a:avLst>
              <a:gd name="adj1" fmla="val 96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2"/>
          </p:cNvCxnSpPr>
          <p:nvPr/>
        </p:nvCxnSpPr>
        <p:spPr>
          <a:xfrm>
            <a:off x="1711842" y="1415467"/>
            <a:ext cx="106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3277" y="1678256"/>
            <a:ext cx="17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int</a:t>
            </a:r>
            <a:r>
              <a:rPr lang="en-GB" sz="1200" dirty="0" smtClean="0"/>
              <a:t>       </a:t>
            </a:r>
            <a:r>
              <a:rPr lang="en-GB" sz="1200" dirty="0" smtClean="0">
                <a:solidFill>
                  <a:srgbClr val="FF0000"/>
                </a:solidFill>
              </a:rPr>
              <a:t>count</a:t>
            </a:r>
            <a:r>
              <a:rPr lang="en-GB" sz="1200" dirty="0" smtClean="0"/>
              <a:t>[12];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unidades;</a:t>
            </a:r>
          </a:p>
          <a:p>
            <a:r>
              <a:rPr lang="en-GB" sz="1200" b="1" dirty="0" smtClean="0"/>
              <a:t>char*  </a:t>
            </a:r>
            <a:r>
              <a:rPr lang="en-GB" sz="1200" dirty="0" smtClean="0"/>
              <a:t>nome;</a:t>
            </a:r>
          </a:p>
          <a:p>
            <a:r>
              <a:rPr lang="en-GB" sz="1200" b="1" dirty="0" smtClean="0"/>
              <a:t>int       </a:t>
            </a:r>
            <a:r>
              <a:rPr lang="en-GB" sz="1200" dirty="0" smtClean="0"/>
              <a:t>registos[12][</a:t>
            </a:r>
            <a:r>
              <a:rPr lang="en-GB" sz="1200" dirty="0" smtClean="0">
                <a:solidFill>
                  <a:srgbClr val="FF0000"/>
                </a:solidFill>
              </a:rPr>
              <a:t>n</a:t>
            </a:r>
            <a:r>
              <a:rPr lang="en-GB" sz="1200" dirty="0" smtClean="0"/>
              <a:t>];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7" y="1005134"/>
            <a:ext cx="1598918" cy="1370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3062288" y="2026655"/>
            <a:ext cx="8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81075" y="2154852"/>
            <a:ext cx="594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>
            <a:off x="680732" y="1005134"/>
            <a:ext cx="53975" cy="1488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4050" y="1073659"/>
            <a:ext cx="0" cy="194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1868660" y="291037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2"/>
          </p:cNvCxnSpPr>
          <p:nvPr/>
        </p:nvCxnSpPr>
        <p:spPr>
          <a:xfrm flipH="1">
            <a:off x="654050" y="3015550"/>
            <a:ext cx="121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05640" y="3064122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ComprasArray</a:t>
            </a:r>
            <a:endParaRPr lang="en-US" sz="800" dirty="0"/>
          </a:p>
        </p:txBody>
      </p:sp>
      <p:graphicFrame>
        <p:nvGraphicFramePr>
          <p:cNvPr id="87" name="Diagram 86"/>
          <p:cNvGraphicFramePr/>
          <p:nvPr>
            <p:extLst>
              <p:ext uri="{D42A27DB-BD31-4B8C-83A1-F6EECF244321}">
                <p14:modId xmlns:p14="http://schemas.microsoft.com/office/powerpoint/2010/main" val="880136769"/>
              </p:ext>
            </p:extLst>
          </p:nvPr>
        </p:nvGraphicFramePr>
        <p:xfrm>
          <a:off x="3043440" y="2738248"/>
          <a:ext cx="809877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" name="Left Brace 87"/>
          <p:cNvSpPr/>
          <p:nvPr/>
        </p:nvSpPr>
        <p:spPr>
          <a:xfrm>
            <a:off x="2979940" y="2750929"/>
            <a:ext cx="57150" cy="528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58" idx="4"/>
            <a:endCxn id="88" idx="1"/>
          </p:cNvCxnSpPr>
          <p:nvPr/>
        </p:nvCxnSpPr>
        <p:spPr>
          <a:xfrm flipV="1">
            <a:off x="2322685" y="3015248"/>
            <a:ext cx="657255" cy="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Bracket 92"/>
          <p:cNvSpPr/>
          <p:nvPr/>
        </p:nvSpPr>
        <p:spPr>
          <a:xfrm>
            <a:off x="3876675" y="2750929"/>
            <a:ext cx="45719" cy="5286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2" idx="2"/>
          </p:cNvCxnSpPr>
          <p:nvPr/>
        </p:nvCxnSpPr>
        <p:spPr>
          <a:xfrm>
            <a:off x="4105520" y="2509253"/>
            <a:ext cx="0" cy="50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3" idx="2"/>
          </p:cNvCxnSpPr>
          <p:nvPr/>
        </p:nvCxnSpPr>
        <p:spPr>
          <a:xfrm flipH="1">
            <a:off x="3922394" y="3015247"/>
            <a:ext cx="18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536" y="574600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Contabilidade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2" y="1018212"/>
            <a:ext cx="1598918" cy="1358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960120" y="1154027"/>
            <a:ext cx="20955" cy="10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1822449" y="270946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1822448" y="150693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6488" y="1673309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RegistosClientes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616488" y="2868276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RegistosProdutos</a:t>
            </a:r>
            <a:endParaRPr lang="en-US" sz="800" dirty="0"/>
          </a:p>
        </p:txBody>
      </p:sp>
      <p:sp>
        <p:nvSpPr>
          <p:cNvPr id="39" name="Double Bracket 38"/>
          <p:cNvSpPr/>
          <p:nvPr/>
        </p:nvSpPr>
        <p:spPr>
          <a:xfrm>
            <a:off x="3151678" y="1506934"/>
            <a:ext cx="1871172" cy="14128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Not Equal 43"/>
          <p:cNvSpPr/>
          <p:nvPr/>
        </p:nvSpPr>
        <p:spPr>
          <a:xfrm>
            <a:off x="2736835" y="2060277"/>
            <a:ext cx="234965" cy="125811"/>
          </a:xfrm>
          <a:prstGeom prst="mathNotEqual">
            <a:avLst>
              <a:gd name="adj1" fmla="val 1132"/>
              <a:gd name="adj2" fmla="val 6600000"/>
              <a:gd name="adj3" fmla="val 34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endCxn id="36" idx="4"/>
          </p:cNvCxnSpPr>
          <p:nvPr/>
        </p:nvCxnSpPr>
        <p:spPr>
          <a:xfrm rot="10800000">
            <a:off x="2276474" y="1612106"/>
            <a:ext cx="875205" cy="40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35" idx="4"/>
          </p:cNvCxnSpPr>
          <p:nvPr/>
        </p:nvCxnSpPr>
        <p:spPr>
          <a:xfrm rot="10800000" flipV="1">
            <a:off x="2276474" y="2213372"/>
            <a:ext cx="875204" cy="60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5" idx="2"/>
          </p:cNvCxnSpPr>
          <p:nvPr/>
        </p:nvCxnSpPr>
        <p:spPr>
          <a:xfrm rot="16200000" flipH="1">
            <a:off x="1292223" y="2284414"/>
            <a:ext cx="590552" cy="4698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981075" y="1612106"/>
            <a:ext cx="739775" cy="6213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6" idx="2"/>
          </p:cNvCxnSpPr>
          <p:nvPr/>
        </p:nvCxnSpPr>
        <p:spPr>
          <a:xfrm>
            <a:off x="1700213" y="1612106"/>
            <a:ext cx="122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53277" y="1678256"/>
            <a:ext cx="1534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int</a:t>
            </a:r>
            <a:r>
              <a:rPr lang="en-GB" sz="1200" dirty="0" smtClean="0"/>
              <a:t>       nVendasP[13];</a:t>
            </a:r>
          </a:p>
          <a:p>
            <a:r>
              <a:rPr lang="en-GB" sz="1200" b="1" dirty="0"/>
              <a:t>i</a:t>
            </a:r>
            <a:r>
              <a:rPr lang="en-GB" sz="1200" b="1" dirty="0" smtClean="0"/>
              <a:t>nt</a:t>
            </a:r>
            <a:r>
              <a:rPr lang="en-GB" sz="1200" dirty="0" smtClean="0"/>
              <a:t>       nVendasN[13];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unidades[13];</a:t>
            </a:r>
          </a:p>
          <a:p>
            <a:r>
              <a:rPr lang="en-GB" sz="1200" b="1" dirty="0" smtClean="0"/>
              <a:t>int</a:t>
            </a:r>
            <a:r>
              <a:rPr lang="en-GB" sz="1200" dirty="0" smtClean="0"/>
              <a:t>       lucro[13</a:t>
            </a:r>
            <a:r>
              <a:rPr lang="en-US" sz="1200" dirty="0" smtClean="0"/>
              <a:t>];</a:t>
            </a:r>
          </a:p>
          <a:p>
            <a:r>
              <a:rPr lang="en-GB" sz="1200" b="1" dirty="0" smtClean="0"/>
              <a:t>char*  </a:t>
            </a:r>
            <a:r>
              <a:rPr lang="en-GB" sz="1200" dirty="0" smtClean="0"/>
              <a:t>nome;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16860" y="1539337"/>
            <a:ext cx="537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/>
              <a:t>*idx0: total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610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5536" y="574600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GestHiper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1280220" y="253666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40598" y="2694803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CatálogoProdutos</a:t>
            </a:r>
            <a:endParaRPr lang="en-US" sz="800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2095907" y="253666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75564" y="270303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CatálogoClientes</a:t>
            </a:r>
            <a:endParaRPr lang="en-US" sz="800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2953704" y="2536664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03236" y="2703039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Compras</a:t>
            </a:r>
            <a:endParaRPr lang="en-US" sz="800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3790447" y="2528428"/>
            <a:ext cx="454025" cy="210344"/>
          </a:xfrm>
          <a:prstGeom prst="flowChartMagneticDisk">
            <a:avLst/>
          </a:prstGeom>
          <a:solidFill>
            <a:srgbClr val="78ACDC"/>
          </a:solidFill>
          <a:ln>
            <a:solidFill>
              <a:srgbClr val="5D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633379" y="269480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Contabilidade</a:t>
            </a:r>
            <a:endParaRPr lang="en-US" sz="800" dirty="0"/>
          </a:p>
        </p:txBody>
      </p:sp>
      <p:cxnSp>
        <p:nvCxnSpPr>
          <p:cNvPr id="56" name="Elbow Connector 55"/>
          <p:cNvCxnSpPr>
            <a:stCxn id="49" idx="2"/>
          </p:cNvCxnSpPr>
          <p:nvPr/>
        </p:nvCxnSpPr>
        <p:spPr>
          <a:xfrm rot="5400000">
            <a:off x="3479015" y="2611949"/>
            <a:ext cx="240147" cy="8367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/>
          <p:cNvSpPr/>
          <p:nvPr/>
        </p:nvSpPr>
        <p:spPr>
          <a:xfrm>
            <a:off x="2136985" y="1267861"/>
            <a:ext cx="1206849" cy="790832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US" dirty="0"/>
          </a:p>
        </p:txBody>
      </p:sp>
      <p:cxnSp>
        <p:nvCxnSpPr>
          <p:cNvPr id="60" name="Elbow Connector 59"/>
          <p:cNvCxnSpPr>
            <a:stCxn id="58" idx="2"/>
            <a:endCxn id="42" idx="1"/>
          </p:cNvCxnSpPr>
          <p:nvPr/>
        </p:nvCxnSpPr>
        <p:spPr>
          <a:xfrm rot="5400000">
            <a:off x="1884837" y="1681090"/>
            <a:ext cx="477971" cy="1233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44" idx="1"/>
          </p:cNvCxnSpPr>
          <p:nvPr/>
        </p:nvCxnSpPr>
        <p:spPr>
          <a:xfrm rot="5400000">
            <a:off x="2292680" y="2088933"/>
            <a:ext cx="477971" cy="417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8" idx="2"/>
            <a:endCxn id="46" idx="1"/>
          </p:cNvCxnSpPr>
          <p:nvPr/>
        </p:nvCxnSpPr>
        <p:spPr>
          <a:xfrm rot="16200000" flipH="1">
            <a:off x="2721578" y="2077524"/>
            <a:ext cx="477971" cy="440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8" idx="2"/>
            <a:endCxn id="48" idx="1"/>
          </p:cNvCxnSpPr>
          <p:nvPr/>
        </p:nvCxnSpPr>
        <p:spPr>
          <a:xfrm rot="16200000" flipH="1">
            <a:off x="3144068" y="1655035"/>
            <a:ext cx="469735" cy="1277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7" idx="2"/>
          </p:cNvCxnSpPr>
          <p:nvPr/>
        </p:nvCxnSpPr>
        <p:spPr>
          <a:xfrm>
            <a:off x="3180716" y="2918483"/>
            <a:ext cx="0" cy="2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45" idx="2"/>
          </p:cNvCxnSpPr>
          <p:nvPr/>
        </p:nvCxnSpPr>
        <p:spPr>
          <a:xfrm rot="10800000">
            <a:off x="2318956" y="2918484"/>
            <a:ext cx="861761" cy="231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43" idx="2"/>
          </p:cNvCxnSpPr>
          <p:nvPr/>
        </p:nvCxnSpPr>
        <p:spPr>
          <a:xfrm rot="10800000">
            <a:off x="1507234" y="2910248"/>
            <a:ext cx="811721" cy="2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60" y="891540"/>
            <a:ext cx="4754880" cy="2461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" y="629053"/>
            <a:ext cx="1682115" cy="262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654050" y="660619"/>
            <a:ext cx="161314" cy="2057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536" y="574600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Ins</a:t>
            </a:r>
            <a:r>
              <a:rPr lang="en-GB" dirty="0" smtClean="0">
                <a:solidFill>
                  <a:schemeClr val="tx2"/>
                </a:solidFill>
              </a:rPr>
              <a:t>. Contb.  1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57" y="2443137"/>
            <a:ext cx="697853" cy="3292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3" y="1714665"/>
            <a:ext cx="743347" cy="32926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631524" y="1034779"/>
            <a:ext cx="73191" cy="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1524" y="1034779"/>
            <a:ext cx="0" cy="150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1524" y="1808201"/>
            <a:ext cx="18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1524" y="2536825"/>
            <a:ext cx="18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34502" y="1643229"/>
            <a:ext cx="139478" cy="149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1433793" y="1792599"/>
            <a:ext cx="139478" cy="149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1433793" y="1941969"/>
            <a:ext cx="139478" cy="15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441977" y="1577453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0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445798" y="1725535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GB" sz="12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44" y="964106"/>
            <a:ext cx="1764176" cy="64340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446466" y="1876962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26386" y="1766571"/>
            <a:ext cx="769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32952" y="1925275"/>
            <a:ext cx="769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19820" y="1613952"/>
            <a:ext cx="54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TY2422</a:t>
            </a:r>
            <a:r>
              <a:rPr lang="en-GB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endParaRPr lang="en-GB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9786" y="1613952"/>
            <a:ext cx="319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nVendasP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GB" sz="800" dirty="0" smtClean="0"/>
              <a:t> | </a:t>
            </a:r>
            <a:r>
              <a:rPr lang="en-GB" sz="800" dirty="0" err="1" smtClean="0"/>
              <a:t>nVendasN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800" dirty="0" smtClean="0"/>
              <a:t> | </a:t>
            </a:r>
            <a:r>
              <a:rPr lang="en-GB" sz="800" dirty="0" err="1" smtClean="0"/>
              <a:t>unidades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800" dirty="0" smtClean="0"/>
              <a:t> | </a:t>
            </a:r>
            <a:r>
              <a:rPr lang="en-GB" sz="800" dirty="0" err="1" smtClean="0"/>
              <a:t>lucro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5.1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Double Brace 60"/>
          <p:cNvSpPr/>
          <p:nvPr/>
        </p:nvSpPr>
        <p:spPr>
          <a:xfrm>
            <a:off x="1999077" y="1643229"/>
            <a:ext cx="2996786" cy="1649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420981" y="2405450"/>
            <a:ext cx="139478" cy="149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1420272" y="2554820"/>
            <a:ext cx="139478" cy="149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420272" y="2704190"/>
            <a:ext cx="139478" cy="152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1428456" y="2339674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0</a:t>
            </a:r>
            <a:endParaRPr lang="en-GB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432277" y="2487756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512865" y="2528792"/>
            <a:ext cx="769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06299" y="2376173"/>
            <a:ext cx="54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AK842</a:t>
            </a:r>
            <a:r>
              <a:rPr lang="en-GB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endParaRPr lang="en-GB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Double Brace 77"/>
          <p:cNvSpPr/>
          <p:nvPr/>
        </p:nvSpPr>
        <p:spPr>
          <a:xfrm>
            <a:off x="1985556" y="2405450"/>
            <a:ext cx="2996786" cy="1649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985556" y="2380034"/>
            <a:ext cx="3196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nVendasP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GB" sz="800" dirty="0" smtClean="0"/>
              <a:t> | </a:t>
            </a:r>
            <a:r>
              <a:rPr lang="en-GB" sz="800" dirty="0" err="1" smtClean="0"/>
              <a:t>nVendasN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800" dirty="0" smtClean="0"/>
              <a:t> | </a:t>
            </a:r>
            <a:r>
              <a:rPr lang="en-GB" sz="800" dirty="0" err="1" smtClean="0"/>
              <a:t>unidades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800" dirty="0" smtClean="0"/>
              <a:t> | </a:t>
            </a:r>
            <a:r>
              <a:rPr lang="en-GB" sz="800" dirty="0" err="1" smtClean="0"/>
              <a:t>lucro</a:t>
            </a:r>
            <a:r>
              <a:rPr lang="en-GB" sz="800" dirty="0" smtClean="0"/>
              <a:t>[12]: </a:t>
            </a:r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5.1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33209" y="2636514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511933" y="2672777"/>
            <a:ext cx="769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GB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Araújo</dc:creator>
  <cp:lastModifiedBy>Pedro Araújo</cp:lastModifiedBy>
  <cp:revision>21</cp:revision>
  <dcterms:created xsi:type="dcterms:W3CDTF">2015-04-23T21:45:06Z</dcterms:created>
  <dcterms:modified xsi:type="dcterms:W3CDTF">2015-04-27T16:19:52Z</dcterms:modified>
</cp:coreProperties>
</file>