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1" autoAdjust="0"/>
    <p:restoredTop sz="85900" autoAdjust="0"/>
  </p:normalViewPr>
  <p:slideViewPr>
    <p:cSldViewPr snapToGrid="0">
      <p:cViewPr varScale="1">
        <p:scale>
          <a:sx n="62" d="100"/>
          <a:sy n="62" d="100"/>
        </p:scale>
        <p:origin x="9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13C29-ECFA-4420-BDE7-381094C3B92E}" type="datetimeFigureOut">
              <a:rPr lang="pt-BR" smtClean="0"/>
              <a:t>14/11/2021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4D29A1-C7AF-4881-9567-5646776AFC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5819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$$ E(Spam) = \sum -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p_i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\log 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p_i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$$</a:t>
            </a:r>
          </a:p>
          <a:p>
            <a:b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$$ E(Spam) = -p(Spam = y) \log(Spam = y) -p(Spam = n) \log(Spam = n) $$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$$ -3/6 \log 3/6 -3/6 \log 3/6 = 1 $$</a:t>
            </a:r>
          </a:p>
          <a:p>
            <a:b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pt-BR" b="0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pt-BR" b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br</a:t>
            </a:r>
            <a:r>
              <a:rPr lang="pt-BR" b="0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$$ G_\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text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{Spam}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Hello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= E(Spam) - \sum 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p_i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E(Spam | 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Hello_i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=$$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$$ E(Spam) - p(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Hello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=y) E(Spam | 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Hello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=y) - p(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Hello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=n) E(Spam | 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Hello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=n) = $$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$$ E(Spam) - p(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Hello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=y) . 1 - p(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Hello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=n) . 1 =$$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$$ E(Spam) - 4/6 . 1 - 2/6 . 1 = 1 - 1 = 0$$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4D29A1-C7AF-4881-9567-5646776AFC66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527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56BCD9-3E4E-46FE-AB2D-CD0899843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C9D334-EA84-4692-B143-3CBAF0BA9E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B18A11-0CCA-41BD-B43E-E2EFF9A20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2B52-C43E-4892-8EB6-E1F89B00FA82}" type="datetimeFigureOut">
              <a:rPr lang="pt-BR" smtClean="0"/>
              <a:t>14/11/2021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931940-3C24-4DCA-B550-81D7B6BB8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031780-A8A6-4CA7-8997-18D9C09DA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9AED-3951-4901-B442-027538439B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722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147D3F-10CB-44A9-9E76-2BE2529FF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7DD5864-E3E5-4143-AE2F-9AD330BF7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2AF27E-CD5F-4DF1-988D-CAD5ACF3E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2B52-C43E-4892-8EB6-E1F89B00FA82}" type="datetimeFigureOut">
              <a:rPr lang="pt-BR" smtClean="0"/>
              <a:t>14/11/2021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575717-02A9-40B7-ABE8-7F490056B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C24A7F-7D2B-4EE7-B651-A60F587A1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9AED-3951-4901-B442-027538439B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697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19030A4-67AF-4F63-9203-F6590D7E6B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96175C6-EAA6-464A-98FE-4877A171E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90CD55-7CC8-4DAD-B88A-8E934B7A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2B52-C43E-4892-8EB6-E1F89B00FA82}" type="datetimeFigureOut">
              <a:rPr lang="pt-BR" smtClean="0"/>
              <a:t>14/11/2021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DDFE4F-FB74-4C7D-ACAC-D081AE0DF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412898-6F0A-4F46-9A85-7CDA04953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9AED-3951-4901-B442-027538439B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4893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7A3563-B1FD-450D-B7EC-2A1300CDD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CB5AB3-FCC8-44D3-BE4F-CB7B092FA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FF8EE2-B66D-4544-89A9-AD4828929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2B52-C43E-4892-8EB6-E1F89B00FA82}" type="datetimeFigureOut">
              <a:rPr lang="pt-BR" smtClean="0"/>
              <a:t>14/11/2021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88665F-D44D-46B6-AE85-A04ABA0D1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993A02-9A8B-4A19-B411-DF52A1886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9AED-3951-4901-B442-027538439B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4987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7ABA5A-D3C6-4C63-BC8C-50B236457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42A5FB-F4CC-435F-8747-3B131E64F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75E668-0299-4D53-99A2-71A6F2746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2B52-C43E-4892-8EB6-E1F89B00FA82}" type="datetimeFigureOut">
              <a:rPr lang="pt-BR" smtClean="0"/>
              <a:t>14/11/2021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3CA751-9746-4A46-BF58-0D58096E6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39CA44-22DB-4823-A7C5-122EC0B8B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9AED-3951-4901-B442-027538439B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4285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DD1E08-1A88-48B6-99A9-5EB69014C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C997AC-025B-488F-8DD8-4F8D7DFFFB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4CBB333-6BDF-4377-A5EE-7ED031870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689777D-CD23-453E-8687-13487323B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2B52-C43E-4892-8EB6-E1F89B00FA82}" type="datetimeFigureOut">
              <a:rPr lang="pt-BR" smtClean="0"/>
              <a:t>14/11/2021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1A49D77-F4AD-45A5-9D3B-F3C53FE01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94A019-64D4-4448-BFB7-A777B522B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9AED-3951-4901-B442-027538439B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428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EC10C0-F3BF-42D3-8D2D-6CC3625D0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FA65C08-F35A-4458-B7C6-DA63E012D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BD37A9A-2573-4041-A67C-6F452FF31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D84C419-A602-4637-B767-7BD6E032EA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8C365E2-B6B2-4BE9-B296-3F35BD268B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5C8E32B-FE9E-40F9-A055-E137F20DA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2B52-C43E-4892-8EB6-E1F89B00FA82}" type="datetimeFigureOut">
              <a:rPr lang="pt-BR" smtClean="0"/>
              <a:t>14/11/2021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90C920A-9725-4297-86D4-B0055FE5F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3D47E5C-2B68-46CF-AAD5-619F685F4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9AED-3951-4901-B442-027538439B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3861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7FDC1E-F6A1-46E1-8785-4DCA32197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AC54064-E294-4C8A-A97D-F0F8F3E68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2B52-C43E-4892-8EB6-E1F89B00FA82}" type="datetimeFigureOut">
              <a:rPr lang="pt-BR" smtClean="0"/>
              <a:t>14/11/2021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59062E1-F3D3-4A7B-A0F4-66FE1C0D8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4A4E57B-159F-4C1B-B023-EA6D2C187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9AED-3951-4901-B442-027538439B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4183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EDE48EE-9C8C-4466-A0BB-BCAAC963E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2B52-C43E-4892-8EB6-E1F89B00FA82}" type="datetimeFigureOut">
              <a:rPr lang="pt-BR" smtClean="0"/>
              <a:t>14/11/2021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797EBB7-50EB-4972-922E-C1F53D695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C38A582-0B27-43F6-AF9A-50ACF4555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9AED-3951-4901-B442-027538439B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0730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E8D3A7-B97E-416B-9E3B-E21008C35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A89A36-73C1-4187-827E-5E9E3BF90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15C3562-9339-447A-A901-9D0CCB7DA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2B5B2A-2FE1-4D19-B7F5-EF7131748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2B52-C43E-4892-8EB6-E1F89B00FA82}" type="datetimeFigureOut">
              <a:rPr lang="pt-BR" smtClean="0"/>
              <a:t>14/11/2021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58DF85-22FA-4D4D-9D2F-5DE3FC708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F3F7C79-5970-41C0-BEDE-1BBDE2841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9AED-3951-4901-B442-027538439B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2786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7BA21B-0F10-4266-A29B-6A7187DA0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B82D11C-0F40-44CB-8F68-1C569B9413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35BC5E9-D6B1-458B-9A3C-6A4DBDFAE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C02DF67-D126-4083-B077-8C9D95552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2B52-C43E-4892-8EB6-E1F89B00FA82}" type="datetimeFigureOut">
              <a:rPr lang="pt-BR" smtClean="0"/>
              <a:t>14/11/2021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F4AF00-5A02-49A0-BFC8-DBCB35422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078E91B-DD8A-427D-80D5-F656B7822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9AED-3951-4901-B442-027538439B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1094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A94A1CD-19E8-4DE5-811A-DE2716AAF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17AE84-BF63-4BC8-8D0F-4C7FEF956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B531CE-2033-4D41-AF6B-A237ABC14E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22B52-C43E-4892-8EB6-E1F89B00FA82}" type="datetimeFigureOut">
              <a:rPr lang="pt-BR" smtClean="0"/>
              <a:t>14/11/2021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FC2135-414E-48F8-B16A-5555F0BFE0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B828D5-B273-42F7-A2F4-9CDFE9F34D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09AED-3951-4901-B442-027538439B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7793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15F3DC5-6BC2-4276-BF0C-465541BFD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30" y="606268"/>
            <a:ext cx="1335280" cy="184884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9C8D59F-A8B3-4D80-AA6B-C7EDDC2CD3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8415" y="1049612"/>
            <a:ext cx="6239746" cy="96215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9C307E12-F4DB-4512-9445-8EC45DDBC2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0442" y="4815885"/>
            <a:ext cx="7316221" cy="1114581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789A9DE8-0A3F-48DB-B8D5-F826B299DCA1}"/>
              </a:ext>
            </a:extLst>
          </p:cNvPr>
          <p:cNvSpPr/>
          <p:nvPr/>
        </p:nvSpPr>
        <p:spPr>
          <a:xfrm>
            <a:off x="1166570" y="606268"/>
            <a:ext cx="667640" cy="184884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DB87F4F5-CBFB-4453-B1A2-F3840B893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546" y="2541279"/>
            <a:ext cx="1335280" cy="1848849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1490F272-749E-44B0-AACC-B5449D998922}"/>
              </a:ext>
            </a:extLst>
          </p:cNvPr>
          <p:cNvSpPr/>
          <p:nvPr/>
        </p:nvSpPr>
        <p:spPr>
          <a:xfrm>
            <a:off x="6350546" y="2870403"/>
            <a:ext cx="1335280" cy="96089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579C8FD5-7A37-4122-A559-B0AD1537B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699" y="2541279"/>
            <a:ext cx="1335280" cy="1848849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2E2FFBDC-2429-4E7D-B383-FF35CBE0AB04}"/>
              </a:ext>
            </a:extLst>
          </p:cNvPr>
          <p:cNvSpPr/>
          <p:nvPr/>
        </p:nvSpPr>
        <p:spPr>
          <a:xfrm>
            <a:off x="4191699" y="3831298"/>
            <a:ext cx="1335280" cy="5953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DF684BB6-EF63-4B2D-83F0-6E6281D7C152}"/>
              </a:ext>
            </a:extLst>
          </p:cNvPr>
          <p:cNvSpPr/>
          <p:nvPr/>
        </p:nvSpPr>
        <p:spPr>
          <a:xfrm>
            <a:off x="2548415" y="5176435"/>
            <a:ext cx="847752" cy="24477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F4F1ECFD-984C-48A1-B45C-DC3EA3D3A8EC}"/>
              </a:ext>
            </a:extLst>
          </p:cNvPr>
          <p:cNvSpPr/>
          <p:nvPr/>
        </p:nvSpPr>
        <p:spPr>
          <a:xfrm>
            <a:off x="6433834" y="5176436"/>
            <a:ext cx="2696705" cy="23474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D336F627-DED9-4D89-8F86-CB659798ED88}"/>
              </a:ext>
            </a:extLst>
          </p:cNvPr>
          <p:cNvSpPr/>
          <p:nvPr/>
        </p:nvSpPr>
        <p:spPr>
          <a:xfrm>
            <a:off x="3477564" y="5178711"/>
            <a:ext cx="2872982" cy="23475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47DF5AF0-4B1E-4D3C-BD04-4CEFE5DE5642}"/>
              </a:ext>
            </a:extLst>
          </p:cNvPr>
          <p:cNvCxnSpPr>
            <a:stCxn id="14" idx="2"/>
          </p:cNvCxnSpPr>
          <p:nvPr/>
        </p:nvCxnSpPr>
        <p:spPr>
          <a:xfrm>
            <a:off x="1500390" y="2455117"/>
            <a:ext cx="1430828" cy="2721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01225F5F-53B2-4C6C-B3B6-AD472A780A27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4859339" y="4426598"/>
            <a:ext cx="160239" cy="713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70FE31DB-2051-4606-96C7-7A4D0E903C59}"/>
              </a:ext>
            </a:extLst>
          </p:cNvPr>
          <p:cNvCxnSpPr>
            <a:cxnSpLocks/>
          </p:cNvCxnSpPr>
          <p:nvPr/>
        </p:nvCxnSpPr>
        <p:spPr>
          <a:xfrm>
            <a:off x="7018186" y="3831298"/>
            <a:ext cx="1151459" cy="1345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Chave Esquerda 32">
            <a:extLst>
              <a:ext uri="{FF2B5EF4-FFF2-40B4-BE49-F238E27FC236}">
                <a16:creationId xmlns:a16="http://schemas.microsoft.com/office/drawing/2014/main" id="{77700617-E66C-4D45-AC8D-E7CB8DA49187}"/>
              </a:ext>
            </a:extLst>
          </p:cNvPr>
          <p:cNvSpPr/>
          <p:nvPr/>
        </p:nvSpPr>
        <p:spPr>
          <a:xfrm rot="16200000">
            <a:off x="6017587" y="2341691"/>
            <a:ext cx="389286" cy="455909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0D81C3A0-B452-4531-920B-AE72F8F81167}"/>
              </a:ext>
            </a:extLst>
          </p:cNvPr>
          <p:cNvSpPr txBox="1"/>
          <p:nvPr/>
        </p:nvSpPr>
        <p:spPr>
          <a:xfrm>
            <a:off x="9471533" y="1049612"/>
            <a:ext cx="14980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/>
              <a:t>Entropia </a:t>
            </a:r>
          </a:p>
          <a:p>
            <a:pPr algn="ctr"/>
            <a:r>
              <a:rPr lang="pt-BR" sz="2800" dirty="0"/>
              <a:t>E(Spam)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80B908E3-847C-42A8-B03A-0CA18779D78E}"/>
              </a:ext>
            </a:extLst>
          </p:cNvPr>
          <p:cNvSpPr txBox="1"/>
          <p:nvPr/>
        </p:nvSpPr>
        <p:spPr>
          <a:xfrm>
            <a:off x="8619095" y="3333383"/>
            <a:ext cx="33411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/>
              <a:t>Ganho de Informação</a:t>
            </a:r>
          </a:p>
          <a:p>
            <a:pPr algn="ctr"/>
            <a:r>
              <a:rPr lang="pt-BR" sz="2800" dirty="0" err="1"/>
              <a:t>G</a:t>
            </a:r>
            <a:r>
              <a:rPr lang="pt-BR" dirty="0" err="1"/>
              <a:t>Spam</a:t>
            </a:r>
            <a:r>
              <a:rPr lang="pt-BR" sz="2800" dirty="0"/>
              <a:t>(</a:t>
            </a:r>
            <a:r>
              <a:rPr lang="pt-BR" sz="2800" dirty="0" err="1"/>
              <a:t>Hello</a:t>
            </a:r>
            <a:r>
              <a:rPr lang="pt-BR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582764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196</Words>
  <Application>Microsoft Office PowerPoint</Application>
  <PresentationFormat>Widescreen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Rogerio de Oliveira</dc:creator>
  <cp:lastModifiedBy>Rogerio de Oliveira</cp:lastModifiedBy>
  <cp:revision>1</cp:revision>
  <dcterms:created xsi:type="dcterms:W3CDTF">2021-09-15T16:11:26Z</dcterms:created>
  <dcterms:modified xsi:type="dcterms:W3CDTF">2021-11-14T15:49:01Z</dcterms:modified>
</cp:coreProperties>
</file>