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>
        <p:scale>
          <a:sx n="80" d="100"/>
          <a:sy n="80" d="100"/>
        </p:scale>
        <p:origin x="300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0EC89-F5F3-484F-8AF3-619161961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5FE39F-063E-4575-8F6D-1361676E3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C4D3D2-69C1-4FB6-86E1-DCD31E08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A4EC7B-AC52-4700-B7AC-03E29A72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57E09F-17BB-4C0E-AFFA-0E6AB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68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71FF1-242E-44D1-8242-AA446EF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F736C5-C8A3-4530-937C-01AFB015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EC975B-5E88-4990-8C72-C7B3EE00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D8259D-A57E-4752-BB90-29C37296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BE757-68A8-4625-B5B4-A7D61634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94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7FA1E-5791-450B-BC3D-E74326FC3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6E148B-8EC4-42D8-A4EE-B343F087D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2BAC5A-F6FA-415C-805B-26FB4AF2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17A9BB-6999-4F4A-8E46-F3E22504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C8994-CC5C-4425-B853-AED2C45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69DDA-FFB2-44A5-A560-2F140D03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2005E-6D4E-4680-B2E0-8112F51F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8663E4-52E6-4864-8397-85B7B247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93934-B007-4897-A549-DB277E7B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7374F-B1D4-43DB-966D-476BFF63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9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C6E24-D1A0-418C-8E5D-BF5FF85B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6B3A88-6A74-44B7-9C1C-8A1FD63A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245F5-9463-4AF9-8C21-E8BE6FDA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3946E-3AFD-4BB9-BA11-EBA06233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FBDD45-1822-4EEF-BA63-FC0C643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84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5A362-AE65-4F41-AA48-8E7FBFC5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3BA1E-83F6-4783-932F-366B70E34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DBFA3C-10A4-4743-81AA-C52C1148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F3572C-3953-480F-A58F-191612FE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8A786E-5B1B-474D-89FD-12113B0B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8C2697-A6C8-4C17-9D85-24D0E1FA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4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EFCB5-6BF2-465C-BDEE-CF99133D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390965-E47B-4B55-AC6A-28EADC0B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2FDCC3-D1E4-4D46-AD2B-60F518F21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C22ED6-2769-4F92-A4B7-916E0112E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8FACDC-61EA-4A4A-9380-3945CB96D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C9E50A-6CB0-42A2-9A38-FEB5DB15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400ACC-DF32-45B5-92AF-BCB6C8F8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A79FB6-A2CB-43C6-9597-138CCC0E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7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E9260-C5D2-4059-83ED-06560BBC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31A849-647F-484F-986D-19E856E8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908CB0-5552-42AD-A7B2-F9470D3C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3B139D-3E9E-4683-BE40-D75D5553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52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278725-0661-434F-AF71-993903D7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603D41-18B0-4075-B5FD-A2203B0E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83650A-E89C-4B65-9CF7-3C33D848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30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C06EF-5571-49DF-A127-F3BA4A3C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47221B-3AFE-4F17-9C0F-EFE9B938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A1059-3BF5-4A0B-9CC6-75A0CF42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F7BE90-6753-44C0-A9BE-5C6BB566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A31DF-1880-4469-98D2-3A944900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5D427-EF2D-4703-8452-674FA8C0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7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5D690-B611-49CB-BE21-84F52BF9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A1425A-786F-428E-9F58-9858538B6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786AF9-A9B4-44BE-9CE3-06D37767A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FD41FB-7555-469B-8EB5-C0FCC61B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83EF5C-E96F-496C-AD61-6736D40B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F21C02-2E6F-410D-8320-B54B8966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9EC133-EED8-4AB2-A933-19DBF9C7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8C181-D3EE-4343-BC40-BE7C5803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D1A53-D9D1-4196-8256-C837C9561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4FDB59-7410-438E-BC8E-6250F0A2D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FC4B0-DA75-4AC8-ACCF-130E4AE2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45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72080B-7A86-4615-AD36-5C570DCD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0" y="1506952"/>
            <a:ext cx="3719079" cy="24509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46C9C9-89C0-46E8-AE84-4F4070F4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955" y="1498625"/>
            <a:ext cx="3828822" cy="24265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C073551-538C-4DB7-B033-0AD64DACA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604" y="1498625"/>
            <a:ext cx="3743466" cy="2475322"/>
          </a:xfrm>
          <a:prstGeom prst="rect">
            <a:avLst/>
          </a:prstGeom>
        </p:spPr>
      </p:pic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7069CAF7-B28D-4068-A525-D7AF6FAD5180}"/>
              </a:ext>
            </a:extLst>
          </p:cNvPr>
          <p:cNvSpPr/>
          <p:nvPr/>
        </p:nvSpPr>
        <p:spPr>
          <a:xfrm rot="16200000">
            <a:off x="5988895" y="-1499914"/>
            <a:ext cx="381743" cy="110620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7503A02-36CE-4C76-A1CD-4D492C62F2C7}"/>
              </a:ext>
            </a:extLst>
          </p:cNvPr>
          <p:cNvSpPr/>
          <p:nvPr/>
        </p:nvSpPr>
        <p:spPr>
          <a:xfrm>
            <a:off x="5086348" y="4394976"/>
            <a:ext cx="385763" cy="381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756B9CA-E34E-4909-9914-A47BD06261A3}"/>
              </a:ext>
            </a:extLst>
          </p:cNvPr>
          <p:cNvSpPr/>
          <p:nvPr/>
        </p:nvSpPr>
        <p:spPr>
          <a:xfrm>
            <a:off x="5981701" y="4394976"/>
            <a:ext cx="385763" cy="381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D96ACFA-E83D-400A-AABF-CA53C0C15C51}"/>
              </a:ext>
            </a:extLst>
          </p:cNvPr>
          <p:cNvSpPr/>
          <p:nvPr/>
        </p:nvSpPr>
        <p:spPr>
          <a:xfrm>
            <a:off x="6849319" y="4373327"/>
            <a:ext cx="385763" cy="3817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A455432-9235-4E68-BDFB-A154D37F7BA3}"/>
              </a:ext>
            </a:extLst>
          </p:cNvPr>
          <p:cNvSpPr/>
          <p:nvPr/>
        </p:nvSpPr>
        <p:spPr>
          <a:xfrm>
            <a:off x="8254262" y="4373327"/>
            <a:ext cx="385763" cy="381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>
            <a:extLst>
              <a:ext uri="{FF2B5EF4-FFF2-40B4-BE49-F238E27FC236}">
                <a16:creationId xmlns:a16="http://schemas.microsoft.com/office/drawing/2014/main" id="{6AE5E00B-E27E-455A-8D71-358FA4FAD7A0}"/>
              </a:ext>
            </a:extLst>
          </p:cNvPr>
          <p:cNvSpPr/>
          <p:nvPr/>
        </p:nvSpPr>
        <p:spPr>
          <a:xfrm>
            <a:off x="5578589" y="4440195"/>
            <a:ext cx="268899" cy="287556"/>
          </a:xfrm>
          <a:prstGeom prst="plus">
            <a:avLst>
              <a:gd name="adj" fmla="val 42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ruz 18">
            <a:extLst>
              <a:ext uri="{FF2B5EF4-FFF2-40B4-BE49-F238E27FC236}">
                <a16:creationId xmlns:a16="http://schemas.microsoft.com/office/drawing/2014/main" id="{E5CAB9A2-0E22-43B0-907D-22E76A662CAB}"/>
              </a:ext>
            </a:extLst>
          </p:cNvPr>
          <p:cNvSpPr/>
          <p:nvPr/>
        </p:nvSpPr>
        <p:spPr>
          <a:xfrm>
            <a:off x="6473942" y="4440195"/>
            <a:ext cx="268899" cy="287556"/>
          </a:xfrm>
          <a:prstGeom prst="plus">
            <a:avLst>
              <a:gd name="adj" fmla="val 42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Igual a 19">
            <a:extLst>
              <a:ext uri="{FF2B5EF4-FFF2-40B4-BE49-F238E27FC236}">
                <a16:creationId xmlns:a16="http://schemas.microsoft.com/office/drawing/2014/main" id="{F732AE46-E3E0-4949-BD2E-F18C4E5058B6}"/>
              </a:ext>
            </a:extLst>
          </p:cNvPr>
          <p:cNvSpPr/>
          <p:nvPr/>
        </p:nvSpPr>
        <p:spPr>
          <a:xfrm>
            <a:off x="7499888" y="4399672"/>
            <a:ext cx="489568" cy="38174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93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2021-11-14T03:08:16Z</dcterms:created>
  <dcterms:modified xsi:type="dcterms:W3CDTF">2021-11-14T03:19:18Z</dcterms:modified>
</cp:coreProperties>
</file>