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>
        <p:scale>
          <a:sx n="78" d="100"/>
          <a:sy n="78" d="100"/>
        </p:scale>
        <p:origin x="378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0EC89-F5F3-484F-8AF3-619161961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5FE39F-063E-4575-8F6D-1361676E3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C4D3D2-69C1-4FB6-86E1-DCD31E08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C299-305A-4AF7-BCE3-A043438F52A4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A4EC7B-AC52-4700-B7AC-03E29A72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57E09F-17BB-4C0E-AFFA-0E6AB91E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B83B-3AF9-4F92-BEA8-07928B5AE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68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71FF1-242E-44D1-8242-AA446EFE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F736C5-C8A3-4530-937C-01AFB015D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EC975B-5E88-4990-8C72-C7B3EE00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C299-305A-4AF7-BCE3-A043438F52A4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D8259D-A57E-4752-BB90-29C37296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1BE757-68A8-4625-B5B4-A7D61634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B83B-3AF9-4F92-BEA8-07928B5AE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94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67FA1E-5791-450B-BC3D-E74326FC3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6E148B-8EC4-42D8-A4EE-B343F087D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2BAC5A-F6FA-415C-805B-26FB4AF2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C299-305A-4AF7-BCE3-A043438F52A4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17A9BB-6999-4F4A-8E46-F3E22504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9C8994-CC5C-4425-B853-AED2C45D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B83B-3AF9-4F92-BEA8-07928B5AE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8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69DDA-FFB2-44A5-A560-2F140D03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B2005E-6D4E-4680-B2E0-8112F51F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8663E4-52E6-4864-8397-85B7B247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C299-305A-4AF7-BCE3-A043438F52A4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093934-B007-4897-A549-DB277E7B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E7374F-B1D4-43DB-966D-476BFF63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B83B-3AF9-4F92-BEA8-07928B5AE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39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C6E24-D1A0-418C-8E5D-BF5FF85B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6B3A88-6A74-44B7-9C1C-8A1FD63A2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A245F5-9463-4AF9-8C21-E8BE6FDA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C299-305A-4AF7-BCE3-A043438F52A4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43946E-3AFD-4BB9-BA11-EBA06233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FBDD45-1822-4EEF-BA63-FC0C643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B83B-3AF9-4F92-BEA8-07928B5AE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84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5A362-AE65-4F41-AA48-8E7FBFC5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13BA1E-83F6-4783-932F-366B70E34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DBFA3C-10A4-4743-81AA-C52C1148B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F3572C-3953-480F-A58F-191612FE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C299-305A-4AF7-BCE3-A043438F52A4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8A786E-5B1B-474D-89FD-12113B0B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8C2697-A6C8-4C17-9D85-24D0E1FA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B83B-3AF9-4F92-BEA8-07928B5AE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44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EFCB5-6BF2-465C-BDEE-CF99133D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390965-E47B-4B55-AC6A-28EADC0B1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2FDCC3-D1E4-4D46-AD2B-60F518F21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4C22ED6-2769-4F92-A4B7-916E0112E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48FACDC-61EA-4A4A-9380-3945CB96D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2C9E50A-6CB0-42A2-9A38-FEB5DB15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C299-305A-4AF7-BCE3-A043438F52A4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F400ACC-DF32-45B5-92AF-BCB6C8F8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3A79FB6-A2CB-43C6-9597-138CCC0E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B83B-3AF9-4F92-BEA8-07928B5AE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79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E9260-C5D2-4059-83ED-06560BBC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131A849-647F-484F-986D-19E856E8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C299-305A-4AF7-BCE3-A043438F52A4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908CB0-5552-42AD-A7B2-F9470D3C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C3B139D-3E9E-4683-BE40-D75D5553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B83B-3AF9-4F92-BEA8-07928B5AE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52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6278725-0661-434F-AF71-993903D71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C299-305A-4AF7-BCE3-A043438F52A4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603D41-18B0-4075-B5FD-A2203B0E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83650A-E89C-4B65-9CF7-3C33D848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B83B-3AF9-4F92-BEA8-07928B5AE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30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C06EF-5571-49DF-A127-F3BA4A3C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47221B-3AFE-4F17-9C0F-EFE9B9388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9A1059-3BF5-4A0B-9CC6-75A0CF42F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F7BE90-6753-44C0-A9BE-5C6BB566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C299-305A-4AF7-BCE3-A043438F52A4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3A31DF-1880-4469-98D2-3A944900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95D427-EF2D-4703-8452-674FA8C0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B83B-3AF9-4F92-BEA8-07928B5AE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74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5D690-B611-49CB-BE21-84F52BF9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A1425A-786F-428E-9F58-9858538B6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786AF9-A9B4-44BE-9CE3-06D37767A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FD41FB-7555-469B-8EB5-C0FCC61B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C299-305A-4AF7-BCE3-A043438F52A4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83EF5C-E96F-496C-AD61-6736D40B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F21C02-2E6F-410D-8320-B54B8966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B83B-3AF9-4F92-BEA8-07928B5AE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83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89EC133-EED8-4AB2-A933-19DBF9C7A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98C181-D3EE-4343-BC40-BE7C5803E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0D1A53-D9D1-4196-8256-C837C9561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FC299-305A-4AF7-BCE3-A043438F52A4}" type="datetimeFigureOut">
              <a:rPr lang="pt-BR" smtClean="0"/>
              <a:t>14/11/2021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4FDB59-7410-438E-BC8E-6250F0A2D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0FC4B0-DA75-4AC8-ACCF-130E4AE28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3B83B-3AF9-4F92-BEA8-07928B5AE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45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C72080B-7A86-4615-AD36-5C570DCD0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60" y="2144621"/>
            <a:ext cx="3719079" cy="245093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D46C9C9-89C0-46E8-AE84-4F4070F47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955" y="2136294"/>
            <a:ext cx="3828822" cy="242654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C073551-538C-4DB7-B033-0AD64DACA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604" y="2136294"/>
            <a:ext cx="3743466" cy="2475322"/>
          </a:xfrm>
          <a:prstGeom prst="rect">
            <a:avLst/>
          </a:prstGeom>
        </p:spPr>
      </p:pic>
      <p:sp>
        <p:nvSpPr>
          <p:cNvPr id="12" name="Chave Esquerda 11">
            <a:extLst>
              <a:ext uri="{FF2B5EF4-FFF2-40B4-BE49-F238E27FC236}">
                <a16:creationId xmlns:a16="http://schemas.microsoft.com/office/drawing/2014/main" id="{7069CAF7-B28D-4068-A525-D7AF6FAD5180}"/>
              </a:ext>
            </a:extLst>
          </p:cNvPr>
          <p:cNvSpPr/>
          <p:nvPr/>
        </p:nvSpPr>
        <p:spPr>
          <a:xfrm rot="16200000">
            <a:off x="5988895" y="-862245"/>
            <a:ext cx="381743" cy="1106202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7503A02-36CE-4C76-A1CD-4D492C62F2C7}"/>
              </a:ext>
            </a:extLst>
          </p:cNvPr>
          <p:cNvSpPr/>
          <p:nvPr/>
        </p:nvSpPr>
        <p:spPr>
          <a:xfrm>
            <a:off x="5086348" y="5032645"/>
            <a:ext cx="385763" cy="3817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756B9CA-E34E-4909-9914-A47BD06261A3}"/>
              </a:ext>
            </a:extLst>
          </p:cNvPr>
          <p:cNvSpPr/>
          <p:nvPr/>
        </p:nvSpPr>
        <p:spPr>
          <a:xfrm>
            <a:off x="5981701" y="5032645"/>
            <a:ext cx="385763" cy="3817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D96ACFA-E83D-400A-AABF-CA53C0C15C51}"/>
              </a:ext>
            </a:extLst>
          </p:cNvPr>
          <p:cNvSpPr/>
          <p:nvPr/>
        </p:nvSpPr>
        <p:spPr>
          <a:xfrm>
            <a:off x="6849319" y="5010996"/>
            <a:ext cx="385763" cy="3817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A455432-9235-4E68-BDFB-A154D37F7BA3}"/>
              </a:ext>
            </a:extLst>
          </p:cNvPr>
          <p:cNvSpPr/>
          <p:nvPr/>
        </p:nvSpPr>
        <p:spPr>
          <a:xfrm>
            <a:off x="8254262" y="5010996"/>
            <a:ext cx="385763" cy="3817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ruz 17">
            <a:extLst>
              <a:ext uri="{FF2B5EF4-FFF2-40B4-BE49-F238E27FC236}">
                <a16:creationId xmlns:a16="http://schemas.microsoft.com/office/drawing/2014/main" id="{6AE5E00B-E27E-455A-8D71-358FA4FAD7A0}"/>
              </a:ext>
            </a:extLst>
          </p:cNvPr>
          <p:cNvSpPr/>
          <p:nvPr/>
        </p:nvSpPr>
        <p:spPr>
          <a:xfrm>
            <a:off x="5578589" y="5077864"/>
            <a:ext cx="268899" cy="287556"/>
          </a:xfrm>
          <a:prstGeom prst="plus">
            <a:avLst>
              <a:gd name="adj" fmla="val 425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ruz 18">
            <a:extLst>
              <a:ext uri="{FF2B5EF4-FFF2-40B4-BE49-F238E27FC236}">
                <a16:creationId xmlns:a16="http://schemas.microsoft.com/office/drawing/2014/main" id="{E5CAB9A2-0E22-43B0-907D-22E76A662CAB}"/>
              </a:ext>
            </a:extLst>
          </p:cNvPr>
          <p:cNvSpPr/>
          <p:nvPr/>
        </p:nvSpPr>
        <p:spPr>
          <a:xfrm>
            <a:off x="6473942" y="5077864"/>
            <a:ext cx="268899" cy="287556"/>
          </a:xfrm>
          <a:prstGeom prst="plus">
            <a:avLst>
              <a:gd name="adj" fmla="val 425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Igual a 19">
            <a:extLst>
              <a:ext uri="{FF2B5EF4-FFF2-40B4-BE49-F238E27FC236}">
                <a16:creationId xmlns:a16="http://schemas.microsoft.com/office/drawing/2014/main" id="{F732AE46-E3E0-4949-BD2E-F18C4E5058B6}"/>
              </a:ext>
            </a:extLst>
          </p:cNvPr>
          <p:cNvSpPr/>
          <p:nvPr/>
        </p:nvSpPr>
        <p:spPr>
          <a:xfrm>
            <a:off x="7499888" y="5037341"/>
            <a:ext cx="489568" cy="381744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661B162-9C75-4AE2-B478-57B2BBE6D886}"/>
              </a:ext>
            </a:extLst>
          </p:cNvPr>
          <p:cNvSpPr txBox="1"/>
          <p:nvPr/>
        </p:nvSpPr>
        <p:spPr>
          <a:xfrm>
            <a:off x="2128639" y="2171376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X</a:t>
            </a:r>
            <a:r>
              <a:rPr lang="pt-BR" sz="2000" dirty="0"/>
              <a:t> </a:t>
            </a:r>
            <a:r>
              <a:rPr lang="pt-B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1,2,3,3,6,6</a:t>
            </a:r>
            <a:endParaRPr lang="pt-BR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78B17BD-501D-460D-9867-654FC48731BD}"/>
              </a:ext>
            </a:extLst>
          </p:cNvPr>
          <p:cNvSpPr txBox="1"/>
          <p:nvPr/>
        </p:nvSpPr>
        <p:spPr>
          <a:xfrm>
            <a:off x="5740881" y="2220713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X</a:t>
            </a:r>
            <a:r>
              <a:rPr lang="pt-BR" sz="2000" dirty="0"/>
              <a:t> </a:t>
            </a:r>
            <a:r>
              <a:rPr lang="pt-B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1,2,3,4,5,5</a:t>
            </a:r>
            <a:endParaRPr lang="pt-BR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4AF6517-2515-44B1-B457-09AA6C9CAF0C}"/>
              </a:ext>
            </a:extLst>
          </p:cNvPr>
          <p:cNvSpPr txBox="1"/>
          <p:nvPr/>
        </p:nvSpPr>
        <p:spPr>
          <a:xfrm>
            <a:off x="9825574" y="2155426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X</a:t>
            </a:r>
            <a:r>
              <a:rPr lang="pt-BR" sz="2000" dirty="0"/>
              <a:t> </a:t>
            </a:r>
            <a:r>
              <a:rPr lang="pt-B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2,2,3,4,5,6</a:t>
            </a:r>
            <a:endParaRPr lang="pt-BR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8899117-680B-49E1-A9FE-ADBAA90E7592}"/>
              </a:ext>
            </a:extLst>
          </p:cNvPr>
          <p:cNvSpPr txBox="1"/>
          <p:nvPr/>
        </p:nvSpPr>
        <p:spPr>
          <a:xfrm>
            <a:off x="1190176" y="2420768"/>
            <a:ext cx="938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  <a:r>
              <a:rPr lang="pt-BR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a1</a:t>
            </a:r>
            <a:endParaRPr lang="pt-BR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9422E8A-B574-48B7-91F9-46A57C98AD7A}"/>
              </a:ext>
            </a:extLst>
          </p:cNvPr>
          <p:cNvSpPr txBox="1"/>
          <p:nvPr/>
        </p:nvSpPr>
        <p:spPr>
          <a:xfrm>
            <a:off x="4780487" y="2451545"/>
            <a:ext cx="938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  <a:r>
              <a:rPr lang="pt-BR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a4</a:t>
            </a:r>
            <a:endParaRPr lang="pt-BR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C45E328-A81D-4156-AE1E-E608934D2BD2}"/>
              </a:ext>
            </a:extLst>
          </p:cNvPr>
          <p:cNvSpPr txBox="1"/>
          <p:nvPr/>
        </p:nvSpPr>
        <p:spPr>
          <a:xfrm>
            <a:off x="8887111" y="2417597"/>
            <a:ext cx="938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  <a:r>
              <a:rPr lang="pt-BR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a2</a:t>
            </a:r>
            <a:endParaRPr lang="pt-BR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148E5D9-77D8-4764-9CAF-2822D125D6EC}"/>
              </a:ext>
            </a:extLst>
          </p:cNvPr>
          <p:cNvSpPr txBox="1"/>
          <p:nvPr/>
        </p:nvSpPr>
        <p:spPr>
          <a:xfrm>
            <a:off x="-323420" y="4859638"/>
            <a:ext cx="386355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</a:t>
            </a:r>
            <a:r>
              <a:rPr lang="pt-BR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train_data</a:t>
            </a:r>
            <a:r>
              <a:rPr lang="pt-BR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pt-BR" sz="2000" dirty="0"/>
              <a:t>                      </a:t>
            </a:r>
            <a:r>
              <a:rPr lang="pt-BR" sz="1600" dirty="0"/>
              <a:t> </a:t>
            </a:r>
            <a:r>
              <a:rPr lang="pt-BR" sz="1600" b="1" i="1" dirty="0"/>
              <a:t>a1   a2   a3   a4   </a:t>
            </a:r>
            <a:r>
              <a:rPr lang="pt-BR" sz="1600" b="1" i="1" dirty="0" err="1"/>
              <a:t>Class</a:t>
            </a:r>
            <a:endParaRPr lang="pt-BR" sz="1600" b="1" i="1" dirty="0"/>
          </a:p>
          <a:p>
            <a:r>
              <a:rPr lang="pt-BR" sz="1600" b="1" i="1" dirty="0"/>
              <a:t>                         1   ...</a:t>
            </a:r>
          </a:p>
          <a:p>
            <a:r>
              <a:rPr lang="pt-BR" sz="1600" b="1" i="1" dirty="0"/>
              <a:t>                         2   ...</a:t>
            </a:r>
          </a:p>
          <a:p>
            <a:r>
              <a:rPr lang="pt-BR" sz="1600" b="1" i="1" dirty="0"/>
              <a:t>                         ...  ...</a:t>
            </a:r>
          </a:p>
          <a:p>
            <a:r>
              <a:rPr lang="pt-BR" sz="1600" b="1" i="1" dirty="0"/>
              <a:t>                         6   ...</a:t>
            </a:r>
          </a:p>
          <a:p>
            <a:r>
              <a:rPr lang="pt-BR" sz="1600" b="1" i="1" dirty="0"/>
              <a:t>        </a:t>
            </a:r>
          </a:p>
          <a:p>
            <a:endParaRPr lang="pt-BR" sz="1600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B2661CFA-FBF6-4E02-960C-53F3AA9AD6DB}"/>
              </a:ext>
            </a:extLst>
          </p:cNvPr>
          <p:cNvSpPr/>
          <p:nvPr/>
        </p:nvSpPr>
        <p:spPr>
          <a:xfrm>
            <a:off x="2627897" y="5545415"/>
            <a:ext cx="147388" cy="1535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CEE2D2C7-6744-4470-9820-B59D0112532C}"/>
              </a:ext>
            </a:extLst>
          </p:cNvPr>
          <p:cNvSpPr/>
          <p:nvPr/>
        </p:nvSpPr>
        <p:spPr>
          <a:xfrm>
            <a:off x="2627897" y="5761983"/>
            <a:ext cx="147388" cy="15354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3E197942-8CC8-42C9-A159-2915A82F4F84}"/>
              </a:ext>
            </a:extLst>
          </p:cNvPr>
          <p:cNvSpPr/>
          <p:nvPr/>
        </p:nvSpPr>
        <p:spPr>
          <a:xfrm>
            <a:off x="2627897" y="6326645"/>
            <a:ext cx="147388" cy="1535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0C51A1D-E65B-4968-B208-B2E7525C434F}"/>
              </a:ext>
            </a:extLst>
          </p:cNvPr>
          <p:cNvSpPr txBox="1"/>
          <p:nvPr/>
        </p:nvSpPr>
        <p:spPr>
          <a:xfrm>
            <a:off x="1321018" y="1110450"/>
            <a:ext cx="333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0" dirty="0" err="1">
                <a:solidFill>
                  <a:srgbClr val="292929"/>
                </a:solidFill>
                <a:effectLst/>
                <a:latin typeface="charter"/>
              </a:rPr>
              <a:t>Bagging</a:t>
            </a:r>
            <a:r>
              <a:rPr lang="pt-BR" b="1" i="0" dirty="0">
                <a:solidFill>
                  <a:srgbClr val="292929"/>
                </a:solidFill>
                <a:effectLst/>
                <a:latin typeface="charter"/>
              </a:rPr>
              <a:t> (</a:t>
            </a:r>
            <a:r>
              <a:rPr lang="pt-BR" b="1" i="0" dirty="0" err="1">
                <a:solidFill>
                  <a:srgbClr val="292929"/>
                </a:solidFill>
                <a:effectLst/>
                <a:latin typeface="charter"/>
              </a:rPr>
              <a:t>Bootstrap</a:t>
            </a:r>
            <a:r>
              <a:rPr lang="pt-BR" b="1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pt-BR" b="1" i="0" dirty="0" err="1">
                <a:solidFill>
                  <a:srgbClr val="292929"/>
                </a:solidFill>
                <a:effectLst/>
                <a:latin typeface="charter"/>
              </a:rPr>
              <a:t>Aggregation</a:t>
            </a:r>
            <a:r>
              <a:rPr lang="pt-BR" b="1" i="0" dirty="0">
                <a:solidFill>
                  <a:srgbClr val="292929"/>
                </a:solidFill>
                <a:effectLst/>
                <a:latin typeface="charter"/>
              </a:rPr>
              <a:t>) </a:t>
            </a:r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23C6FBF-62AC-457F-9653-6B260DF9FFFA}"/>
              </a:ext>
            </a:extLst>
          </p:cNvPr>
          <p:cNvSpPr txBox="1"/>
          <p:nvPr/>
        </p:nvSpPr>
        <p:spPr>
          <a:xfrm>
            <a:off x="7132980" y="1534936"/>
            <a:ext cx="4518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 err="1">
                <a:solidFill>
                  <a:srgbClr val="292929"/>
                </a:solidFill>
                <a:effectLst/>
                <a:latin typeface="charter"/>
              </a:rPr>
              <a:t>Feature</a:t>
            </a:r>
            <a:r>
              <a:rPr lang="pt-BR" b="1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pt-BR" b="1" i="0" dirty="0" err="1">
                <a:solidFill>
                  <a:srgbClr val="292929"/>
                </a:solidFill>
                <a:effectLst/>
                <a:latin typeface="charter"/>
              </a:rPr>
              <a:t>Randomness</a:t>
            </a:r>
            <a:endParaRPr lang="pt-BR" dirty="0"/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5CE30838-76C1-4706-946E-65280581BFDF}"/>
              </a:ext>
            </a:extLst>
          </p:cNvPr>
          <p:cNvSpPr/>
          <p:nvPr/>
        </p:nvSpPr>
        <p:spPr>
          <a:xfrm>
            <a:off x="2775285" y="1534936"/>
            <a:ext cx="511611" cy="1036550"/>
          </a:xfrm>
          <a:prstGeom prst="arc">
            <a:avLst>
              <a:gd name="adj1" fmla="val 16200000"/>
              <a:gd name="adj2" fmla="val 3053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9039D444-6167-4E16-B4BA-EBB531D070E6}"/>
              </a:ext>
            </a:extLst>
          </p:cNvPr>
          <p:cNvSpPr/>
          <p:nvPr/>
        </p:nvSpPr>
        <p:spPr>
          <a:xfrm>
            <a:off x="2979994" y="1343297"/>
            <a:ext cx="3436473" cy="1228188"/>
          </a:xfrm>
          <a:prstGeom prst="arc">
            <a:avLst>
              <a:gd name="adj1" fmla="val 16200000"/>
              <a:gd name="adj2" fmla="val 3053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Arco 42">
            <a:extLst>
              <a:ext uri="{FF2B5EF4-FFF2-40B4-BE49-F238E27FC236}">
                <a16:creationId xmlns:a16="http://schemas.microsoft.com/office/drawing/2014/main" id="{9552F278-EEBF-423C-B6C5-806780DA2889}"/>
              </a:ext>
            </a:extLst>
          </p:cNvPr>
          <p:cNvSpPr/>
          <p:nvPr/>
        </p:nvSpPr>
        <p:spPr>
          <a:xfrm>
            <a:off x="8844731" y="1904268"/>
            <a:ext cx="511611" cy="1036550"/>
          </a:xfrm>
          <a:prstGeom prst="arc">
            <a:avLst>
              <a:gd name="adj1" fmla="val 16200000"/>
              <a:gd name="adj2" fmla="val 3053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3938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charter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Rogerio de Oliveira</dc:creator>
  <cp:lastModifiedBy>Rogerio de Oliveira</cp:lastModifiedBy>
  <cp:revision>2</cp:revision>
  <dcterms:created xsi:type="dcterms:W3CDTF">2021-11-14T03:08:16Z</dcterms:created>
  <dcterms:modified xsi:type="dcterms:W3CDTF">2021-11-14T03:38:05Z</dcterms:modified>
</cp:coreProperties>
</file>