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E7A57-3668-41FE-918C-21A270E8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BA1C0-9FAA-4952-BE3A-EC960C03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F8F1B-A650-4BFE-AFB9-0E47E6E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38E0C-E0A5-4C1F-A0F5-B09C49C4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4B091-0BED-438E-B6CB-5DB7E8EB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2CA48-9877-4AC3-A113-43BEBDB1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29D224-838C-4199-B26C-800EC0A17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B07D51-688E-4ADC-B107-1F75EF47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E8C48-27F7-4061-A735-413A65D5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D1FD65-ECA9-4603-998C-326A1886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77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DD7483-229D-4F75-BBE7-3E6338E11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EDF969-032C-4622-8D09-4C71EC4AE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5FFAF-8E5A-4F33-8E1F-5D5993E1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B0F7E-BD4E-48C6-B506-1BF4C0FC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3EA79-6B6D-4145-8100-A54F73FE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4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CFF37-38F7-4845-9D36-81E7869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4F773-3014-4C9D-92FA-FF8DD10D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7A973A-62A6-4C17-AFFE-3BD7797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188A-B03F-4991-A798-9CA05F68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59EB0-8C7F-45E3-BFA6-720673CA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8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564CD-B83B-4C1B-9960-84A88140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89EF72-7783-4D20-BF6B-C7F336E6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CD74E7-46DD-4D30-A088-63BF5C19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6CEF0-2A19-4283-AE4E-F8E1545A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24ED6C-4975-46D5-B748-D4EDBE7E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98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4E653-48FC-434A-B3BE-7EC3AE95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F6DBAD-84A7-4628-B4D1-84C8CF8C0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3F1470-3D67-4E3C-AE52-CF9C9929C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4C1C8F-20CF-4591-9551-31214A2D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CD9F34-0920-4629-B887-D3681425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427326-9B6D-44E3-9310-1E312422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3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2915D-5166-4C5B-A1F2-88018992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BB740-A5C1-435D-AAC7-278AEC88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6883E7-C03F-4D6A-AFAC-0A48C6FA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81D016-6C7C-470F-B6D5-AAC5B23C0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4A0CD0-1BDC-4535-A363-11C66B911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772479-CA55-4139-B9F3-E012B14D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2C23CD-B04D-43E1-B2D7-ADBBE4B4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A179A8-EA3A-401D-8298-27F85104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87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15C61-B299-4D44-8EEC-D540391F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C63813-423A-4381-9982-C7E080BB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9B37E7-8B25-4F93-9920-5A2DD8DD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D8C2D6-F44B-4FDF-AF05-E93B352E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14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E97F0A-C585-4665-A8AF-9B446B39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C7BA88-DD2B-4383-8F40-6C7925BC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F2922-AD34-4D97-953D-22C0E5B2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40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51B71-396D-4ACD-B4F1-49E39407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637E6-CB48-4E96-88D3-D417D49F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EAA59E-8A29-4476-957E-76AD2365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A9E895-E1EA-4A5A-B7BA-6FE91EDE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9AC7F4-E564-47EC-9F5C-806EC6B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5E1AFB-F7DC-4670-B423-FEC1E7B4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B96C8-0CCB-433D-B77A-A9290FB4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6AB822-2FCD-42C2-8F10-A8E1C86C0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AD9757-CAE2-4484-9347-66463B0B9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5A9FBF-CF50-47B1-9C3C-5699EA8D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117D8A-4C27-4B3D-AB42-4E64DC94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A80D26-7C37-408A-ABE1-26714E68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2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93F2BB-5047-49C9-9847-22ECC119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391942-8E61-440B-AC9A-5FD94A9B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BA6E4-EE11-494A-B1D8-CCA37DB9F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7FAB-A10D-4A3F-94DF-45FF07679C98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F31BC-A9F3-4B32-92AF-E43A5A8E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53559-BB8C-4AEF-8B6A-579B61B00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8CF64-5979-4B92-AFA6-FA3BF1E25A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56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2FDF70E-674D-42C6-B4FA-A819EF9A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530" y="340315"/>
            <a:ext cx="1653337" cy="17181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0243F9-E746-427D-A2A3-AE6EB0C0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70" y="2492339"/>
            <a:ext cx="1924319" cy="13813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30DD6FC-BB8C-4E44-AD58-3F6C9E9FB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008" y="2492339"/>
            <a:ext cx="2019582" cy="819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CA922E4-050C-4B3A-A185-C593CAB3B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578" y="4431877"/>
            <a:ext cx="1829055" cy="84784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810BCDE-A1BB-4EC0-BD2C-921BDFE97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520" y="4446132"/>
            <a:ext cx="1886213" cy="83831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9044557-5DB6-44E1-8BB6-F4CC2ED143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0007" y="6025802"/>
            <a:ext cx="1867161" cy="54300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CCECE3C-30F2-4ABA-9B26-D4508AF64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123" y="6006749"/>
            <a:ext cx="2019582" cy="523948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A48CAD68-9BC3-4EF8-98EA-A736D6C29F09}"/>
              </a:ext>
            </a:extLst>
          </p:cNvPr>
          <p:cNvSpPr/>
          <p:nvPr/>
        </p:nvSpPr>
        <p:spPr>
          <a:xfrm>
            <a:off x="7377482" y="340315"/>
            <a:ext cx="1829055" cy="1718174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C200760-608E-483D-BCFE-D31C4A3B4B7C}"/>
              </a:ext>
            </a:extLst>
          </p:cNvPr>
          <p:cNvSpPr/>
          <p:nvPr/>
        </p:nvSpPr>
        <p:spPr>
          <a:xfrm>
            <a:off x="8836007" y="2363371"/>
            <a:ext cx="2019582" cy="106562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288F0E3-A358-4C35-B15D-B3FEF4492EFE}"/>
              </a:ext>
            </a:extLst>
          </p:cNvPr>
          <p:cNvSpPr/>
          <p:nvPr/>
        </p:nvSpPr>
        <p:spPr>
          <a:xfrm>
            <a:off x="5987366" y="2345001"/>
            <a:ext cx="2019582" cy="155614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E5639A7-28BD-4025-8DC6-5BC9E1596B71}"/>
              </a:ext>
            </a:extLst>
          </p:cNvPr>
          <p:cNvSpPr/>
          <p:nvPr/>
        </p:nvSpPr>
        <p:spPr>
          <a:xfrm>
            <a:off x="5909721" y="5880485"/>
            <a:ext cx="2019582" cy="65021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F9C2CE-2E04-40D8-A326-5145AE5B9FCA}"/>
              </a:ext>
            </a:extLst>
          </p:cNvPr>
          <p:cNvSpPr/>
          <p:nvPr/>
        </p:nvSpPr>
        <p:spPr>
          <a:xfrm>
            <a:off x="7172224" y="4425225"/>
            <a:ext cx="2263712" cy="854496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0859962-4D0E-44F5-9E49-04C147BDFF48}"/>
              </a:ext>
            </a:extLst>
          </p:cNvPr>
          <p:cNvSpPr/>
          <p:nvPr/>
        </p:nvSpPr>
        <p:spPr>
          <a:xfrm>
            <a:off x="4703345" y="4338991"/>
            <a:ext cx="2019582" cy="105266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ACDA7D8-6344-48FC-9DA0-5887F646E6E2}"/>
              </a:ext>
            </a:extLst>
          </p:cNvPr>
          <p:cNvSpPr/>
          <p:nvPr/>
        </p:nvSpPr>
        <p:spPr>
          <a:xfrm>
            <a:off x="8433727" y="5882177"/>
            <a:ext cx="2019582" cy="68662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0547165-71C3-436E-A2B3-2FAEE4326216}"/>
              </a:ext>
            </a:extLst>
          </p:cNvPr>
          <p:cNvCxnSpPr>
            <a:cxnSpLocks/>
          </p:cNvCxnSpPr>
          <p:nvPr/>
        </p:nvCxnSpPr>
        <p:spPr>
          <a:xfrm flipH="1">
            <a:off x="6919512" y="1555701"/>
            <a:ext cx="520348" cy="6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C0C1C7D4-1EE4-42F0-9664-E427CA4B81B9}"/>
              </a:ext>
            </a:extLst>
          </p:cNvPr>
          <p:cNvCxnSpPr>
            <a:cxnSpLocks/>
          </p:cNvCxnSpPr>
          <p:nvPr/>
        </p:nvCxnSpPr>
        <p:spPr>
          <a:xfrm flipH="1">
            <a:off x="5680485" y="3772695"/>
            <a:ext cx="520348" cy="6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1A597A7-F81D-49AC-9F3B-D8509EBD4856}"/>
              </a:ext>
            </a:extLst>
          </p:cNvPr>
          <p:cNvCxnSpPr>
            <a:cxnSpLocks/>
          </p:cNvCxnSpPr>
          <p:nvPr/>
        </p:nvCxnSpPr>
        <p:spPr>
          <a:xfrm flipH="1">
            <a:off x="7069852" y="5381958"/>
            <a:ext cx="520348" cy="62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59204C8-DEC5-4A5E-A5D5-D210315CD1DF}"/>
              </a:ext>
            </a:extLst>
          </p:cNvPr>
          <p:cNvCxnSpPr>
            <a:cxnSpLocks/>
          </p:cNvCxnSpPr>
          <p:nvPr/>
        </p:nvCxnSpPr>
        <p:spPr>
          <a:xfrm>
            <a:off x="9249139" y="1616871"/>
            <a:ext cx="456418" cy="53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1D39EFE-F066-434C-BD0F-7094328B96E3}"/>
              </a:ext>
            </a:extLst>
          </p:cNvPr>
          <p:cNvCxnSpPr>
            <a:cxnSpLocks/>
          </p:cNvCxnSpPr>
          <p:nvPr/>
        </p:nvCxnSpPr>
        <p:spPr>
          <a:xfrm>
            <a:off x="7559101" y="3805661"/>
            <a:ext cx="456418" cy="53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0013073-BE38-4FB2-AE6B-890046325DF4}"/>
              </a:ext>
            </a:extLst>
          </p:cNvPr>
          <p:cNvCxnSpPr>
            <a:cxnSpLocks/>
          </p:cNvCxnSpPr>
          <p:nvPr/>
        </p:nvCxnSpPr>
        <p:spPr>
          <a:xfrm>
            <a:off x="8711002" y="5410868"/>
            <a:ext cx="456418" cy="53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12A96E0-2206-4FD7-AD52-2B23801A95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2334" y="1381463"/>
            <a:ext cx="248637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88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2</cp:revision>
  <dcterms:created xsi:type="dcterms:W3CDTF">2021-11-13T13:56:10Z</dcterms:created>
  <dcterms:modified xsi:type="dcterms:W3CDTF">2021-11-13T19:02:19Z</dcterms:modified>
</cp:coreProperties>
</file>