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E7A57-3668-41FE-918C-21A270E8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4BA1C0-9FAA-4952-BE3A-EC960C03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F8F1B-A650-4BFE-AFB9-0E47E6E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38E0C-E0A5-4C1F-A0F5-B09C49C4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4B091-0BED-438E-B6CB-5DB7E8EB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4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2CA48-9877-4AC3-A113-43BEBDB1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29D224-838C-4199-B26C-800EC0A17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B07D51-688E-4ADC-B107-1F75EF47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E8C48-27F7-4061-A735-413A65D5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D1FD65-ECA9-4603-998C-326A1886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77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DD7483-229D-4F75-BBE7-3E6338E11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EDF969-032C-4622-8D09-4C71EC4AE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75FFAF-8E5A-4F33-8E1F-5D5993E1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B0F7E-BD4E-48C6-B506-1BF4C0FC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03EA79-6B6D-4145-8100-A54F73FE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4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CFF37-38F7-4845-9D36-81E78699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4F773-3014-4C9D-92FA-FF8DD10D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7A973A-62A6-4C17-AFFE-3BD7797C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8188A-B03F-4991-A798-9CA05F68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59EB0-8C7F-45E3-BFA6-720673CA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8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564CD-B83B-4C1B-9960-84A88140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89EF72-7783-4D20-BF6B-C7F336E6B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CD74E7-46DD-4D30-A088-63BF5C19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6CEF0-2A19-4283-AE4E-F8E1545A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24ED6C-4975-46D5-B748-D4EDBE7E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98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4E653-48FC-434A-B3BE-7EC3AE95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F6DBAD-84A7-4628-B4D1-84C8CF8C0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3F1470-3D67-4E3C-AE52-CF9C9929C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4C1C8F-20CF-4591-9551-31214A2D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CD9F34-0920-4629-B887-D3681425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427326-9B6D-44E3-9310-1E31242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33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2915D-5166-4C5B-A1F2-88018992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DBB740-A5C1-435D-AAC7-278AEC88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6883E7-C03F-4D6A-AFAC-0A48C6FA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81D016-6C7C-470F-B6D5-AAC5B23C0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4A0CD0-1BDC-4535-A363-11C66B911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772479-CA55-4139-B9F3-E012B14D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2C23CD-B04D-43E1-B2D7-ADBBE4B4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A179A8-EA3A-401D-8298-27F85104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87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15C61-B299-4D44-8EEC-D540391F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C63813-423A-4381-9982-C7E080BB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9B37E7-8B25-4F93-9920-5A2DD8DD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D8C2D6-F44B-4FDF-AF05-E93B352E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14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E97F0A-C585-4665-A8AF-9B446B39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C7BA88-DD2B-4383-8F40-6C7925BC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F2922-AD34-4D97-953D-22C0E5B2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40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51B71-396D-4ACD-B4F1-49E39407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637E6-CB48-4E96-88D3-D417D49F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EAA59E-8A29-4476-957E-76AD2365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A9E895-E1EA-4A5A-B7BA-6FE91EDE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9AC7F4-E564-47EC-9F5C-806EC6B4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5E1AFB-F7DC-4670-B423-FEC1E7B4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B96C8-0CCB-433D-B77A-A9290FB4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6AB822-2FCD-42C2-8F10-A8E1C86C0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AD9757-CAE2-4484-9347-66463B0B9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5A9FBF-CF50-47B1-9C3C-5699EA8D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117D8A-4C27-4B3D-AB42-4E64DC94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A80D26-7C37-408A-ABE1-26714E68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62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93F2BB-5047-49C9-9847-22ECC119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391942-8E61-440B-AC9A-5FD94A9B1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BA6E4-EE11-494A-B1D8-CCA37DB9F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2F31BC-A9F3-4B32-92AF-E43A5A8E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453559-BB8C-4AEF-8B6A-579B61B00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56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2A96E0-2206-4FD7-AD52-2B23801A9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80" y="1121786"/>
            <a:ext cx="2486372" cy="42963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31B5A8E-3B92-4D78-BAA0-D1515706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488" y="1121787"/>
            <a:ext cx="2486372" cy="42963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ED363B1-1AB4-4A45-A95D-EA091973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740" y="1121785"/>
            <a:ext cx="2486372" cy="4296375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E88CC61-A448-4A25-910F-8A94BC3DC3A7}"/>
              </a:ext>
            </a:extLst>
          </p:cNvPr>
          <p:cNvSpPr/>
          <p:nvPr/>
        </p:nvSpPr>
        <p:spPr>
          <a:xfrm>
            <a:off x="675480" y="3114261"/>
            <a:ext cx="2486372" cy="262195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DB0B57A-FEFD-4DB5-BBD0-77DBEBCF2E85}"/>
              </a:ext>
            </a:extLst>
          </p:cNvPr>
          <p:cNvSpPr/>
          <p:nvPr/>
        </p:nvSpPr>
        <p:spPr>
          <a:xfrm>
            <a:off x="1195752" y="2356081"/>
            <a:ext cx="946075" cy="131940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304E997-BE51-4AFA-88EE-54ADA78E30CE}"/>
              </a:ext>
            </a:extLst>
          </p:cNvPr>
          <p:cNvSpPr/>
          <p:nvPr/>
        </p:nvSpPr>
        <p:spPr>
          <a:xfrm>
            <a:off x="5309429" y="3550975"/>
            <a:ext cx="1647091" cy="262195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34D346C-F392-4D07-878E-7EBBB636354B}"/>
              </a:ext>
            </a:extLst>
          </p:cNvPr>
          <p:cNvSpPr/>
          <p:nvPr/>
        </p:nvSpPr>
        <p:spPr>
          <a:xfrm>
            <a:off x="2419753" y="2039816"/>
            <a:ext cx="946075" cy="23915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B79E244-7D69-46B2-ABAA-D3EE8B962E99}"/>
              </a:ext>
            </a:extLst>
          </p:cNvPr>
          <p:cNvSpPr/>
          <p:nvPr/>
        </p:nvSpPr>
        <p:spPr>
          <a:xfrm>
            <a:off x="918006" y="1998448"/>
            <a:ext cx="946075" cy="23915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5B457E8-BD3E-474C-86C8-A04EFD5EEDF2}"/>
              </a:ext>
            </a:extLst>
          </p:cNvPr>
          <p:cNvSpPr/>
          <p:nvPr/>
        </p:nvSpPr>
        <p:spPr>
          <a:xfrm>
            <a:off x="6290787" y="2039816"/>
            <a:ext cx="946075" cy="23915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FF63DFF-3FC6-4750-A83C-D277C17E5FE4}"/>
              </a:ext>
            </a:extLst>
          </p:cNvPr>
          <p:cNvSpPr/>
          <p:nvPr/>
        </p:nvSpPr>
        <p:spPr>
          <a:xfrm>
            <a:off x="4803108" y="1998448"/>
            <a:ext cx="946075" cy="23915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B81D354-BA9C-4103-AA7D-B4AC732C2D2D}"/>
              </a:ext>
            </a:extLst>
          </p:cNvPr>
          <p:cNvSpPr/>
          <p:nvPr/>
        </p:nvSpPr>
        <p:spPr>
          <a:xfrm>
            <a:off x="10221565" y="2039816"/>
            <a:ext cx="946075" cy="23915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A4E8ADF-3F36-4960-89B9-7986545EA851}"/>
              </a:ext>
            </a:extLst>
          </p:cNvPr>
          <p:cNvSpPr/>
          <p:nvPr/>
        </p:nvSpPr>
        <p:spPr>
          <a:xfrm>
            <a:off x="8733886" y="1998448"/>
            <a:ext cx="946075" cy="23915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045E28-03ED-43CE-8EEB-B6648E579FC2}"/>
              </a:ext>
            </a:extLst>
          </p:cNvPr>
          <p:cNvSpPr txBox="1"/>
          <p:nvPr/>
        </p:nvSpPr>
        <p:spPr>
          <a:xfrm>
            <a:off x="1026225" y="728072"/>
            <a:ext cx="234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1: Escolha um Atributo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7CBC4BE-39E6-4509-A4BD-D147660C1342}"/>
              </a:ext>
            </a:extLst>
          </p:cNvPr>
          <p:cNvSpPr txBox="1"/>
          <p:nvPr/>
        </p:nvSpPr>
        <p:spPr>
          <a:xfrm>
            <a:off x="143733" y="2491264"/>
            <a:ext cx="197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2: Split dos valores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6D3A8B5-C9F0-4808-B669-A3CE3171C596}"/>
              </a:ext>
            </a:extLst>
          </p:cNvPr>
          <p:cNvSpPr txBox="1"/>
          <p:nvPr/>
        </p:nvSpPr>
        <p:spPr>
          <a:xfrm>
            <a:off x="6191748" y="3160091"/>
            <a:ext cx="221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3: Mesma Classe:</a:t>
            </a:r>
          </a:p>
          <a:p>
            <a:r>
              <a:rPr lang="pt-BR" b="1" dirty="0"/>
              <a:t>Nó Folha ou Terminal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E0A4D22-D2EA-4052-8883-D5C082533756}"/>
              </a:ext>
            </a:extLst>
          </p:cNvPr>
          <p:cNvSpPr txBox="1"/>
          <p:nvPr/>
        </p:nvSpPr>
        <p:spPr>
          <a:xfrm>
            <a:off x="3189569" y="1591268"/>
            <a:ext cx="2434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4: Diferentes Classes:</a:t>
            </a:r>
          </a:p>
          <a:p>
            <a:r>
              <a:rPr lang="pt-BR" b="1" dirty="0"/>
              <a:t>Novo Atributo</a:t>
            </a:r>
            <a:r>
              <a:rPr lang="pt-BR" sz="1400" b="1" dirty="0"/>
              <a:t> </a:t>
            </a:r>
            <a:r>
              <a:rPr lang="pt-BR" sz="1400" b="1" dirty="0">
                <a:sym typeface="Wingdings" panose="05000000000000000000" pitchFamily="2" charset="2"/>
              </a:rPr>
              <a:t></a:t>
            </a:r>
            <a:r>
              <a:rPr lang="pt-BR" b="1" dirty="0"/>
              <a:t> 1. </a:t>
            </a:r>
            <a:r>
              <a:rPr lang="pt-BR" sz="1400" b="1" dirty="0"/>
              <a:t>&amp;</a:t>
            </a:r>
            <a:r>
              <a:rPr lang="pt-BR" b="1" dirty="0"/>
              <a:t> 2.</a:t>
            </a:r>
          </a:p>
        </p:txBody>
      </p:sp>
      <p:sp>
        <p:nvSpPr>
          <p:cNvPr id="54" name="Arco 53">
            <a:extLst>
              <a:ext uri="{FF2B5EF4-FFF2-40B4-BE49-F238E27FC236}">
                <a16:creationId xmlns:a16="http://schemas.microsoft.com/office/drawing/2014/main" id="{AE461F03-CD39-4909-87DE-05BF6442E089}"/>
              </a:ext>
            </a:extLst>
          </p:cNvPr>
          <p:cNvSpPr/>
          <p:nvPr/>
        </p:nvSpPr>
        <p:spPr>
          <a:xfrm rot="12040206">
            <a:off x="678098" y="1071610"/>
            <a:ext cx="394036" cy="1292843"/>
          </a:xfrm>
          <a:prstGeom prst="arc">
            <a:avLst>
              <a:gd name="adj1" fmla="val 16045628"/>
              <a:gd name="adj2" fmla="val 5193361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Arco 54">
            <a:extLst>
              <a:ext uri="{FF2B5EF4-FFF2-40B4-BE49-F238E27FC236}">
                <a16:creationId xmlns:a16="http://schemas.microsoft.com/office/drawing/2014/main" id="{97DE2E88-5CFD-475A-9D06-EEB06BA7EDA1}"/>
              </a:ext>
            </a:extLst>
          </p:cNvPr>
          <p:cNvSpPr/>
          <p:nvPr/>
        </p:nvSpPr>
        <p:spPr>
          <a:xfrm rot="10800000">
            <a:off x="462602" y="2727515"/>
            <a:ext cx="6390564" cy="1980640"/>
          </a:xfrm>
          <a:prstGeom prst="arc">
            <a:avLst>
              <a:gd name="adj1" fmla="val 10968154"/>
              <a:gd name="adj2" fmla="val 500859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Arco 55">
            <a:extLst>
              <a:ext uri="{FF2B5EF4-FFF2-40B4-BE49-F238E27FC236}">
                <a16:creationId xmlns:a16="http://schemas.microsoft.com/office/drawing/2014/main" id="{F5EFFB55-20E0-47F4-821E-8ABDE6701D0D}"/>
              </a:ext>
            </a:extLst>
          </p:cNvPr>
          <p:cNvSpPr/>
          <p:nvPr/>
        </p:nvSpPr>
        <p:spPr>
          <a:xfrm rot="1154295">
            <a:off x="4287271" y="1027188"/>
            <a:ext cx="4007032" cy="1980640"/>
          </a:xfrm>
          <a:prstGeom prst="arc">
            <a:avLst>
              <a:gd name="adj1" fmla="val 10968154"/>
              <a:gd name="adj2" fmla="val 500859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Arco 56">
            <a:extLst>
              <a:ext uri="{FF2B5EF4-FFF2-40B4-BE49-F238E27FC236}">
                <a16:creationId xmlns:a16="http://schemas.microsoft.com/office/drawing/2014/main" id="{47A9134B-53E6-44BE-9771-9A7CCB0D67DF}"/>
              </a:ext>
            </a:extLst>
          </p:cNvPr>
          <p:cNvSpPr/>
          <p:nvPr/>
        </p:nvSpPr>
        <p:spPr>
          <a:xfrm rot="21425601">
            <a:off x="2209365" y="364722"/>
            <a:ext cx="1904972" cy="1980640"/>
          </a:xfrm>
          <a:prstGeom prst="arc">
            <a:avLst>
              <a:gd name="adj1" fmla="val 13992019"/>
              <a:gd name="adj2" fmla="val 500859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88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4</cp:revision>
  <dcterms:created xsi:type="dcterms:W3CDTF">2021-11-13T13:56:10Z</dcterms:created>
  <dcterms:modified xsi:type="dcterms:W3CDTF">2021-11-14T01:48:42Z</dcterms:modified>
</cp:coreProperties>
</file>