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E7A57-3668-41FE-918C-21A270E8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BA1C0-9FAA-4952-BE3A-EC960C03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F8F1B-A650-4BFE-AFB9-0E47E6E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38E0C-E0A5-4C1F-A0F5-B09C49C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4B091-0BED-438E-B6CB-5DB7E8E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2CA48-9877-4AC3-A113-43BEBDB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9D224-838C-4199-B26C-800EC0A17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07D51-688E-4ADC-B107-1F75EF47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E8C48-27F7-4061-A735-413A65D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1FD65-ECA9-4603-998C-326A188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D7483-229D-4F75-BBE7-3E6338E1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EDF969-032C-4622-8D09-4C71EC4A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5FFAF-8E5A-4F33-8E1F-5D5993E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B0F7E-BD4E-48C6-B506-1BF4C0FC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3EA79-6B6D-4145-8100-A54F73FE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FF37-38F7-4845-9D36-81E7869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4F773-3014-4C9D-92FA-FF8DD10D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A973A-62A6-4C17-AFFE-3BD7797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188A-B03F-4991-A798-9CA05F68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59EB0-8C7F-45E3-BFA6-720673C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564CD-B83B-4C1B-9960-84A8814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89EF72-7783-4D20-BF6B-C7F336E6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D74E7-46DD-4D30-A088-63BF5C19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6CEF0-2A19-4283-AE4E-F8E1545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4ED6C-4975-46D5-B748-D4EDBE7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E653-48FC-434A-B3BE-7EC3AE95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6DBAD-84A7-4628-B4D1-84C8CF8C0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F1470-3D67-4E3C-AE52-CF9C9929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C1C8F-20CF-4591-9551-31214A2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CD9F34-0920-4629-B887-D368142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427326-9B6D-44E3-9310-1E31242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2915D-5166-4C5B-A1F2-88018992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BB740-A5C1-435D-AAC7-278AEC88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883E7-C03F-4D6A-AFAC-0A48C6FA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81D016-6C7C-470F-B6D5-AAC5B23C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4A0CD0-1BDC-4535-A363-11C66B911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772479-CA55-4139-B9F3-E012B14D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2C23CD-B04D-43E1-B2D7-ADBBE4B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A179A8-EA3A-401D-8298-27F8510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8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15C61-B299-4D44-8EEC-D540391F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C63813-423A-4381-9982-C7E080BB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9B37E7-8B25-4F93-9920-5A2DD8DD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8C2D6-F44B-4FDF-AF05-E93B352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E97F0A-C585-4665-A8AF-9B446B39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C7BA88-DD2B-4383-8F40-6C7925B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F2922-AD34-4D97-953D-22C0E5B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4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1B71-396D-4ACD-B4F1-49E3940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637E6-CB48-4E96-88D3-D417D49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AA59E-8A29-4476-957E-76AD2365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9E895-E1EA-4A5A-B7BA-6FE91ED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9AC7F4-E564-47EC-9F5C-806EC6B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E1AFB-F7DC-4670-B423-FEC1E7B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96C8-0CCB-433D-B77A-A9290FB4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6AB822-2FCD-42C2-8F10-A8E1C86C0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D9757-CAE2-4484-9347-66463B0B9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A9FBF-CF50-47B1-9C3C-5699EA8D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17D8A-4C27-4B3D-AB42-4E64DC94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80D26-7C37-408A-ABE1-26714E6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93F2BB-5047-49C9-9847-22ECC119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91942-8E61-440B-AC9A-5FD94A9B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BA6E4-EE11-494A-B1D8-CCA37DB9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F31BC-A9F3-4B32-92AF-E43A5A8E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53559-BB8C-4AEF-8B6A-579B61B0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304E997-BE51-4AFA-88EE-54ADA78E30CE}"/>
              </a:ext>
            </a:extLst>
          </p:cNvPr>
          <p:cNvSpPr/>
          <p:nvPr/>
        </p:nvSpPr>
        <p:spPr>
          <a:xfrm>
            <a:off x="5309429" y="3550975"/>
            <a:ext cx="1647091" cy="26219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81D354-BA9C-4103-AA7D-B4AC732C2D2D}"/>
              </a:ext>
            </a:extLst>
          </p:cNvPr>
          <p:cNvSpPr/>
          <p:nvPr/>
        </p:nvSpPr>
        <p:spPr>
          <a:xfrm>
            <a:off x="10221565" y="2039816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A4E8ADF-3F36-4960-89B9-7986545EA851}"/>
              </a:ext>
            </a:extLst>
          </p:cNvPr>
          <p:cNvSpPr/>
          <p:nvPr/>
        </p:nvSpPr>
        <p:spPr>
          <a:xfrm>
            <a:off x="7155610" y="1998448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BCF4FA9-D8B7-4F95-8081-40421FE40BFB}"/>
              </a:ext>
            </a:extLst>
          </p:cNvPr>
          <p:cNvGrpSpPr/>
          <p:nvPr/>
        </p:nvGrpSpPr>
        <p:grpSpPr>
          <a:xfrm>
            <a:off x="369771" y="1121785"/>
            <a:ext cx="2686834" cy="4296375"/>
            <a:chOff x="1309069" y="1121785"/>
            <a:chExt cx="2686834" cy="429637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ED363B1-1AB4-4A45-A95D-EA091973E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069" y="1121785"/>
              <a:ext cx="2486372" cy="4296375"/>
            </a:xfrm>
            <a:prstGeom prst="rect">
              <a:avLst/>
            </a:prstGeom>
          </p:spPr>
        </p:pic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72B9A4C-2BBF-4C76-B5C8-DCD9B38184BA}"/>
                </a:ext>
              </a:extLst>
            </p:cNvPr>
            <p:cNvSpPr/>
            <p:nvPr/>
          </p:nvSpPr>
          <p:spPr>
            <a:xfrm>
              <a:off x="2293034" y="1209822"/>
              <a:ext cx="942535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cape</a:t>
              </a: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CF3368B-21DA-4A5B-AB54-0AE158BD3ECB}"/>
                </a:ext>
              </a:extLst>
            </p:cNvPr>
            <p:cNvSpPr/>
            <p:nvPr/>
          </p:nvSpPr>
          <p:spPr>
            <a:xfrm>
              <a:off x="3053368" y="2100904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61A7EF23-A7B2-4B50-81C8-A15CD7CCC0D2}"/>
                </a:ext>
              </a:extLst>
            </p:cNvPr>
            <p:cNvSpPr/>
            <p:nvPr/>
          </p:nvSpPr>
          <p:spPr>
            <a:xfrm>
              <a:off x="1573987" y="2019549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C0EB3C06-84D3-491F-BBBB-B9029EE5D54A}"/>
                </a:ext>
              </a:extLst>
            </p:cNvPr>
            <p:cNvSpPr/>
            <p:nvPr/>
          </p:nvSpPr>
          <p:spPr>
            <a:xfrm>
              <a:off x="1758462" y="2368448"/>
              <a:ext cx="1059743" cy="7784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tie</a:t>
              </a:r>
              <a:endParaRPr lang="pt-BR" b="1" dirty="0"/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9455A6EA-A7E8-42BF-9435-E8A2C2BCBC00}"/>
                </a:ext>
              </a:extLst>
            </p:cNvPr>
            <p:cNvSpPr/>
            <p:nvPr/>
          </p:nvSpPr>
          <p:spPr>
            <a:xfrm>
              <a:off x="2314135" y="3576735"/>
              <a:ext cx="1145161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smokes</a:t>
              </a:r>
              <a:endParaRPr lang="pt-BR" b="1" dirty="0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418514C-3EDF-4126-9F6B-01560BE0B260}"/>
                </a:ext>
              </a:extLst>
            </p:cNvPr>
            <p:cNvSpPr/>
            <p:nvPr/>
          </p:nvSpPr>
          <p:spPr>
            <a:xfrm>
              <a:off x="2966633" y="249478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6ECFE17C-A24A-4516-BC27-1FBE4361987D}"/>
                </a:ext>
              </a:extLst>
            </p:cNvPr>
            <p:cNvSpPr/>
            <p:nvPr/>
          </p:nvSpPr>
          <p:spPr>
            <a:xfrm>
              <a:off x="2193072" y="479154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FB3FC09-3FEA-4604-8B28-ED72F9D44E51}"/>
                </a:ext>
              </a:extLst>
            </p:cNvPr>
            <p:cNvSpPr/>
            <p:nvPr/>
          </p:nvSpPr>
          <p:spPr>
            <a:xfrm>
              <a:off x="3015357" y="4791663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59C9F2C0-DA4B-4337-9FE9-4DD2DA458354}"/>
                </a:ext>
              </a:extLst>
            </p:cNvPr>
            <p:cNvSpPr/>
            <p:nvPr/>
          </p:nvSpPr>
          <p:spPr>
            <a:xfrm>
              <a:off x="1442422" y="3698556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1E6BA7-38FA-4691-8034-372B6B8E9793}"/>
              </a:ext>
            </a:extLst>
          </p:cNvPr>
          <p:cNvGrpSpPr/>
          <p:nvPr/>
        </p:nvGrpSpPr>
        <p:grpSpPr>
          <a:xfrm>
            <a:off x="3009015" y="1121784"/>
            <a:ext cx="2686834" cy="4296375"/>
            <a:chOff x="1309069" y="1121785"/>
            <a:chExt cx="2686834" cy="4296375"/>
          </a:xfrm>
        </p:grpSpPr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A1696B4E-5119-4DC5-B608-B34BCF6A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069" y="1121785"/>
              <a:ext cx="2486372" cy="4296375"/>
            </a:xfrm>
            <a:prstGeom prst="rect">
              <a:avLst/>
            </a:prstGeom>
          </p:spPr>
        </p:pic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B1883649-EB5E-404F-AAE4-0D5730E95521}"/>
                </a:ext>
              </a:extLst>
            </p:cNvPr>
            <p:cNvSpPr/>
            <p:nvPr/>
          </p:nvSpPr>
          <p:spPr>
            <a:xfrm>
              <a:off x="2293034" y="1209822"/>
              <a:ext cx="942535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cape</a:t>
              </a: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3451B81D-C784-450F-96E2-723780B45BEA}"/>
                </a:ext>
              </a:extLst>
            </p:cNvPr>
            <p:cNvSpPr/>
            <p:nvPr/>
          </p:nvSpPr>
          <p:spPr>
            <a:xfrm>
              <a:off x="3053368" y="2100904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D42DB3B-3E63-4304-B99B-6C8C16C237C7}"/>
                </a:ext>
              </a:extLst>
            </p:cNvPr>
            <p:cNvSpPr/>
            <p:nvPr/>
          </p:nvSpPr>
          <p:spPr>
            <a:xfrm>
              <a:off x="1573987" y="2019549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78A0AAB-1A1B-421C-9B37-786B05B94454}"/>
                </a:ext>
              </a:extLst>
            </p:cNvPr>
            <p:cNvSpPr/>
            <p:nvPr/>
          </p:nvSpPr>
          <p:spPr>
            <a:xfrm>
              <a:off x="1927274" y="2424627"/>
              <a:ext cx="773723" cy="6893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04F01DA0-E616-4B80-92C9-20F4B1FCBB21}"/>
                </a:ext>
              </a:extLst>
            </p:cNvPr>
            <p:cNvSpPr/>
            <p:nvPr/>
          </p:nvSpPr>
          <p:spPr>
            <a:xfrm>
              <a:off x="2314135" y="3576735"/>
              <a:ext cx="1145161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tie</a:t>
              </a:r>
              <a:endParaRPr lang="pt-BR" b="1" dirty="0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0F218457-CA4A-48AC-9EA5-9909D46D25E6}"/>
                </a:ext>
              </a:extLst>
            </p:cNvPr>
            <p:cNvSpPr/>
            <p:nvPr/>
          </p:nvSpPr>
          <p:spPr>
            <a:xfrm>
              <a:off x="2966633" y="249478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281D05F0-D119-491C-90FC-D691BA83284C}"/>
                </a:ext>
              </a:extLst>
            </p:cNvPr>
            <p:cNvSpPr/>
            <p:nvPr/>
          </p:nvSpPr>
          <p:spPr>
            <a:xfrm>
              <a:off x="2193072" y="479154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71199D9C-39D1-4477-B2F4-5EBAC0FC27AA}"/>
                </a:ext>
              </a:extLst>
            </p:cNvPr>
            <p:cNvSpPr/>
            <p:nvPr/>
          </p:nvSpPr>
          <p:spPr>
            <a:xfrm>
              <a:off x="3015357" y="4791663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7BF0B638-2F6C-41F6-A040-454F3CD26AC3}"/>
                </a:ext>
              </a:extLst>
            </p:cNvPr>
            <p:cNvSpPr/>
            <p:nvPr/>
          </p:nvSpPr>
          <p:spPr>
            <a:xfrm>
              <a:off x="1442422" y="3698556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A8AEF38-39E4-47DA-BBE3-0E8EB53C16CF}"/>
              </a:ext>
            </a:extLst>
          </p:cNvPr>
          <p:cNvGrpSpPr/>
          <p:nvPr/>
        </p:nvGrpSpPr>
        <p:grpSpPr>
          <a:xfrm>
            <a:off x="5600669" y="1118464"/>
            <a:ext cx="2686834" cy="4296375"/>
            <a:chOff x="1309069" y="1121785"/>
            <a:chExt cx="2686834" cy="4296375"/>
          </a:xfrm>
        </p:grpSpPr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12DB173A-645A-4440-83A5-E11ABCDC2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069" y="1121785"/>
              <a:ext cx="2486372" cy="4296375"/>
            </a:xfrm>
            <a:prstGeom prst="rect">
              <a:avLst/>
            </a:prstGeom>
          </p:spPr>
        </p:pic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3D7224B7-B283-45BC-A173-8E994E78766D}"/>
                </a:ext>
              </a:extLst>
            </p:cNvPr>
            <p:cNvSpPr/>
            <p:nvPr/>
          </p:nvSpPr>
          <p:spPr>
            <a:xfrm>
              <a:off x="2242930" y="1209822"/>
              <a:ext cx="1059743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smokes</a:t>
              </a:r>
              <a:endParaRPr lang="pt-BR" b="1" dirty="0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9E03622F-2643-4907-B718-729AA64E4F98}"/>
                </a:ext>
              </a:extLst>
            </p:cNvPr>
            <p:cNvSpPr/>
            <p:nvPr/>
          </p:nvSpPr>
          <p:spPr>
            <a:xfrm>
              <a:off x="3053368" y="2100904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650502C3-5A14-454C-B458-F1117DF04840}"/>
                </a:ext>
              </a:extLst>
            </p:cNvPr>
            <p:cNvSpPr/>
            <p:nvPr/>
          </p:nvSpPr>
          <p:spPr>
            <a:xfrm>
              <a:off x="1573987" y="2019549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D6216788-F5B2-48A4-AAE7-3BCB62F576C4}"/>
                </a:ext>
              </a:extLst>
            </p:cNvPr>
            <p:cNvSpPr/>
            <p:nvPr/>
          </p:nvSpPr>
          <p:spPr>
            <a:xfrm>
              <a:off x="1927274" y="2424627"/>
              <a:ext cx="773723" cy="6893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tie</a:t>
              </a:r>
              <a:endParaRPr lang="pt-BR" b="1" dirty="0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9824A83D-6242-4680-BBD8-53EB193B6498}"/>
                </a:ext>
              </a:extLst>
            </p:cNvPr>
            <p:cNvSpPr/>
            <p:nvPr/>
          </p:nvSpPr>
          <p:spPr>
            <a:xfrm>
              <a:off x="2314135" y="3576735"/>
              <a:ext cx="1145161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tie</a:t>
              </a:r>
              <a:endParaRPr lang="pt-BR" b="1" dirty="0"/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1D419F2F-F874-4CE0-B7E4-5FC3258F77CC}"/>
                </a:ext>
              </a:extLst>
            </p:cNvPr>
            <p:cNvSpPr/>
            <p:nvPr/>
          </p:nvSpPr>
          <p:spPr>
            <a:xfrm>
              <a:off x="2966633" y="249478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A65FFFE7-880D-497F-8EED-5A663F68294A}"/>
                </a:ext>
              </a:extLst>
            </p:cNvPr>
            <p:cNvSpPr/>
            <p:nvPr/>
          </p:nvSpPr>
          <p:spPr>
            <a:xfrm>
              <a:off x="2193072" y="479154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49CC74C2-6F7E-4DEB-8AC4-AE39ABEAB15C}"/>
                </a:ext>
              </a:extLst>
            </p:cNvPr>
            <p:cNvSpPr/>
            <p:nvPr/>
          </p:nvSpPr>
          <p:spPr>
            <a:xfrm>
              <a:off x="3015357" y="4791663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AC611771-A2EA-46B3-8C0A-94F5AA8A8E65}"/>
                </a:ext>
              </a:extLst>
            </p:cNvPr>
            <p:cNvSpPr/>
            <p:nvPr/>
          </p:nvSpPr>
          <p:spPr>
            <a:xfrm>
              <a:off x="1442422" y="3698556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</p:grp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D0A183F7-FCA7-44B3-B69E-8F2063721B6B}"/>
              </a:ext>
            </a:extLst>
          </p:cNvPr>
          <p:cNvSpPr/>
          <p:nvPr/>
        </p:nvSpPr>
        <p:spPr>
          <a:xfrm>
            <a:off x="3474348" y="2371240"/>
            <a:ext cx="1059743" cy="7784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smokes</a:t>
            </a:r>
            <a:endParaRPr lang="pt-BR" b="1" dirty="0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241EA678-0F6E-4070-8691-468508FD087A}"/>
              </a:ext>
            </a:extLst>
          </p:cNvPr>
          <p:cNvSpPr/>
          <p:nvPr/>
        </p:nvSpPr>
        <p:spPr>
          <a:xfrm>
            <a:off x="6024421" y="2358609"/>
            <a:ext cx="1059743" cy="7784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cape</a:t>
            </a:r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6CD5E47E-7FA9-4246-BD74-89E0D1C4A65B}"/>
              </a:ext>
            </a:extLst>
          </p:cNvPr>
          <p:cNvSpPr/>
          <p:nvPr/>
        </p:nvSpPr>
        <p:spPr>
          <a:xfrm>
            <a:off x="9074957" y="3686357"/>
            <a:ext cx="804604" cy="184882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A4691BE-F32B-4D35-AECD-CC5A0B330A59}"/>
              </a:ext>
            </a:extLst>
          </p:cNvPr>
          <p:cNvGrpSpPr/>
          <p:nvPr/>
        </p:nvGrpSpPr>
        <p:grpSpPr>
          <a:xfrm>
            <a:off x="8023035" y="1109586"/>
            <a:ext cx="2686834" cy="4296375"/>
            <a:chOff x="1309069" y="1121785"/>
            <a:chExt cx="2686834" cy="4296375"/>
          </a:xfrm>
        </p:grpSpPr>
        <p:pic>
          <p:nvPicPr>
            <p:cNvPr id="108" name="Imagem 107">
              <a:extLst>
                <a:ext uri="{FF2B5EF4-FFF2-40B4-BE49-F238E27FC236}">
                  <a16:creationId xmlns:a16="http://schemas.microsoft.com/office/drawing/2014/main" id="{C762EAD7-1B0B-47C7-B738-B5413087C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069" y="1121785"/>
              <a:ext cx="2486372" cy="4296375"/>
            </a:xfrm>
            <a:prstGeom prst="rect">
              <a:avLst/>
            </a:prstGeom>
          </p:spPr>
        </p:pic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5AE133B-F16E-4A69-A119-2F9831B4E6CA}"/>
                </a:ext>
              </a:extLst>
            </p:cNvPr>
            <p:cNvSpPr/>
            <p:nvPr/>
          </p:nvSpPr>
          <p:spPr>
            <a:xfrm>
              <a:off x="2306936" y="1209822"/>
              <a:ext cx="942535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tie</a:t>
              </a:r>
              <a:endParaRPr lang="pt-BR" b="1" dirty="0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5BA58E50-7435-4D92-B75B-C8CBF2FDCDEA}"/>
                </a:ext>
              </a:extLst>
            </p:cNvPr>
            <p:cNvSpPr/>
            <p:nvPr/>
          </p:nvSpPr>
          <p:spPr>
            <a:xfrm>
              <a:off x="3053368" y="2100904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94A6ABF8-865D-4F7D-876D-1D7EFFE0A79A}"/>
                </a:ext>
              </a:extLst>
            </p:cNvPr>
            <p:cNvSpPr/>
            <p:nvPr/>
          </p:nvSpPr>
          <p:spPr>
            <a:xfrm>
              <a:off x="1573987" y="2019549"/>
              <a:ext cx="942535" cy="1406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8CBFBAC7-938A-45FC-A6EC-40F3F87C7EA8}"/>
                </a:ext>
              </a:extLst>
            </p:cNvPr>
            <p:cNvSpPr/>
            <p:nvPr/>
          </p:nvSpPr>
          <p:spPr>
            <a:xfrm>
              <a:off x="1927274" y="2424627"/>
              <a:ext cx="773723" cy="6893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cape</a:t>
              </a:r>
            </a:p>
          </p:txBody>
        </p: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53C45F0D-54B6-405A-9009-EADDFCC4C061}"/>
                </a:ext>
              </a:extLst>
            </p:cNvPr>
            <p:cNvSpPr/>
            <p:nvPr/>
          </p:nvSpPr>
          <p:spPr>
            <a:xfrm>
              <a:off x="2314135" y="3576735"/>
              <a:ext cx="1145161" cy="6893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tie</a:t>
              </a:r>
              <a:endParaRPr lang="pt-BR" b="1" dirty="0"/>
            </a:p>
          </p:txBody>
        </p:sp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D85BEFAB-E608-4068-94AD-7968E2AF8F75}"/>
                </a:ext>
              </a:extLst>
            </p:cNvPr>
            <p:cNvSpPr/>
            <p:nvPr/>
          </p:nvSpPr>
          <p:spPr>
            <a:xfrm>
              <a:off x="2966633" y="249478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3D2EC4ED-E142-40ED-89FE-079E5D737097}"/>
                </a:ext>
              </a:extLst>
            </p:cNvPr>
            <p:cNvSpPr/>
            <p:nvPr/>
          </p:nvSpPr>
          <p:spPr>
            <a:xfrm>
              <a:off x="2193072" y="4791540"/>
              <a:ext cx="580798" cy="5238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good</a:t>
              </a:r>
              <a:endParaRPr lang="pt-BR" sz="1200" b="1" dirty="0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D46791E1-6787-4247-92B7-AA4666CEAEB5}"/>
                </a:ext>
              </a:extLst>
            </p:cNvPr>
            <p:cNvSpPr/>
            <p:nvPr/>
          </p:nvSpPr>
          <p:spPr>
            <a:xfrm>
              <a:off x="3015357" y="4791663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4A9AD10E-340D-4B89-A95C-AFA6259EA252}"/>
                </a:ext>
              </a:extLst>
            </p:cNvPr>
            <p:cNvSpPr/>
            <p:nvPr/>
          </p:nvSpPr>
          <p:spPr>
            <a:xfrm>
              <a:off x="1442422" y="3698556"/>
              <a:ext cx="580798" cy="5238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bad</a:t>
              </a:r>
              <a:endParaRPr lang="pt-BR" sz="1200" b="1" dirty="0"/>
            </a:p>
          </p:txBody>
        </p:sp>
      </p:grp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E64DF7FE-76DF-4C17-88BB-8A8133FE53AF}"/>
              </a:ext>
            </a:extLst>
          </p:cNvPr>
          <p:cNvSpPr/>
          <p:nvPr/>
        </p:nvSpPr>
        <p:spPr>
          <a:xfrm>
            <a:off x="9618707" y="2437276"/>
            <a:ext cx="850246" cy="7784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cape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301214D8-9B41-4A88-BEAA-97FEDDA1BCA3}"/>
              </a:ext>
            </a:extLst>
          </p:cNvPr>
          <p:cNvSpPr/>
          <p:nvPr/>
        </p:nvSpPr>
        <p:spPr>
          <a:xfrm>
            <a:off x="8842468" y="3545021"/>
            <a:ext cx="1867401" cy="187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E6173997-D1FB-4214-A626-AEB06290EEB8}"/>
              </a:ext>
            </a:extLst>
          </p:cNvPr>
          <p:cNvSpPr/>
          <p:nvPr/>
        </p:nvSpPr>
        <p:spPr>
          <a:xfrm>
            <a:off x="9120248" y="3544915"/>
            <a:ext cx="647086" cy="59012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good</a:t>
            </a:r>
            <a:endParaRPr lang="pt-BR" sz="1200" b="1" dirty="0"/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2A639747-9CE9-4276-9F95-0C87014CF633}"/>
              </a:ext>
            </a:extLst>
          </p:cNvPr>
          <p:cNvSpPr/>
          <p:nvPr/>
        </p:nvSpPr>
        <p:spPr>
          <a:xfrm>
            <a:off x="9602536" y="2434864"/>
            <a:ext cx="1059743" cy="7784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smokes</a:t>
            </a:r>
            <a:endParaRPr lang="pt-BR" b="1" dirty="0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3C404475-0592-4653-B15D-1205006D3DBA}"/>
              </a:ext>
            </a:extLst>
          </p:cNvPr>
          <p:cNvSpPr/>
          <p:nvPr/>
        </p:nvSpPr>
        <p:spPr>
          <a:xfrm>
            <a:off x="8103597" y="3382345"/>
            <a:ext cx="1859840" cy="187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B48AD9FF-87FC-462D-B0A2-BEB5E6310008}"/>
              </a:ext>
            </a:extLst>
          </p:cNvPr>
          <p:cNvSpPr/>
          <p:nvPr/>
        </p:nvSpPr>
        <p:spPr>
          <a:xfrm>
            <a:off x="8130927" y="3144724"/>
            <a:ext cx="1325909" cy="187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5" name="Imagem 124">
            <a:extLst>
              <a:ext uri="{FF2B5EF4-FFF2-40B4-BE49-F238E27FC236}">
                <a16:creationId xmlns:a16="http://schemas.microsoft.com/office/drawing/2014/main" id="{100E02B8-C19A-4CB0-ABCE-9E8A67FD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88" y="3139243"/>
            <a:ext cx="1431117" cy="954078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AA9DE31B-D56E-47A1-8814-6CB2A7A07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711" y="3228272"/>
            <a:ext cx="1431117" cy="954078"/>
          </a:xfrm>
          <a:prstGeom prst="rect">
            <a:avLst/>
          </a:prstGeom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88553F30-2257-4D0D-A331-70FD612CBF7A}"/>
              </a:ext>
            </a:extLst>
          </p:cNvPr>
          <p:cNvSpPr txBox="1"/>
          <p:nvPr/>
        </p:nvSpPr>
        <p:spPr>
          <a:xfrm>
            <a:off x="9857875" y="1910519"/>
            <a:ext cx="133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nenhuma decisão</a:t>
            </a:r>
          </a:p>
          <a:p>
            <a:pPr algn="ctr"/>
            <a:r>
              <a:rPr lang="pt-BR" sz="1200" b="1" dirty="0"/>
              <a:t>no primeiro nível!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23B5A032-DBB6-4031-BF0A-B9475E724FB2}"/>
              </a:ext>
            </a:extLst>
          </p:cNvPr>
          <p:cNvSpPr txBox="1"/>
          <p:nvPr/>
        </p:nvSpPr>
        <p:spPr>
          <a:xfrm>
            <a:off x="11113033" y="3671256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978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6</cp:revision>
  <dcterms:created xsi:type="dcterms:W3CDTF">2021-11-13T13:56:10Z</dcterms:created>
  <dcterms:modified xsi:type="dcterms:W3CDTF">2021-11-14T02:21:27Z</dcterms:modified>
</cp:coreProperties>
</file>